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8"/>
    <p:restoredTop sz="91978"/>
  </p:normalViewPr>
  <p:slideViewPr>
    <p:cSldViewPr snapToGrid="0">
      <p:cViewPr>
        <p:scale>
          <a:sx n="140" d="100"/>
          <a:sy n="140" d="100"/>
        </p:scale>
        <p:origin x="-2392" y="-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24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41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55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3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25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71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37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4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73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13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369DD4-5F2F-8540-933B-43100A4DA77F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9B77-918F-F449-A05C-73F4F289B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32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円/楕円 1576">
            <a:extLst>
              <a:ext uri="{FF2B5EF4-FFF2-40B4-BE49-F238E27FC236}">
                <a16:creationId xmlns:a16="http://schemas.microsoft.com/office/drawing/2014/main" id="{3C954C7E-F7D7-0FA6-DDD7-B54CCE360DC3}"/>
              </a:ext>
            </a:extLst>
          </p:cNvPr>
          <p:cNvSpPr/>
          <p:nvPr/>
        </p:nvSpPr>
        <p:spPr>
          <a:xfrm>
            <a:off x="5813796" y="4295938"/>
            <a:ext cx="289525" cy="289525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円/楕円 1577">
            <a:extLst>
              <a:ext uri="{FF2B5EF4-FFF2-40B4-BE49-F238E27FC236}">
                <a16:creationId xmlns:a16="http://schemas.microsoft.com/office/drawing/2014/main" id="{6CBA7F41-DE87-8C83-171A-5F52BB8F2B0B}"/>
              </a:ext>
            </a:extLst>
          </p:cNvPr>
          <p:cNvSpPr/>
          <p:nvPr/>
        </p:nvSpPr>
        <p:spPr>
          <a:xfrm>
            <a:off x="7179410" y="4264100"/>
            <a:ext cx="289525" cy="289525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7B2FCFB2-0EE4-8103-51F1-6C8916926E62}"/>
              </a:ext>
            </a:extLst>
          </p:cNvPr>
          <p:cNvSpPr/>
          <p:nvPr/>
        </p:nvSpPr>
        <p:spPr>
          <a:xfrm>
            <a:off x="10548464" y="7222052"/>
            <a:ext cx="928543" cy="1289690"/>
          </a:xfrm>
          <a:custGeom>
            <a:avLst/>
            <a:gdLst>
              <a:gd name="connsiteX0" fmla="*/ 138586 w 928543"/>
              <a:gd name="connsiteY0" fmla="*/ 102673 h 1289690"/>
              <a:gd name="connsiteX1" fmla="*/ 243361 w 928543"/>
              <a:gd name="connsiteY1" fmla="*/ 1073 h 1289690"/>
              <a:gd name="connsiteX2" fmla="*/ 671986 w 928543"/>
              <a:gd name="connsiteY2" fmla="*/ 51873 h 1289690"/>
              <a:gd name="connsiteX3" fmla="*/ 694211 w 928543"/>
              <a:gd name="connsiteY3" fmla="*/ 93148 h 1289690"/>
              <a:gd name="connsiteX4" fmla="*/ 719611 w 928543"/>
              <a:gd name="connsiteY4" fmla="*/ 55048 h 1289690"/>
              <a:gd name="connsiteX5" fmla="*/ 884711 w 928543"/>
              <a:gd name="connsiteY5" fmla="*/ 340798 h 1289690"/>
              <a:gd name="connsiteX6" fmla="*/ 868836 w 928543"/>
              <a:gd name="connsiteY6" fmla="*/ 305873 h 1289690"/>
              <a:gd name="connsiteX7" fmla="*/ 925986 w 928543"/>
              <a:gd name="connsiteY7" fmla="*/ 528123 h 1289690"/>
              <a:gd name="connsiteX8" fmla="*/ 913286 w 928543"/>
              <a:gd name="connsiteY8" fmla="*/ 410648 h 1289690"/>
              <a:gd name="connsiteX9" fmla="*/ 865661 w 928543"/>
              <a:gd name="connsiteY9" fmla="*/ 820223 h 1289690"/>
              <a:gd name="connsiteX10" fmla="*/ 887886 w 928543"/>
              <a:gd name="connsiteY10" fmla="*/ 813873 h 1289690"/>
              <a:gd name="connsiteX11" fmla="*/ 713261 w 928543"/>
              <a:gd name="connsiteY11" fmla="*/ 1261548 h 1289690"/>
              <a:gd name="connsiteX12" fmla="*/ 618011 w 928543"/>
              <a:gd name="connsiteY12" fmla="*/ 1245673 h 1289690"/>
              <a:gd name="connsiteX13" fmla="*/ 586261 w 928543"/>
              <a:gd name="connsiteY13" fmla="*/ 1267898 h 1289690"/>
              <a:gd name="connsiteX14" fmla="*/ 154461 w 928543"/>
              <a:gd name="connsiteY14" fmla="*/ 1185348 h 1289690"/>
              <a:gd name="connsiteX15" fmla="*/ 208436 w 928543"/>
              <a:gd name="connsiteY15" fmla="*/ 1172648 h 1289690"/>
              <a:gd name="connsiteX16" fmla="*/ 2061 w 928543"/>
              <a:gd name="connsiteY16" fmla="*/ 924998 h 1289690"/>
              <a:gd name="connsiteX17" fmla="*/ 119536 w 928543"/>
              <a:gd name="connsiteY17" fmla="*/ 1004373 h 1289690"/>
              <a:gd name="connsiteX18" fmla="*/ 389411 w 928543"/>
              <a:gd name="connsiteY18" fmla="*/ 1144073 h 1289690"/>
              <a:gd name="connsiteX19" fmla="*/ 452911 w 928543"/>
              <a:gd name="connsiteY19" fmla="*/ 728148 h 1289690"/>
              <a:gd name="connsiteX20" fmla="*/ 465611 w 928543"/>
              <a:gd name="connsiteY20" fmla="*/ 772598 h 1289690"/>
              <a:gd name="connsiteX21" fmla="*/ 497361 w 928543"/>
              <a:gd name="connsiteY21" fmla="*/ 312223 h 1289690"/>
              <a:gd name="connsiteX22" fmla="*/ 433861 w 928543"/>
              <a:gd name="connsiteY22" fmla="*/ 267773 h 1289690"/>
              <a:gd name="connsiteX23" fmla="*/ 564036 w 928543"/>
              <a:gd name="connsiteY23" fmla="*/ 442398 h 1289690"/>
              <a:gd name="connsiteX24" fmla="*/ 240186 w 928543"/>
              <a:gd name="connsiteY24" fmla="*/ 83623 h 1289690"/>
              <a:gd name="connsiteX25" fmla="*/ 414811 w 928543"/>
              <a:gd name="connsiteY25" fmla="*/ 270948 h 1289690"/>
              <a:gd name="connsiteX26" fmla="*/ 138586 w 928543"/>
              <a:gd name="connsiteY26" fmla="*/ 102673 h 128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28543" h="1289690">
                <a:moveTo>
                  <a:pt x="138586" y="102673"/>
                </a:moveTo>
                <a:cubicBezTo>
                  <a:pt x="110011" y="57694"/>
                  <a:pt x="154461" y="9540"/>
                  <a:pt x="243361" y="1073"/>
                </a:cubicBezTo>
                <a:cubicBezTo>
                  <a:pt x="332261" y="-7394"/>
                  <a:pt x="596844" y="36527"/>
                  <a:pt x="671986" y="51873"/>
                </a:cubicBezTo>
                <a:cubicBezTo>
                  <a:pt x="747128" y="67219"/>
                  <a:pt x="686274" y="92619"/>
                  <a:pt x="694211" y="93148"/>
                </a:cubicBezTo>
                <a:cubicBezTo>
                  <a:pt x="702149" y="93677"/>
                  <a:pt x="687861" y="13773"/>
                  <a:pt x="719611" y="55048"/>
                </a:cubicBezTo>
                <a:cubicBezTo>
                  <a:pt x="751361" y="96323"/>
                  <a:pt x="859840" y="298994"/>
                  <a:pt x="884711" y="340798"/>
                </a:cubicBezTo>
                <a:cubicBezTo>
                  <a:pt x="909582" y="382602"/>
                  <a:pt x="861957" y="274652"/>
                  <a:pt x="868836" y="305873"/>
                </a:cubicBezTo>
                <a:cubicBezTo>
                  <a:pt x="875715" y="337094"/>
                  <a:pt x="918578" y="510661"/>
                  <a:pt x="925986" y="528123"/>
                </a:cubicBezTo>
                <a:cubicBezTo>
                  <a:pt x="933394" y="545585"/>
                  <a:pt x="923340" y="361965"/>
                  <a:pt x="913286" y="410648"/>
                </a:cubicBezTo>
                <a:cubicBezTo>
                  <a:pt x="903232" y="459331"/>
                  <a:pt x="869894" y="753019"/>
                  <a:pt x="865661" y="820223"/>
                </a:cubicBezTo>
                <a:cubicBezTo>
                  <a:pt x="861428" y="887427"/>
                  <a:pt x="913286" y="740319"/>
                  <a:pt x="887886" y="813873"/>
                </a:cubicBezTo>
                <a:cubicBezTo>
                  <a:pt x="862486" y="887427"/>
                  <a:pt x="758240" y="1189581"/>
                  <a:pt x="713261" y="1261548"/>
                </a:cubicBezTo>
                <a:cubicBezTo>
                  <a:pt x="668282" y="1333515"/>
                  <a:pt x="639178" y="1244615"/>
                  <a:pt x="618011" y="1245673"/>
                </a:cubicBezTo>
                <a:cubicBezTo>
                  <a:pt x="596844" y="1246731"/>
                  <a:pt x="663519" y="1277952"/>
                  <a:pt x="586261" y="1267898"/>
                </a:cubicBezTo>
                <a:cubicBezTo>
                  <a:pt x="509003" y="1257844"/>
                  <a:pt x="217432" y="1201223"/>
                  <a:pt x="154461" y="1185348"/>
                </a:cubicBezTo>
                <a:cubicBezTo>
                  <a:pt x="91490" y="1169473"/>
                  <a:pt x="233836" y="1216039"/>
                  <a:pt x="208436" y="1172648"/>
                </a:cubicBezTo>
                <a:cubicBezTo>
                  <a:pt x="183036" y="1129257"/>
                  <a:pt x="16878" y="953044"/>
                  <a:pt x="2061" y="924998"/>
                </a:cubicBezTo>
                <a:cubicBezTo>
                  <a:pt x="-12756" y="896952"/>
                  <a:pt x="54978" y="967861"/>
                  <a:pt x="119536" y="1004373"/>
                </a:cubicBezTo>
                <a:cubicBezTo>
                  <a:pt x="184094" y="1040885"/>
                  <a:pt x="333849" y="1190110"/>
                  <a:pt x="389411" y="1144073"/>
                </a:cubicBezTo>
                <a:cubicBezTo>
                  <a:pt x="444973" y="1098036"/>
                  <a:pt x="440211" y="790061"/>
                  <a:pt x="452911" y="728148"/>
                </a:cubicBezTo>
                <a:cubicBezTo>
                  <a:pt x="465611" y="666236"/>
                  <a:pt x="458203" y="841919"/>
                  <a:pt x="465611" y="772598"/>
                </a:cubicBezTo>
                <a:cubicBezTo>
                  <a:pt x="473019" y="703277"/>
                  <a:pt x="502653" y="396361"/>
                  <a:pt x="497361" y="312223"/>
                </a:cubicBezTo>
                <a:cubicBezTo>
                  <a:pt x="492069" y="228086"/>
                  <a:pt x="422749" y="246077"/>
                  <a:pt x="433861" y="267773"/>
                </a:cubicBezTo>
                <a:cubicBezTo>
                  <a:pt x="444973" y="289469"/>
                  <a:pt x="596315" y="473090"/>
                  <a:pt x="564036" y="442398"/>
                </a:cubicBezTo>
                <a:cubicBezTo>
                  <a:pt x="531757" y="411706"/>
                  <a:pt x="265057" y="112198"/>
                  <a:pt x="240186" y="83623"/>
                </a:cubicBezTo>
                <a:cubicBezTo>
                  <a:pt x="215315" y="55048"/>
                  <a:pt x="425923" y="268831"/>
                  <a:pt x="414811" y="270948"/>
                </a:cubicBezTo>
                <a:cubicBezTo>
                  <a:pt x="403699" y="273065"/>
                  <a:pt x="167161" y="147652"/>
                  <a:pt x="138586" y="1026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5EB503E9-D66B-F638-57FD-9A281501622D}"/>
              </a:ext>
            </a:extLst>
          </p:cNvPr>
          <p:cNvSpPr/>
          <p:nvPr/>
        </p:nvSpPr>
        <p:spPr>
          <a:xfrm>
            <a:off x="9411005" y="7065485"/>
            <a:ext cx="575213" cy="1246030"/>
          </a:xfrm>
          <a:custGeom>
            <a:avLst/>
            <a:gdLst>
              <a:gd name="connsiteX0" fmla="*/ 2870 w 575213"/>
              <a:gd name="connsiteY0" fmla="*/ 106840 h 1246030"/>
              <a:gd name="connsiteX1" fmla="*/ 263220 w 575213"/>
              <a:gd name="connsiteY1" fmla="*/ 56040 h 1246030"/>
              <a:gd name="connsiteX2" fmla="*/ 231470 w 575213"/>
              <a:gd name="connsiteY2" fmla="*/ 8415 h 1246030"/>
              <a:gd name="connsiteX3" fmla="*/ 380695 w 575213"/>
              <a:gd name="connsiteY3" fmla="*/ 240190 h 1246030"/>
              <a:gd name="connsiteX4" fmla="*/ 545795 w 575213"/>
              <a:gd name="connsiteY4" fmla="*/ 1167290 h 1246030"/>
              <a:gd name="connsiteX5" fmla="*/ 548970 w 575213"/>
              <a:gd name="connsiteY5" fmla="*/ 1199040 h 1246030"/>
              <a:gd name="connsiteX6" fmla="*/ 279095 w 575213"/>
              <a:gd name="connsiteY6" fmla="*/ 1202215 h 1246030"/>
              <a:gd name="connsiteX7" fmla="*/ 266395 w 575213"/>
              <a:gd name="connsiteY7" fmla="*/ 1113315 h 1246030"/>
              <a:gd name="connsiteX8" fmla="*/ 298145 w 575213"/>
              <a:gd name="connsiteY8" fmla="*/ 1132365 h 1246030"/>
              <a:gd name="connsiteX9" fmla="*/ 228295 w 575213"/>
              <a:gd name="connsiteY9" fmla="*/ 1081565 h 1246030"/>
              <a:gd name="connsiteX10" fmla="*/ 317195 w 575213"/>
              <a:gd name="connsiteY10" fmla="*/ 1075215 h 1246030"/>
              <a:gd name="connsiteX11" fmla="*/ 221945 w 575213"/>
              <a:gd name="connsiteY11" fmla="*/ 405290 h 1246030"/>
              <a:gd name="connsiteX12" fmla="*/ 275920 w 575213"/>
              <a:gd name="connsiteY12" fmla="*/ 506890 h 1246030"/>
              <a:gd name="connsiteX13" fmla="*/ 136220 w 575213"/>
              <a:gd name="connsiteY13" fmla="*/ 141765 h 1246030"/>
              <a:gd name="connsiteX14" fmla="*/ 2870 w 575213"/>
              <a:gd name="connsiteY14" fmla="*/ 106840 h 124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5213" h="1246030">
                <a:moveTo>
                  <a:pt x="2870" y="106840"/>
                </a:moveTo>
                <a:cubicBezTo>
                  <a:pt x="24037" y="92552"/>
                  <a:pt x="225120" y="72444"/>
                  <a:pt x="263220" y="56040"/>
                </a:cubicBezTo>
                <a:cubicBezTo>
                  <a:pt x="301320" y="39636"/>
                  <a:pt x="211891" y="-22277"/>
                  <a:pt x="231470" y="8415"/>
                </a:cubicBezTo>
                <a:cubicBezTo>
                  <a:pt x="251049" y="39107"/>
                  <a:pt x="328308" y="47044"/>
                  <a:pt x="380695" y="240190"/>
                </a:cubicBezTo>
                <a:cubicBezTo>
                  <a:pt x="433082" y="433336"/>
                  <a:pt x="517749" y="1007482"/>
                  <a:pt x="545795" y="1167290"/>
                </a:cubicBezTo>
                <a:cubicBezTo>
                  <a:pt x="573841" y="1327098"/>
                  <a:pt x="593420" y="1193219"/>
                  <a:pt x="548970" y="1199040"/>
                </a:cubicBezTo>
                <a:cubicBezTo>
                  <a:pt x="504520" y="1204861"/>
                  <a:pt x="326191" y="1216502"/>
                  <a:pt x="279095" y="1202215"/>
                </a:cubicBezTo>
                <a:cubicBezTo>
                  <a:pt x="231999" y="1187928"/>
                  <a:pt x="263220" y="1124957"/>
                  <a:pt x="266395" y="1113315"/>
                </a:cubicBezTo>
                <a:cubicBezTo>
                  <a:pt x="269570" y="1101673"/>
                  <a:pt x="304495" y="1137657"/>
                  <a:pt x="298145" y="1132365"/>
                </a:cubicBezTo>
                <a:cubicBezTo>
                  <a:pt x="291795" y="1127073"/>
                  <a:pt x="225120" y="1091090"/>
                  <a:pt x="228295" y="1081565"/>
                </a:cubicBezTo>
                <a:cubicBezTo>
                  <a:pt x="231470" y="1072040"/>
                  <a:pt x="318253" y="1187928"/>
                  <a:pt x="317195" y="1075215"/>
                </a:cubicBezTo>
                <a:cubicBezTo>
                  <a:pt x="316137" y="962503"/>
                  <a:pt x="228824" y="500011"/>
                  <a:pt x="221945" y="405290"/>
                </a:cubicBezTo>
                <a:cubicBezTo>
                  <a:pt x="215066" y="310569"/>
                  <a:pt x="290207" y="550811"/>
                  <a:pt x="275920" y="506890"/>
                </a:cubicBezTo>
                <a:cubicBezTo>
                  <a:pt x="261633" y="462969"/>
                  <a:pt x="189666" y="207911"/>
                  <a:pt x="136220" y="141765"/>
                </a:cubicBezTo>
                <a:cubicBezTo>
                  <a:pt x="82774" y="75619"/>
                  <a:pt x="-18297" y="121128"/>
                  <a:pt x="2870" y="1068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EA268512-FE5F-9083-63CB-CACCF7FF8AEC}"/>
              </a:ext>
            </a:extLst>
          </p:cNvPr>
          <p:cNvSpPr/>
          <p:nvPr/>
        </p:nvSpPr>
        <p:spPr>
          <a:xfrm>
            <a:off x="5639421" y="6321336"/>
            <a:ext cx="270186" cy="377931"/>
          </a:xfrm>
          <a:custGeom>
            <a:avLst/>
            <a:gdLst>
              <a:gd name="connsiteX0" fmla="*/ 75579 w 270186"/>
              <a:gd name="connsiteY0" fmla="*/ 89 h 377931"/>
              <a:gd name="connsiteX1" fmla="*/ 100979 w 270186"/>
              <a:gd name="connsiteY1" fmla="*/ 108039 h 377931"/>
              <a:gd name="connsiteX2" fmla="*/ 34304 w 270186"/>
              <a:gd name="connsiteY2" fmla="*/ 314414 h 377931"/>
              <a:gd name="connsiteX3" fmla="*/ 8904 w 270186"/>
              <a:gd name="connsiteY3" fmla="*/ 285839 h 377931"/>
              <a:gd name="connsiteX4" fmla="*/ 186704 w 270186"/>
              <a:gd name="connsiteY4" fmla="*/ 377914 h 377931"/>
              <a:gd name="connsiteX5" fmla="*/ 180354 w 270186"/>
              <a:gd name="connsiteY5" fmla="*/ 292189 h 377931"/>
              <a:gd name="connsiteX6" fmla="*/ 237504 w 270186"/>
              <a:gd name="connsiteY6" fmla="*/ 133439 h 377931"/>
              <a:gd name="connsiteX7" fmla="*/ 269254 w 270186"/>
              <a:gd name="connsiteY7" fmla="*/ 88989 h 377931"/>
              <a:gd name="connsiteX8" fmla="*/ 202579 w 270186"/>
              <a:gd name="connsiteY8" fmla="*/ 60414 h 377931"/>
              <a:gd name="connsiteX9" fmla="*/ 262904 w 270186"/>
              <a:gd name="connsiteY9" fmla="*/ 88989 h 377931"/>
              <a:gd name="connsiteX10" fmla="*/ 75579 w 270186"/>
              <a:gd name="connsiteY10" fmla="*/ 89 h 37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186" h="377931">
                <a:moveTo>
                  <a:pt x="75579" y="89"/>
                </a:moveTo>
                <a:cubicBezTo>
                  <a:pt x="48591" y="3264"/>
                  <a:pt x="107858" y="55652"/>
                  <a:pt x="100979" y="108039"/>
                </a:cubicBezTo>
                <a:cubicBezTo>
                  <a:pt x="94100" y="160427"/>
                  <a:pt x="49650" y="284781"/>
                  <a:pt x="34304" y="314414"/>
                </a:cubicBezTo>
                <a:cubicBezTo>
                  <a:pt x="18958" y="344047"/>
                  <a:pt x="-16496" y="275256"/>
                  <a:pt x="8904" y="285839"/>
                </a:cubicBezTo>
                <a:cubicBezTo>
                  <a:pt x="34304" y="296422"/>
                  <a:pt x="158129" y="376856"/>
                  <a:pt x="186704" y="377914"/>
                </a:cubicBezTo>
                <a:cubicBezTo>
                  <a:pt x="215279" y="378972"/>
                  <a:pt x="171887" y="332935"/>
                  <a:pt x="180354" y="292189"/>
                </a:cubicBezTo>
                <a:cubicBezTo>
                  <a:pt x="188821" y="251443"/>
                  <a:pt x="222687" y="167306"/>
                  <a:pt x="237504" y="133439"/>
                </a:cubicBezTo>
                <a:cubicBezTo>
                  <a:pt x="252321" y="99572"/>
                  <a:pt x="275075" y="101160"/>
                  <a:pt x="269254" y="88989"/>
                </a:cubicBezTo>
                <a:cubicBezTo>
                  <a:pt x="263433" y="76818"/>
                  <a:pt x="203637" y="60414"/>
                  <a:pt x="202579" y="60414"/>
                </a:cubicBezTo>
                <a:cubicBezTo>
                  <a:pt x="201521" y="60414"/>
                  <a:pt x="277191" y="98514"/>
                  <a:pt x="262904" y="88989"/>
                </a:cubicBezTo>
                <a:cubicBezTo>
                  <a:pt x="248617" y="79464"/>
                  <a:pt x="102567" y="-3086"/>
                  <a:pt x="75579" y="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0979DB88-DC43-6496-62DF-658C3A684768}"/>
              </a:ext>
            </a:extLst>
          </p:cNvPr>
          <p:cNvSpPr/>
          <p:nvPr/>
        </p:nvSpPr>
        <p:spPr>
          <a:xfrm>
            <a:off x="7394091" y="6683827"/>
            <a:ext cx="217654" cy="237911"/>
          </a:xfrm>
          <a:custGeom>
            <a:avLst/>
            <a:gdLst>
              <a:gd name="connsiteX0" fmla="*/ 484 w 217654"/>
              <a:gd name="connsiteY0" fmla="*/ 9073 h 237911"/>
              <a:gd name="connsiteX1" fmla="*/ 117959 w 217654"/>
              <a:gd name="connsiteY1" fmla="*/ 2723 h 237911"/>
              <a:gd name="connsiteX2" fmla="*/ 159234 w 217654"/>
              <a:gd name="connsiteY2" fmla="*/ 31298 h 237911"/>
              <a:gd name="connsiteX3" fmla="*/ 152884 w 217654"/>
              <a:gd name="connsiteY3" fmla="*/ 5898 h 237911"/>
              <a:gd name="connsiteX4" fmla="*/ 213209 w 217654"/>
              <a:gd name="connsiteY4" fmla="*/ 120198 h 237911"/>
              <a:gd name="connsiteX5" fmla="*/ 159234 w 217654"/>
              <a:gd name="connsiteY5" fmla="*/ 161473 h 237911"/>
              <a:gd name="connsiteX6" fmla="*/ 149709 w 217654"/>
              <a:gd name="connsiteY6" fmla="*/ 190048 h 237911"/>
              <a:gd name="connsiteX7" fmla="*/ 124309 w 217654"/>
              <a:gd name="connsiteY7" fmla="*/ 180523 h 237911"/>
              <a:gd name="connsiteX8" fmla="*/ 216384 w 217654"/>
              <a:gd name="connsiteY8" fmla="*/ 237673 h 237911"/>
              <a:gd name="connsiteX9" fmla="*/ 44934 w 217654"/>
              <a:gd name="connsiteY9" fmla="*/ 155123 h 237911"/>
              <a:gd name="connsiteX10" fmla="*/ 73509 w 217654"/>
              <a:gd name="connsiteY10" fmla="*/ 72573 h 237911"/>
              <a:gd name="connsiteX11" fmla="*/ 484 w 217654"/>
              <a:gd name="connsiteY11" fmla="*/ 9073 h 23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654" h="237911">
                <a:moveTo>
                  <a:pt x="484" y="9073"/>
                </a:moveTo>
                <a:cubicBezTo>
                  <a:pt x="7892" y="-2569"/>
                  <a:pt x="91501" y="-981"/>
                  <a:pt x="117959" y="2723"/>
                </a:cubicBezTo>
                <a:cubicBezTo>
                  <a:pt x="144417" y="6427"/>
                  <a:pt x="153413" y="30769"/>
                  <a:pt x="159234" y="31298"/>
                </a:cubicBezTo>
                <a:cubicBezTo>
                  <a:pt x="165055" y="31827"/>
                  <a:pt x="143888" y="-8919"/>
                  <a:pt x="152884" y="5898"/>
                </a:cubicBezTo>
                <a:cubicBezTo>
                  <a:pt x="161880" y="20715"/>
                  <a:pt x="212151" y="94269"/>
                  <a:pt x="213209" y="120198"/>
                </a:cubicBezTo>
                <a:cubicBezTo>
                  <a:pt x="214267" y="146127"/>
                  <a:pt x="169817" y="149831"/>
                  <a:pt x="159234" y="161473"/>
                </a:cubicBezTo>
                <a:cubicBezTo>
                  <a:pt x="148651" y="173115"/>
                  <a:pt x="155530" y="186873"/>
                  <a:pt x="149709" y="190048"/>
                </a:cubicBezTo>
                <a:cubicBezTo>
                  <a:pt x="143888" y="193223"/>
                  <a:pt x="113197" y="172586"/>
                  <a:pt x="124309" y="180523"/>
                </a:cubicBezTo>
                <a:cubicBezTo>
                  <a:pt x="135422" y="188461"/>
                  <a:pt x="229613" y="241906"/>
                  <a:pt x="216384" y="237673"/>
                </a:cubicBezTo>
                <a:cubicBezTo>
                  <a:pt x="203155" y="233440"/>
                  <a:pt x="68746" y="182640"/>
                  <a:pt x="44934" y="155123"/>
                </a:cubicBezTo>
                <a:cubicBezTo>
                  <a:pt x="21122" y="127606"/>
                  <a:pt x="74038" y="95327"/>
                  <a:pt x="73509" y="72573"/>
                </a:cubicBezTo>
                <a:cubicBezTo>
                  <a:pt x="72980" y="49819"/>
                  <a:pt x="-6924" y="20715"/>
                  <a:pt x="484" y="90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4B4B33C4-10DD-28CC-D6AC-CE4851A96629}"/>
              </a:ext>
            </a:extLst>
          </p:cNvPr>
          <p:cNvSpPr/>
          <p:nvPr/>
        </p:nvSpPr>
        <p:spPr>
          <a:xfrm>
            <a:off x="7403931" y="7023100"/>
            <a:ext cx="282003" cy="463796"/>
          </a:xfrm>
          <a:custGeom>
            <a:avLst/>
            <a:gdLst>
              <a:gd name="connsiteX0" fmla="*/ 169 w 282003"/>
              <a:gd name="connsiteY0" fmla="*/ 66675 h 463796"/>
              <a:gd name="connsiteX1" fmla="*/ 130344 w 282003"/>
              <a:gd name="connsiteY1" fmla="*/ 0 h 463796"/>
              <a:gd name="connsiteX2" fmla="*/ 273219 w 282003"/>
              <a:gd name="connsiteY2" fmla="*/ 66675 h 463796"/>
              <a:gd name="connsiteX3" fmla="*/ 266869 w 282003"/>
              <a:gd name="connsiteY3" fmla="*/ 158750 h 463796"/>
              <a:gd name="connsiteX4" fmla="*/ 270044 w 282003"/>
              <a:gd name="connsiteY4" fmla="*/ 390525 h 463796"/>
              <a:gd name="connsiteX5" fmla="*/ 168444 w 282003"/>
              <a:gd name="connsiteY5" fmla="*/ 447675 h 463796"/>
              <a:gd name="connsiteX6" fmla="*/ 108119 w 282003"/>
              <a:gd name="connsiteY6" fmla="*/ 457200 h 463796"/>
              <a:gd name="connsiteX7" fmla="*/ 181144 w 282003"/>
              <a:gd name="connsiteY7" fmla="*/ 358775 h 463796"/>
              <a:gd name="connsiteX8" fmla="*/ 101769 w 282003"/>
              <a:gd name="connsiteY8" fmla="*/ 82550 h 463796"/>
              <a:gd name="connsiteX9" fmla="*/ 101769 w 282003"/>
              <a:gd name="connsiteY9" fmla="*/ 57150 h 463796"/>
              <a:gd name="connsiteX10" fmla="*/ 169 w 282003"/>
              <a:gd name="connsiteY10" fmla="*/ 66675 h 46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003" h="463796">
                <a:moveTo>
                  <a:pt x="169" y="66675"/>
                </a:moveTo>
                <a:cubicBezTo>
                  <a:pt x="4932" y="57150"/>
                  <a:pt x="84836" y="0"/>
                  <a:pt x="130344" y="0"/>
                </a:cubicBezTo>
                <a:cubicBezTo>
                  <a:pt x="175852" y="0"/>
                  <a:pt x="250465" y="40217"/>
                  <a:pt x="273219" y="66675"/>
                </a:cubicBezTo>
                <a:cubicBezTo>
                  <a:pt x="295973" y="93133"/>
                  <a:pt x="267398" y="104775"/>
                  <a:pt x="266869" y="158750"/>
                </a:cubicBezTo>
                <a:cubicBezTo>
                  <a:pt x="266340" y="212725"/>
                  <a:pt x="286448" y="342371"/>
                  <a:pt x="270044" y="390525"/>
                </a:cubicBezTo>
                <a:cubicBezTo>
                  <a:pt x="253640" y="438679"/>
                  <a:pt x="195431" y="436563"/>
                  <a:pt x="168444" y="447675"/>
                </a:cubicBezTo>
                <a:cubicBezTo>
                  <a:pt x="141457" y="458787"/>
                  <a:pt x="106002" y="472017"/>
                  <a:pt x="108119" y="457200"/>
                </a:cubicBezTo>
                <a:cubicBezTo>
                  <a:pt x="110236" y="442383"/>
                  <a:pt x="182202" y="421217"/>
                  <a:pt x="181144" y="358775"/>
                </a:cubicBezTo>
                <a:cubicBezTo>
                  <a:pt x="180086" y="296333"/>
                  <a:pt x="114998" y="132821"/>
                  <a:pt x="101769" y="82550"/>
                </a:cubicBezTo>
                <a:cubicBezTo>
                  <a:pt x="88540" y="32279"/>
                  <a:pt x="110765" y="61912"/>
                  <a:pt x="101769" y="57150"/>
                </a:cubicBezTo>
                <a:cubicBezTo>
                  <a:pt x="92773" y="52388"/>
                  <a:pt x="-4594" y="76200"/>
                  <a:pt x="169" y="666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7C9C5317-5F3F-7972-B44C-A5609F33BDD2}"/>
              </a:ext>
            </a:extLst>
          </p:cNvPr>
          <p:cNvSpPr/>
          <p:nvPr/>
        </p:nvSpPr>
        <p:spPr>
          <a:xfrm>
            <a:off x="5956873" y="6552738"/>
            <a:ext cx="460246" cy="388079"/>
          </a:xfrm>
          <a:custGeom>
            <a:avLst/>
            <a:gdLst>
              <a:gd name="connsiteX0" fmla="*/ 15302 w 460246"/>
              <a:gd name="connsiteY0" fmla="*/ 3637 h 388079"/>
              <a:gd name="connsiteX1" fmla="*/ 5777 w 460246"/>
              <a:gd name="connsiteY1" fmla="*/ 171912 h 388079"/>
              <a:gd name="connsiteX2" fmla="*/ 15302 w 460246"/>
              <a:gd name="connsiteY2" fmla="*/ 146512 h 388079"/>
              <a:gd name="connsiteX3" fmla="*/ 113727 w 460246"/>
              <a:gd name="connsiteY3" fmla="*/ 270337 h 388079"/>
              <a:gd name="connsiteX4" fmla="*/ 91502 w 460246"/>
              <a:gd name="connsiteY4" fmla="*/ 248112 h 388079"/>
              <a:gd name="connsiteX5" fmla="*/ 326452 w 460246"/>
              <a:gd name="connsiteY5" fmla="*/ 349712 h 388079"/>
              <a:gd name="connsiteX6" fmla="*/ 380427 w 460246"/>
              <a:gd name="connsiteY6" fmla="*/ 384637 h 388079"/>
              <a:gd name="connsiteX7" fmla="*/ 459802 w 460246"/>
              <a:gd name="connsiteY7" fmla="*/ 273512 h 388079"/>
              <a:gd name="connsiteX8" fmla="*/ 342327 w 460246"/>
              <a:gd name="connsiteY8" fmla="*/ 108412 h 388079"/>
              <a:gd name="connsiteX9" fmla="*/ 110552 w 460246"/>
              <a:gd name="connsiteY9" fmla="*/ 41737 h 388079"/>
              <a:gd name="connsiteX10" fmla="*/ 170877 w 460246"/>
              <a:gd name="connsiteY10" fmla="*/ 54437 h 388079"/>
              <a:gd name="connsiteX11" fmla="*/ 15302 w 460246"/>
              <a:gd name="connsiteY11" fmla="*/ 3637 h 3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246" h="388079">
                <a:moveTo>
                  <a:pt x="15302" y="3637"/>
                </a:moveTo>
                <a:cubicBezTo>
                  <a:pt x="-12215" y="23216"/>
                  <a:pt x="5777" y="148100"/>
                  <a:pt x="5777" y="171912"/>
                </a:cubicBezTo>
                <a:cubicBezTo>
                  <a:pt x="5777" y="195724"/>
                  <a:pt x="-2690" y="130108"/>
                  <a:pt x="15302" y="146512"/>
                </a:cubicBezTo>
                <a:cubicBezTo>
                  <a:pt x="33294" y="162916"/>
                  <a:pt x="101027" y="253404"/>
                  <a:pt x="113727" y="270337"/>
                </a:cubicBezTo>
                <a:cubicBezTo>
                  <a:pt x="126427" y="287270"/>
                  <a:pt x="56048" y="234883"/>
                  <a:pt x="91502" y="248112"/>
                </a:cubicBezTo>
                <a:cubicBezTo>
                  <a:pt x="126956" y="261341"/>
                  <a:pt x="278298" y="326958"/>
                  <a:pt x="326452" y="349712"/>
                </a:cubicBezTo>
                <a:cubicBezTo>
                  <a:pt x="374606" y="372466"/>
                  <a:pt x="358202" y="397337"/>
                  <a:pt x="380427" y="384637"/>
                </a:cubicBezTo>
                <a:cubicBezTo>
                  <a:pt x="402652" y="371937"/>
                  <a:pt x="466152" y="319550"/>
                  <a:pt x="459802" y="273512"/>
                </a:cubicBezTo>
                <a:cubicBezTo>
                  <a:pt x="453452" y="227474"/>
                  <a:pt x="400535" y="147041"/>
                  <a:pt x="342327" y="108412"/>
                </a:cubicBezTo>
                <a:cubicBezTo>
                  <a:pt x="284119" y="69783"/>
                  <a:pt x="139127" y="50733"/>
                  <a:pt x="110552" y="41737"/>
                </a:cubicBezTo>
                <a:cubicBezTo>
                  <a:pt x="81977" y="32741"/>
                  <a:pt x="183048" y="59199"/>
                  <a:pt x="170877" y="54437"/>
                </a:cubicBezTo>
                <a:cubicBezTo>
                  <a:pt x="158706" y="49675"/>
                  <a:pt x="42819" y="-15942"/>
                  <a:pt x="15302" y="363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028EE54E-A824-9764-6481-FDB1398BEC27}"/>
              </a:ext>
            </a:extLst>
          </p:cNvPr>
          <p:cNvSpPr/>
          <p:nvPr/>
        </p:nvSpPr>
        <p:spPr>
          <a:xfrm>
            <a:off x="7025753" y="6749147"/>
            <a:ext cx="694917" cy="261456"/>
          </a:xfrm>
          <a:custGeom>
            <a:avLst/>
            <a:gdLst>
              <a:gd name="connsiteX0" fmla="*/ 522 w 694917"/>
              <a:gd name="connsiteY0" fmla="*/ 4078 h 261456"/>
              <a:gd name="connsiteX1" fmla="*/ 159272 w 694917"/>
              <a:gd name="connsiteY1" fmla="*/ 229503 h 261456"/>
              <a:gd name="connsiteX2" fmla="*/ 117997 w 694917"/>
              <a:gd name="connsiteY2" fmla="*/ 216803 h 261456"/>
              <a:gd name="connsiteX3" fmla="*/ 524397 w 694917"/>
              <a:gd name="connsiteY3" fmla="*/ 254903 h 261456"/>
              <a:gd name="connsiteX4" fmla="*/ 638697 w 694917"/>
              <a:gd name="connsiteY4" fmla="*/ 258078 h 261456"/>
              <a:gd name="connsiteX5" fmla="*/ 683147 w 694917"/>
              <a:gd name="connsiteY5" fmla="*/ 219978 h 261456"/>
              <a:gd name="connsiteX6" fmla="*/ 425972 w 694917"/>
              <a:gd name="connsiteY6" fmla="*/ 83453 h 261456"/>
              <a:gd name="connsiteX7" fmla="*/ 213247 w 694917"/>
              <a:gd name="connsiteY7" fmla="*/ 83453 h 261456"/>
              <a:gd name="connsiteX8" fmla="*/ 111647 w 694917"/>
              <a:gd name="connsiteY8" fmla="*/ 83453 h 261456"/>
              <a:gd name="connsiteX9" fmla="*/ 522 w 694917"/>
              <a:gd name="connsiteY9" fmla="*/ 4078 h 26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917" h="261456">
                <a:moveTo>
                  <a:pt x="522" y="4078"/>
                </a:moveTo>
                <a:cubicBezTo>
                  <a:pt x="8459" y="28420"/>
                  <a:pt x="139693" y="194049"/>
                  <a:pt x="159272" y="229503"/>
                </a:cubicBezTo>
                <a:cubicBezTo>
                  <a:pt x="178851" y="264957"/>
                  <a:pt x="57143" y="212570"/>
                  <a:pt x="117997" y="216803"/>
                </a:cubicBezTo>
                <a:cubicBezTo>
                  <a:pt x="178851" y="221036"/>
                  <a:pt x="437614" y="248024"/>
                  <a:pt x="524397" y="254903"/>
                </a:cubicBezTo>
                <a:cubicBezTo>
                  <a:pt x="611180" y="261782"/>
                  <a:pt x="612239" y="263899"/>
                  <a:pt x="638697" y="258078"/>
                </a:cubicBezTo>
                <a:cubicBezTo>
                  <a:pt x="665155" y="252257"/>
                  <a:pt x="718601" y="249082"/>
                  <a:pt x="683147" y="219978"/>
                </a:cubicBezTo>
                <a:cubicBezTo>
                  <a:pt x="647693" y="190874"/>
                  <a:pt x="504289" y="106207"/>
                  <a:pt x="425972" y="83453"/>
                </a:cubicBezTo>
                <a:cubicBezTo>
                  <a:pt x="347655" y="60699"/>
                  <a:pt x="213247" y="83453"/>
                  <a:pt x="213247" y="83453"/>
                </a:cubicBezTo>
                <a:cubicBezTo>
                  <a:pt x="160860" y="83453"/>
                  <a:pt x="146043" y="95095"/>
                  <a:pt x="111647" y="83453"/>
                </a:cubicBezTo>
                <a:cubicBezTo>
                  <a:pt x="77251" y="71811"/>
                  <a:pt x="-7415" y="-20264"/>
                  <a:pt x="522" y="407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D17CAED9-E91C-074E-A05C-A84DA5DFF411}"/>
              </a:ext>
            </a:extLst>
          </p:cNvPr>
          <p:cNvSpPr/>
          <p:nvPr/>
        </p:nvSpPr>
        <p:spPr>
          <a:xfrm>
            <a:off x="6704846" y="7179716"/>
            <a:ext cx="548744" cy="259701"/>
          </a:xfrm>
          <a:custGeom>
            <a:avLst/>
            <a:gdLst>
              <a:gd name="connsiteX0" fmla="*/ 3929 w 548744"/>
              <a:gd name="connsiteY0" fmla="*/ 94209 h 259701"/>
              <a:gd name="connsiteX1" fmla="*/ 400804 w 548744"/>
              <a:gd name="connsiteY1" fmla="*/ 233909 h 259701"/>
              <a:gd name="connsiteX2" fmla="*/ 346829 w 548744"/>
              <a:gd name="connsiteY2" fmla="*/ 256134 h 259701"/>
              <a:gd name="connsiteX3" fmla="*/ 546854 w 548744"/>
              <a:gd name="connsiteY3" fmla="*/ 189459 h 259701"/>
              <a:gd name="connsiteX4" fmla="*/ 207129 w 548744"/>
              <a:gd name="connsiteY4" fmla="*/ 8484 h 259701"/>
              <a:gd name="connsiteX5" fmla="*/ 118229 w 548744"/>
              <a:gd name="connsiteY5" fmla="*/ 30709 h 259701"/>
              <a:gd name="connsiteX6" fmla="*/ 191254 w 548744"/>
              <a:gd name="connsiteY6" fmla="*/ 40234 h 259701"/>
              <a:gd name="connsiteX7" fmla="*/ 3929 w 548744"/>
              <a:gd name="connsiteY7" fmla="*/ 94209 h 25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744" h="259701">
                <a:moveTo>
                  <a:pt x="3929" y="94209"/>
                </a:moveTo>
                <a:cubicBezTo>
                  <a:pt x="38854" y="126488"/>
                  <a:pt x="343654" y="206922"/>
                  <a:pt x="400804" y="233909"/>
                </a:cubicBezTo>
                <a:cubicBezTo>
                  <a:pt x="457954" y="260896"/>
                  <a:pt x="322487" y="263542"/>
                  <a:pt x="346829" y="256134"/>
                </a:cubicBezTo>
                <a:cubicBezTo>
                  <a:pt x="371171" y="248726"/>
                  <a:pt x="570137" y="230734"/>
                  <a:pt x="546854" y="189459"/>
                </a:cubicBezTo>
                <a:cubicBezTo>
                  <a:pt x="523571" y="148184"/>
                  <a:pt x="278566" y="34942"/>
                  <a:pt x="207129" y="8484"/>
                </a:cubicBezTo>
                <a:cubicBezTo>
                  <a:pt x="135692" y="-17974"/>
                  <a:pt x="120875" y="25417"/>
                  <a:pt x="118229" y="30709"/>
                </a:cubicBezTo>
                <a:cubicBezTo>
                  <a:pt x="115583" y="36001"/>
                  <a:pt x="204483" y="28592"/>
                  <a:pt x="191254" y="40234"/>
                </a:cubicBezTo>
                <a:cubicBezTo>
                  <a:pt x="178025" y="51876"/>
                  <a:pt x="-30996" y="61930"/>
                  <a:pt x="3929" y="9420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CCAA9514-CB34-16B4-CA2D-7973341BD68B}"/>
              </a:ext>
            </a:extLst>
          </p:cNvPr>
          <p:cNvSpPr/>
          <p:nvPr/>
        </p:nvSpPr>
        <p:spPr>
          <a:xfrm>
            <a:off x="6650750" y="7245348"/>
            <a:ext cx="459411" cy="283721"/>
          </a:xfrm>
          <a:custGeom>
            <a:avLst/>
            <a:gdLst>
              <a:gd name="connsiteX0" fmla="*/ 23100 w 459411"/>
              <a:gd name="connsiteY0" fmla="*/ 2 h 283721"/>
              <a:gd name="connsiteX1" fmla="*/ 419975 w 459411"/>
              <a:gd name="connsiteY1" fmla="*/ 139702 h 283721"/>
              <a:gd name="connsiteX2" fmla="*/ 419975 w 459411"/>
              <a:gd name="connsiteY2" fmla="*/ 282577 h 283721"/>
              <a:gd name="connsiteX3" fmla="*/ 197725 w 459411"/>
              <a:gd name="connsiteY3" fmla="*/ 209552 h 283721"/>
              <a:gd name="connsiteX4" fmla="*/ 270750 w 459411"/>
              <a:gd name="connsiteY4" fmla="*/ 260352 h 283721"/>
              <a:gd name="connsiteX5" fmla="*/ 38975 w 459411"/>
              <a:gd name="connsiteY5" fmla="*/ 149227 h 283721"/>
              <a:gd name="connsiteX6" fmla="*/ 48500 w 459411"/>
              <a:gd name="connsiteY6" fmla="*/ 142877 h 283721"/>
              <a:gd name="connsiteX7" fmla="*/ 23100 w 459411"/>
              <a:gd name="connsiteY7" fmla="*/ 2 h 28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411" h="283721">
                <a:moveTo>
                  <a:pt x="23100" y="2"/>
                </a:moveTo>
                <a:cubicBezTo>
                  <a:pt x="85012" y="-527"/>
                  <a:pt x="353829" y="92606"/>
                  <a:pt x="419975" y="139702"/>
                </a:cubicBezTo>
                <a:cubicBezTo>
                  <a:pt x="486121" y="186798"/>
                  <a:pt x="457017" y="270935"/>
                  <a:pt x="419975" y="282577"/>
                </a:cubicBezTo>
                <a:cubicBezTo>
                  <a:pt x="382933" y="294219"/>
                  <a:pt x="222596" y="213256"/>
                  <a:pt x="197725" y="209552"/>
                </a:cubicBezTo>
                <a:cubicBezTo>
                  <a:pt x="172854" y="205848"/>
                  <a:pt x="297208" y="270406"/>
                  <a:pt x="270750" y="260352"/>
                </a:cubicBezTo>
                <a:cubicBezTo>
                  <a:pt x="244292" y="250298"/>
                  <a:pt x="38975" y="149227"/>
                  <a:pt x="38975" y="149227"/>
                </a:cubicBezTo>
                <a:cubicBezTo>
                  <a:pt x="1933" y="129648"/>
                  <a:pt x="54321" y="161398"/>
                  <a:pt x="48500" y="142877"/>
                </a:cubicBezTo>
                <a:cubicBezTo>
                  <a:pt x="42679" y="124356"/>
                  <a:pt x="-38812" y="531"/>
                  <a:pt x="23100" y="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805AF2FA-8D90-45C6-FB87-D691CA9F99B2}"/>
              </a:ext>
            </a:extLst>
          </p:cNvPr>
          <p:cNvSpPr/>
          <p:nvPr/>
        </p:nvSpPr>
        <p:spPr>
          <a:xfrm>
            <a:off x="5954733" y="7389829"/>
            <a:ext cx="644198" cy="315683"/>
          </a:xfrm>
          <a:custGeom>
            <a:avLst/>
            <a:gdLst>
              <a:gd name="connsiteX0" fmla="*/ 1567 w 644198"/>
              <a:gd name="connsiteY0" fmla="*/ 30146 h 315683"/>
              <a:gd name="connsiteX1" fmla="*/ 169842 w 644198"/>
              <a:gd name="connsiteY1" fmla="*/ 4746 h 315683"/>
              <a:gd name="connsiteX2" fmla="*/ 411142 w 644198"/>
              <a:gd name="connsiteY2" fmla="*/ 144446 h 315683"/>
              <a:gd name="connsiteX3" fmla="*/ 420667 w 644198"/>
              <a:gd name="connsiteY3" fmla="*/ 150796 h 315683"/>
              <a:gd name="connsiteX4" fmla="*/ 404792 w 644198"/>
              <a:gd name="connsiteY4" fmla="*/ 138096 h 315683"/>
              <a:gd name="connsiteX5" fmla="*/ 639742 w 644198"/>
              <a:gd name="connsiteY5" fmla="*/ 306371 h 315683"/>
              <a:gd name="connsiteX6" fmla="*/ 560367 w 644198"/>
              <a:gd name="connsiteY6" fmla="*/ 277796 h 315683"/>
              <a:gd name="connsiteX7" fmla="*/ 579417 w 644198"/>
              <a:gd name="connsiteY7" fmla="*/ 312721 h 315683"/>
              <a:gd name="connsiteX8" fmla="*/ 236517 w 644198"/>
              <a:gd name="connsiteY8" fmla="*/ 185721 h 315683"/>
              <a:gd name="connsiteX9" fmla="*/ 214292 w 644198"/>
              <a:gd name="connsiteY9" fmla="*/ 198421 h 315683"/>
              <a:gd name="connsiteX10" fmla="*/ 17442 w 644198"/>
              <a:gd name="connsiteY10" fmla="*/ 96821 h 315683"/>
              <a:gd name="connsiteX11" fmla="*/ 103167 w 644198"/>
              <a:gd name="connsiteY11" fmla="*/ 122221 h 315683"/>
              <a:gd name="connsiteX12" fmla="*/ 80942 w 644198"/>
              <a:gd name="connsiteY12" fmla="*/ 20621 h 315683"/>
              <a:gd name="connsiteX13" fmla="*/ 84117 w 644198"/>
              <a:gd name="connsiteY13" fmla="*/ 4746 h 315683"/>
              <a:gd name="connsiteX14" fmla="*/ 1567 w 644198"/>
              <a:gd name="connsiteY14" fmla="*/ 30146 h 3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4198" h="315683">
                <a:moveTo>
                  <a:pt x="1567" y="30146"/>
                </a:moveTo>
                <a:cubicBezTo>
                  <a:pt x="15854" y="30146"/>
                  <a:pt x="101580" y="-14304"/>
                  <a:pt x="169842" y="4746"/>
                </a:cubicBezTo>
                <a:cubicBezTo>
                  <a:pt x="238104" y="23796"/>
                  <a:pt x="369338" y="120104"/>
                  <a:pt x="411142" y="144446"/>
                </a:cubicBezTo>
                <a:cubicBezTo>
                  <a:pt x="452946" y="168788"/>
                  <a:pt x="421725" y="151854"/>
                  <a:pt x="420667" y="150796"/>
                </a:cubicBezTo>
                <a:cubicBezTo>
                  <a:pt x="419609" y="149738"/>
                  <a:pt x="404792" y="138096"/>
                  <a:pt x="404792" y="138096"/>
                </a:cubicBezTo>
                <a:cubicBezTo>
                  <a:pt x="441305" y="164025"/>
                  <a:pt x="613813" y="283088"/>
                  <a:pt x="639742" y="306371"/>
                </a:cubicBezTo>
                <a:cubicBezTo>
                  <a:pt x="665671" y="329654"/>
                  <a:pt x="570421" y="276738"/>
                  <a:pt x="560367" y="277796"/>
                </a:cubicBezTo>
                <a:cubicBezTo>
                  <a:pt x="550313" y="278854"/>
                  <a:pt x="633392" y="328067"/>
                  <a:pt x="579417" y="312721"/>
                </a:cubicBezTo>
                <a:cubicBezTo>
                  <a:pt x="525442" y="297375"/>
                  <a:pt x="297371" y="204771"/>
                  <a:pt x="236517" y="185721"/>
                </a:cubicBezTo>
                <a:cubicBezTo>
                  <a:pt x="175663" y="166671"/>
                  <a:pt x="250804" y="213238"/>
                  <a:pt x="214292" y="198421"/>
                </a:cubicBezTo>
                <a:cubicBezTo>
                  <a:pt x="177780" y="183604"/>
                  <a:pt x="35963" y="109521"/>
                  <a:pt x="17442" y="96821"/>
                </a:cubicBezTo>
                <a:cubicBezTo>
                  <a:pt x="-1079" y="84121"/>
                  <a:pt x="92584" y="134921"/>
                  <a:pt x="103167" y="122221"/>
                </a:cubicBezTo>
                <a:cubicBezTo>
                  <a:pt x="113750" y="109521"/>
                  <a:pt x="80942" y="20621"/>
                  <a:pt x="80942" y="20621"/>
                </a:cubicBezTo>
                <a:cubicBezTo>
                  <a:pt x="77767" y="1042"/>
                  <a:pt x="93113" y="5804"/>
                  <a:pt x="84117" y="4746"/>
                </a:cubicBezTo>
                <a:cubicBezTo>
                  <a:pt x="75121" y="3688"/>
                  <a:pt x="-12720" y="30146"/>
                  <a:pt x="1567" y="3014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94A987B1-0C30-C5FC-B841-2D056A64DD3B}"/>
              </a:ext>
            </a:extLst>
          </p:cNvPr>
          <p:cNvSpPr/>
          <p:nvPr/>
        </p:nvSpPr>
        <p:spPr>
          <a:xfrm>
            <a:off x="5764183" y="5935248"/>
            <a:ext cx="573744" cy="431630"/>
          </a:xfrm>
          <a:custGeom>
            <a:avLst/>
            <a:gdLst>
              <a:gd name="connsiteX0" fmla="*/ 1617 w 573744"/>
              <a:gd name="connsiteY0" fmla="*/ 173452 h 431630"/>
              <a:gd name="connsiteX1" fmla="*/ 179417 w 573744"/>
              <a:gd name="connsiteY1" fmla="*/ 11527 h 431630"/>
              <a:gd name="connsiteX2" fmla="*/ 169892 w 573744"/>
              <a:gd name="connsiteY2" fmla="*/ 30577 h 431630"/>
              <a:gd name="connsiteX3" fmla="*/ 354042 w 573744"/>
              <a:gd name="connsiteY3" fmla="*/ 170277 h 431630"/>
              <a:gd name="connsiteX4" fmla="*/ 471517 w 573744"/>
              <a:gd name="connsiteY4" fmla="*/ 319502 h 431630"/>
              <a:gd name="connsiteX5" fmla="*/ 452467 w 573744"/>
              <a:gd name="connsiteY5" fmla="*/ 294102 h 431630"/>
              <a:gd name="connsiteX6" fmla="*/ 573117 w 573744"/>
              <a:gd name="connsiteY6" fmla="*/ 421102 h 431630"/>
              <a:gd name="connsiteX7" fmla="*/ 392142 w 573744"/>
              <a:gd name="connsiteY7" fmla="*/ 405227 h 431630"/>
              <a:gd name="connsiteX8" fmla="*/ 420717 w 573744"/>
              <a:gd name="connsiteY8" fmla="*/ 430627 h 431630"/>
              <a:gd name="connsiteX9" fmla="*/ 312767 w 573744"/>
              <a:gd name="connsiteY9" fmla="*/ 363952 h 431630"/>
              <a:gd name="connsiteX10" fmla="*/ 115917 w 573744"/>
              <a:gd name="connsiteY10" fmla="*/ 265527 h 431630"/>
              <a:gd name="connsiteX11" fmla="*/ 179417 w 573744"/>
              <a:gd name="connsiteY11" fmla="*/ 306802 h 431630"/>
              <a:gd name="connsiteX12" fmla="*/ 84167 w 573744"/>
              <a:gd name="connsiteY12" fmla="*/ 214727 h 431630"/>
              <a:gd name="connsiteX13" fmla="*/ 90517 w 573744"/>
              <a:gd name="connsiteY13" fmla="*/ 154402 h 431630"/>
              <a:gd name="connsiteX14" fmla="*/ 1617 w 573744"/>
              <a:gd name="connsiteY14" fmla="*/ 173452 h 43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744" h="431630">
                <a:moveTo>
                  <a:pt x="1617" y="173452"/>
                </a:moveTo>
                <a:cubicBezTo>
                  <a:pt x="16434" y="149640"/>
                  <a:pt x="179417" y="11527"/>
                  <a:pt x="179417" y="11527"/>
                </a:cubicBezTo>
                <a:cubicBezTo>
                  <a:pt x="207463" y="-12286"/>
                  <a:pt x="140788" y="4119"/>
                  <a:pt x="169892" y="30577"/>
                </a:cubicBezTo>
                <a:cubicBezTo>
                  <a:pt x="198996" y="57035"/>
                  <a:pt x="303771" y="122123"/>
                  <a:pt x="354042" y="170277"/>
                </a:cubicBezTo>
                <a:cubicBezTo>
                  <a:pt x="404313" y="218431"/>
                  <a:pt x="455113" y="298865"/>
                  <a:pt x="471517" y="319502"/>
                </a:cubicBezTo>
                <a:cubicBezTo>
                  <a:pt x="487921" y="340139"/>
                  <a:pt x="435534" y="277169"/>
                  <a:pt x="452467" y="294102"/>
                </a:cubicBezTo>
                <a:cubicBezTo>
                  <a:pt x="469400" y="311035"/>
                  <a:pt x="583171" y="402581"/>
                  <a:pt x="573117" y="421102"/>
                </a:cubicBezTo>
                <a:cubicBezTo>
                  <a:pt x="563063" y="439623"/>
                  <a:pt x="417542" y="403640"/>
                  <a:pt x="392142" y="405227"/>
                </a:cubicBezTo>
                <a:cubicBezTo>
                  <a:pt x="366742" y="406815"/>
                  <a:pt x="433946" y="437506"/>
                  <a:pt x="420717" y="430627"/>
                </a:cubicBezTo>
                <a:cubicBezTo>
                  <a:pt x="407488" y="423748"/>
                  <a:pt x="363567" y="391469"/>
                  <a:pt x="312767" y="363952"/>
                </a:cubicBezTo>
                <a:cubicBezTo>
                  <a:pt x="261967" y="336435"/>
                  <a:pt x="138142" y="275052"/>
                  <a:pt x="115917" y="265527"/>
                </a:cubicBezTo>
                <a:cubicBezTo>
                  <a:pt x="93692" y="256002"/>
                  <a:pt x="184709" y="315269"/>
                  <a:pt x="179417" y="306802"/>
                </a:cubicBezTo>
                <a:cubicBezTo>
                  <a:pt x="174125" y="298335"/>
                  <a:pt x="98984" y="240127"/>
                  <a:pt x="84167" y="214727"/>
                </a:cubicBezTo>
                <a:cubicBezTo>
                  <a:pt x="69350" y="189327"/>
                  <a:pt x="102688" y="160223"/>
                  <a:pt x="90517" y="154402"/>
                </a:cubicBezTo>
                <a:cubicBezTo>
                  <a:pt x="78346" y="148581"/>
                  <a:pt x="-13200" y="197264"/>
                  <a:pt x="1617" y="17345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1485B95A-8D8B-6D04-E6A5-59A684170A55}"/>
              </a:ext>
            </a:extLst>
          </p:cNvPr>
          <p:cNvSpPr/>
          <p:nvPr/>
        </p:nvSpPr>
        <p:spPr>
          <a:xfrm>
            <a:off x="6648209" y="5341802"/>
            <a:ext cx="579552" cy="371671"/>
          </a:xfrm>
          <a:custGeom>
            <a:avLst/>
            <a:gdLst>
              <a:gd name="connsiteX0" fmla="*/ 3416 w 579552"/>
              <a:gd name="connsiteY0" fmla="*/ 290648 h 371671"/>
              <a:gd name="connsiteX1" fmla="*/ 409816 w 579552"/>
              <a:gd name="connsiteY1" fmla="*/ 46173 h 371671"/>
              <a:gd name="connsiteX2" fmla="*/ 362191 w 579552"/>
              <a:gd name="connsiteY2" fmla="*/ 87448 h 371671"/>
              <a:gd name="connsiteX3" fmla="*/ 549516 w 579552"/>
              <a:gd name="connsiteY3" fmla="*/ 1723 h 371671"/>
              <a:gd name="connsiteX4" fmla="*/ 517766 w 579552"/>
              <a:gd name="connsiteY4" fmla="*/ 30298 h 371671"/>
              <a:gd name="connsiteX5" fmla="*/ 578091 w 579552"/>
              <a:gd name="connsiteY5" fmla="*/ 33473 h 371671"/>
              <a:gd name="connsiteX6" fmla="*/ 444741 w 579552"/>
              <a:gd name="connsiteY6" fmla="*/ 150948 h 371671"/>
              <a:gd name="connsiteX7" fmla="*/ 524116 w 579552"/>
              <a:gd name="connsiteY7" fmla="*/ 119198 h 371671"/>
              <a:gd name="connsiteX8" fmla="*/ 146291 w 579552"/>
              <a:gd name="connsiteY8" fmla="*/ 354148 h 371671"/>
              <a:gd name="connsiteX9" fmla="*/ 209791 w 579552"/>
              <a:gd name="connsiteY9" fmla="*/ 350973 h 371671"/>
              <a:gd name="connsiteX10" fmla="*/ 3416 w 579552"/>
              <a:gd name="connsiteY10" fmla="*/ 290648 h 3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9552" h="371671">
                <a:moveTo>
                  <a:pt x="3416" y="290648"/>
                </a:moveTo>
                <a:cubicBezTo>
                  <a:pt x="36753" y="239848"/>
                  <a:pt x="350020" y="80040"/>
                  <a:pt x="409816" y="46173"/>
                </a:cubicBezTo>
                <a:cubicBezTo>
                  <a:pt x="469612" y="12306"/>
                  <a:pt x="338908" y="94856"/>
                  <a:pt x="362191" y="87448"/>
                </a:cubicBezTo>
                <a:cubicBezTo>
                  <a:pt x="385474" y="80040"/>
                  <a:pt x="523587" y="11248"/>
                  <a:pt x="549516" y="1723"/>
                </a:cubicBezTo>
                <a:cubicBezTo>
                  <a:pt x="575445" y="-7802"/>
                  <a:pt x="513004" y="25006"/>
                  <a:pt x="517766" y="30298"/>
                </a:cubicBezTo>
                <a:cubicBezTo>
                  <a:pt x="522529" y="35590"/>
                  <a:pt x="590262" y="13365"/>
                  <a:pt x="578091" y="33473"/>
                </a:cubicBezTo>
                <a:cubicBezTo>
                  <a:pt x="565920" y="53581"/>
                  <a:pt x="453737" y="136661"/>
                  <a:pt x="444741" y="150948"/>
                </a:cubicBezTo>
                <a:cubicBezTo>
                  <a:pt x="435745" y="165235"/>
                  <a:pt x="573858" y="85331"/>
                  <a:pt x="524116" y="119198"/>
                </a:cubicBezTo>
                <a:cubicBezTo>
                  <a:pt x="474374" y="153065"/>
                  <a:pt x="198678" y="315519"/>
                  <a:pt x="146291" y="354148"/>
                </a:cubicBezTo>
                <a:cubicBezTo>
                  <a:pt x="93904" y="392777"/>
                  <a:pt x="228312" y="356265"/>
                  <a:pt x="209791" y="350973"/>
                </a:cubicBezTo>
                <a:cubicBezTo>
                  <a:pt x="191270" y="345681"/>
                  <a:pt x="-29921" y="341448"/>
                  <a:pt x="3416" y="29064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7E3EE521-18B3-0D12-597F-6F9235E2DE28}"/>
              </a:ext>
            </a:extLst>
          </p:cNvPr>
          <p:cNvSpPr/>
          <p:nvPr/>
        </p:nvSpPr>
        <p:spPr>
          <a:xfrm>
            <a:off x="6571554" y="5358960"/>
            <a:ext cx="243762" cy="277549"/>
          </a:xfrm>
          <a:custGeom>
            <a:avLst/>
            <a:gdLst>
              <a:gd name="connsiteX0" fmla="*/ 127696 w 243762"/>
              <a:gd name="connsiteY0" fmla="*/ 440 h 277549"/>
              <a:gd name="connsiteX1" fmla="*/ 26096 w 243762"/>
              <a:gd name="connsiteY1" fmla="*/ 29015 h 277549"/>
              <a:gd name="connsiteX2" fmla="*/ 26096 w 243762"/>
              <a:gd name="connsiteY2" fmla="*/ 32190 h 277549"/>
              <a:gd name="connsiteX3" fmla="*/ 696 w 243762"/>
              <a:gd name="connsiteY3" fmla="*/ 124265 h 277549"/>
              <a:gd name="connsiteX4" fmla="*/ 57846 w 243762"/>
              <a:gd name="connsiteY4" fmla="*/ 178240 h 277549"/>
              <a:gd name="connsiteX5" fmla="*/ 118171 w 243762"/>
              <a:gd name="connsiteY5" fmla="*/ 273490 h 277549"/>
              <a:gd name="connsiteX6" fmla="*/ 140396 w 243762"/>
              <a:gd name="connsiteY6" fmla="*/ 254440 h 277549"/>
              <a:gd name="connsiteX7" fmla="*/ 241996 w 243762"/>
              <a:gd name="connsiteY7" fmla="*/ 203640 h 277549"/>
              <a:gd name="connsiteX8" fmla="*/ 200721 w 243762"/>
              <a:gd name="connsiteY8" fmla="*/ 181415 h 277549"/>
              <a:gd name="connsiteX9" fmla="*/ 146746 w 243762"/>
              <a:gd name="connsiteY9" fmla="*/ 67115 h 277549"/>
              <a:gd name="connsiteX10" fmla="*/ 140396 w 243762"/>
              <a:gd name="connsiteY10" fmla="*/ 54415 h 277549"/>
              <a:gd name="connsiteX11" fmla="*/ 127696 w 243762"/>
              <a:gd name="connsiteY11" fmla="*/ 440 h 27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762" h="277549">
                <a:moveTo>
                  <a:pt x="127696" y="440"/>
                </a:moveTo>
                <a:cubicBezTo>
                  <a:pt x="108646" y="-3793"/>
                  <a:pt x="43029" y="23723"/>
                  <a:pt x="26096" y="29015"/>
                </a:cubicBezTo>
                <a:cubicBezTo>
                  <a:pt x="9163" y="34307"/>
                  <a:pt x="30329" y="16315"/>
                  <a:pt x="26096" y="32190"/>
                </a:cubicBezTo>
                <a:cubicBezTo>
                  <a:pt x="21863" y="48065"/>
                  <a:pt x="-4596" y="99923"/>
                  <a:pt x="696" y="124265"/>
                </a:cubicBezTo>
                <a:cubicBezTo>
                  <a:pt x="5988" y="148607"/>
                  <a:pt x="38267" y="153369"/>
                  <a:pt x="57846" y="178240"/>
                </a:cubicBezTo>
                <a:cubicBezTo>
                  <a:pt x="77425" y="203111"/>
                  <a:pt x="118171" y="273490"/>
                  <a:pt x="118171" y="273490"/>
                </a:cubicBezTo>
                <a:cubicBezTo>
                  <a:pt x="131929" y="286190"/>
                  <a:pt x="119759" y="266082"/>
                  <a:pt x="140396" y="254440"/>
                </a:cubicBezTo>
                <a:cubicBezTo>
                  <a:pt x="161033" y="242798"/>
                  <a:pt x="231942" y="215811"/>
                  <a:pt x="241996" y="203640"/>
                </a:cubicBezTo>
                <a:cubicBezTo>
                  <a:pt x="252050" y="191469"/>
                  <a:pt x="216596" y="204169"/>
                  <a:pt x="200721" y="181415"/>
                </a:cubicBezTo>
                <a:cubicBezTo>
                  <a:pt x="184846" y="158661"/>
                  <a:pt x="146746" y="67115"/>
                  <a:pt x="146746" y="67115"/>
                </a:cubicBezTo>
                <a:cubicBezTo>
                  <a:pt x="136692" y="45948"/>
                  <a:pt x="145688" y="59707"/>
                  <a:pt x="140396" y="54415"/>
                </a:cubicBezTo>
                <a:cubicBezTo>
                  <a:pt x="135104" y="49123"/>
                  <a:pt x="146746" y="4673"/>
                  <a:pt x="127696" y="44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BLACKPINKジス、ソロミニアルバム「AMORTAGE」をリリース！  チャ・スンウォンが特別出演する新曲「earthquake」のMVを公開｜pop hunt" hidden="1">
            <a:extLst>
              <a:ext uri="{FF2B5EF4-FFF2-40B4-BE49-F238E27FC236}">
                <a16:creationId xmlns:a16="http://schemas.microsoft.com/office/drawing/2014/main" id="{1B4360D2-F00D-6C5B-0BAD-1D7EA853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2801600" cy="94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A83E309-5AFF-EE29-CC60-47E4EE215F0A}"/>
              </a:ext>
            </a:extLst>
          </p:cNvPr>
          <p:cNvSpPr/>
          <p:nvPr/>
        </p:nvSpPr>
        <p:spPr>
          <a:xfrm>
            <a:off x="5599920" y="3476281"/>
            <a:ext cx="538158" cy="395351"/>
          </a:xfrm>
          <a:custGeom>
            <a:avLst/>
            <a:gdLst>
              <a:gd name="connsiteX0" fmla="*/ 32530 w 538158"/>
              <a:gd name="connsiteY0" fmla="*/ 305144 h 395351"/>
              <a:gd name="connsiteX1" fmla="*/ 216680 w 538158"/>
              <a:gd name="connsiteY1" fmla="*/ 155919 h 395351"/>
              <a:gd name="connsiteX2" fmla="*/ 146830 w 538158"/>
              <a:gd name="connsiteY2" fmla="*/ 200369 h 395351"/>
              <a:gd name="connsiteX3" fmla="*/ 245255 w 538158"/>
              <a:gd name="connsiteY3" fmla="*/ 152744 h 395351"/>
              <a:gd name="connsiteX4" fmla="*/ 432580 w 538158"/>
              <a:gd name="connsiteY4" fmla="*/ 162269 h 395351"/>
              <a:gd name="connsiteX5" fmla="*/ 416705 w 538158"/>
              <a:gd name="connsiteY5" fmla="*/ 149569 h 395351"/>
              <a:gd name="connsiteX6" fmla="*/ 527830 w 538158"/>
              <a:gd name="connsiteY6" fmla="*/ 219419 h 395351"/>
              <a:gd name="connsiteX7" fmla="*/ 508780 w 538158"/>
              <a:gd name="connsiteY7" fmla="*/ 184494 h 395351"/>
              <a:gd name="connsiteX8" fmla="*/ 537355 w 538158"/>
              <a:gd name="connsiteY8" fmla="*/ 244819 h 395351"/>
              <a:gd name="connsiteX9" fmla="*/ 470680 w 538158"/>
              <a:gd name="connsiteY9" fmla="*/ 149569 h 395351"/>
              <a:gd name="connsiteX10" fmla="*/ 464330 w 538158"/>
              <a:gd name="connsiteY10" fmla="*/ 98769 h 395351"/>
              <a:gd name="connsiteX11" fmla="*/ 515130 w 538158"/>
              <a:gd name="connsiteY11" fmla="*/ 57494 h 395351"/>
              <a:gd name="connsiteX12" fmla="*/ 448455 w 538158"/>
              <a:gd name="connsiteY12" fmla="*/ 108294 h 395351"/>
              <a:gd name="connsiteX13" fmla="*/ 429405 w 538158"/>
              <a:gd name="connsiteY13" fmla="*/ 95594 h 395351"/>
              <a:gd name="connsiteX14" fmla="*/ 435755 w 538158"/>
              <a:gd name="connsiteY14" fmla="*/ 16219 h 395351"/>
              <a:gd name="connsiteX15" fmla="*/ 413530 w 538158"/>
              <a:gd name="connsiteY15" fmla="*/ 76544 h 395351"/>
              <a:gd name="connsiteX16" fmla="*/ 372255 w 538158"/>
              <a:gd name="connsiteY16" fmla="*/ 111469 h 395351"/>
              <a:gd name="connsiteX17" fmla="*/ 353205 w 538158"/>
              <a:gd name="connsiteY17" fmla="*/ 6694 h 395351"/>
              <a:gd name="connsiteX18" fmla="*/ 353205 w 538158"/>
              <a:gd name="connsiteY18" fmla="*/ 38444 h 395351"/>
              <a:gd name="connsiteX19" fmla="*/ 324630 w 538158"/>
              <a:gd name="connsiteY19" fmla="*/ 108294 h 395351"/>
              <a:gd name="connsiteX20" fmla="*/ 308755 w 538158"/>
              <a:gd name="connsiteY20" fmla="*/ 41619 h 395351"/>
              <a:gd name="connsiteX21" fmla="*/ 305580 w 538158"/>
              <a:gd name="connsiteY21" fmla="*/ 344 h 395351"/>
              <a:gd name="connsiteX22" fmla="*/ 299230 w 538158"/>
              <a:gd name="connsiteY22" fmla="*/ 63844 h 395351"/>
              <a:gd name="connsiteX23" fmla="*/ 289705 w 538158"/>
              <a:gd name="connsiteY23" fmla="*/ 136869 h 395351"/>
              <a:gd name="connsiteX24" fmla="*/ 264305 w 538158"/>
              <a:gd name="connsiteY24" fmla="*/ 73369 h 395351"/>
              <a:gd name="connsiteX25" fmla="*/ 245255 w 538158"/>
              <a:gd name="connsiteY25" fmla="*/ 6694 h 395351"/>
              <a:gd name="connsiteX26" fmla="*/ 248430 w 538158"/>
              <a:gd name="connsiteY26" fmla="*/ 35269 h 395351"/>
              <a:gd name="connsiteX27" fmla="*/ 245255 w 538158"/>
              <a:gd name="connsiteY27" fmla="*/ 117819 h 395351"/>
              <a:gd name="connsiteX28" fmla="*/ 191280 w 538158"/>
              <a:gd name="connsiteY28" fmla="*/ 117819 h 395351"/>
              <a:gd name="connsiteX29" fmla="*/ 159530 w 538158"/>
              <a:gd name="connsiteY29" fmla="*/ 92419 h 395351"/>
              <a:gd name="connsiteX30" fmla="*/ 175405 w 538158"/>
              <a:gd name="connsiteY30" fmla="*/ 41619 h 395351"/>
              <a:gd name="connsiteX31" fmla="*/ 153180 w 538158"/>
              <a:gd name="connsiteY31" fmla="*/ 76544 h 395351"/>
              <a:gd name="connsiteX32" fmla="*/ 169055 w 538158"/>
              <a:gd name="connsiteY32" fmla="*/ 130519 h 395351"/>
              <a:gd name="connsiteX33" fmla="*/ 143655 w 538158"/>
              <a:gd name="connsiteY33" fmla="*/ 111469 h 395351"/>
              <a:gd name="connsiteX34" fmla="*/ 96030 w 538158"/>
              <a:gd name="connsiteY34" fmla="*/ 35269 h 395351"/>
              <a:gd name="connsiteX35" fmla="*/ 134130 w 538158"/>
              <a:gd name="connsiteY35" fmla="*/ 98769 h 395351"/>
              <a:gd name="connsiteX36" fmla="*/ 130955 w 538158"/>
              <a:gd name="connsiteY36" fmla="*/ 152744 h 395351"/>
              <a:gd name="connsiteX37" fmla="*/ 105555 w 538158"/>
              <a:gd name="connsiteY37" fmla="*/ 127344 h 395351"/>
              <a:gd name="connsiteX38" fmla="*/ 111905 w 538158"/>
              <a:gd name="connsiteY38" fmla="*/ 146394 h 395351"/>
              <a:gd name="connsiteX39" fmla="*/ 67455 w 538158"/>
              <a:gd name="connsiteY39" fmla="*/ 168619 h 395351"/>
              <a:gd name="connsiteX40" fmla="*/ 96030 w 538158"/>
              <a:gd name="connsiteY40" fmla="*/ 168619 h 395351"/>
              <a:gd name="connsiteX41" fmla="*/ 42055 w 538158"/>
              <a:gd name="connsiteY41" fmla="*/ 219419 h 395351"/>
              <a:gd name="connsiteX42" fmla="*/ 42055 w 538158"/>
              <a:gd name="connsiteY42" fmla="*/ 165444 h 395351"/>
              <a:gd name="connsiteX43" fmla="*/ 780 w 538158"/>
              <a:gd name="connsiteY43" fmla="*/ 390869 h 395351"/>
              <a:gd name="connsiteX44" fmla="*/ 32530 w 538158"/>
              <a:gd name="connsiteY44" fmla="*/ 305144 h 39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8158" h="395351">
                <a:moveTo>
                  <a:pt x="32530" y="305144"/>
                </a:moveTo>
                <a:cubicBezTo>
                  <a:pt x="68513" y="265986"/>
                  <a:pt x="197630" y="173381"/>
                  <a:pt x="216680" y="155919"/>
                </a:cubicBezTo>
                <a:cubicBezTo>
                  <a:pt x="235730" y="138457"/>
                  <a:pt x="142068" y="200898"/>
                  <a:pt x="146830" y="200369"/>
                </a:cubicBezTo>
                <a:cubicBezTo>
                  <a:pt x="151593" y="199840"/>
                  <a:pt x="197630" y="159094"/>
                  <a:pt x="245255" y="152744"/>
                </a:cubicBezTo>
                <a:cubicBezTo>
                  <a:pt x="292880" y="146394"/>
                  <a:pt x="432580" y="162269"/>
                  <a:pt x="432580" y="162269"/>
                </a:cubicBezTo>
                <a:cubicBezTo>
                  <a:pt x="461155" y="161740"/>
                  <a:pt x="400830" y="140044"/>
                  <a:pt x="416705" y="149569"/>
                </a:cubicBezTo>
                <a:cubicBezTo>
                  <a:pt x="432580" y="159094"/>
                  <a:pt x="512484" y="213598"/>
                  <a:pt x="527830" y="219419"/>
                </a:cubicBezTo>
                <a:cubicBezTo>
                  <a:pt x="543176" y="225240"/>
                  <a:pt x="507193" y="180261"/>
                  <a:pt x="508780" y="184494"/>
                </a:cubicBezTo>
                <a:cubicBezTo>
                  <a:pt x="510367" y="188727"/>
                  <a:pt x="543705" y="250640"/>
                  <a:pt x="537355" y="244819"/>
                </a:cubicBezTo>
                <a:cubicBezTo>
                  <a:pt x="531005" y="238998"/>
                  <a:pt x="482851" y="173911"/>
                  <a:pt x="470680" y="149569"/>
                </a:cubicBezTo>
                <a:cubicBezTo>
                  <a:pt x="458509" y="125227"/>
                  <a:pt x="456922" y="114115"/>
                  <a:pt x="464330" y="98769"/>
                </a:cubicBezTo>
                <a:cubicBezTo>
                  <a:pt x="471738" y="83423"/>
                  <a:pt x="517776" y="55906"/>
                  <a:pt x="515130" y="57494"/>
                </a:cubicBezTo>
                <a:cubicBezTo>
                  <a:pt x="512484" y="59081"/>
                  <a:pt x="462743" y="101944"/>
                  <a:pt x="448455" y="108294"/>
                </a:cubicBezTo>
                <a:cubicBezTo>
                  <a:pt x="434167" y="114644"/>
                  <a:pt x="431522" y="110940"/>
                  <a:pt x="429405" y="95594"/>
                </a:cubicBezTo>
                <a:cubicBezTo>
                  <a:pt x="427288" y="80248"/>
                  <a:pt x="438401" y="19394"/>
                  <a:pt x="435755" y="16219"/>
                </a:cubicBezTo>
                <a:cubicBezTo>
                  <a:pt x="433109" y="13044"/>
                  <a:pt x="424113" y="60669"/>
                  <a:pt x="413530" y="76544"/>
                </a:cubicBezTo>
                <a:cubicBezTo>
                  <a:pt x="402947" y="92419"/>
                  <a:pt x="382309" y="123111"/>
                  <a:pt x="372255" y="111469"/>
                </a:cubicBezTo>
                <a:cubicBezTo>
                  <a:pt x="362201" y="99827"/>
                  <a:pt x="356380" y="18865"/>
                  <a:pt x="353205" y="6694"/>
                </a:cubicBezTo>
                <a:cubicBezTo>
                  <a:pt x="350030" y="-5477"/>
                  <a:pt x="357967" y="21511"/>
                  <a:pt x="353205" y="38444"/>
                </a:cubicBezTo>
                <a:cubicBezTo>
                  <a:pt x="348443" y="55377"/>
                  <a:pt x="332038" y="107765"/>
                  <a:pt x="324630" y="108294"/>
                </a:cubicBezTo>
                <a:cubicBezTo>
                  <a:pt x="317222" y="108823"/>
                  <a:pt x="311930" y="59611"/>
                  <a:pt x="308755" y="41619"/>
                </a:cubicBezTo>
                <a:cubicBezTo>
                  <a:pt x="305580" y="23627"/>
                  <a:pt x="307167" y="-3360"/>
                  <a:pt x="305580" y="344"/>
                </a:cubicBezTo>
                <a:cubicBezTo>
                  <a:pt x="303993" y="4048"/>
                  <a:pt x="301876" y="41090"/>
                  <a:pt x="299230" y="63844"/>
                </a:cubicBezTo>
                <a:cubicBezTo>
                  <a:pt x="296584" y="86598"/>
                  <a:pt x="295526" y="135281"/>
                  <a:pt x="289705" y="136869"/>
                </a:cubicBezTo>
                <a:cubicBezTo>
                  <a:pt x="283884" y="138456"/>
                  <a:pt x="271713" y="95065"/>
                  <a:pt x="264305" y="73369"/>
                </a:cubicBezTo>
                <a:cubicBezTo>
                  <a:pt x="256897" y="51673"/>
                  <a:pt x="247901" y="13044"/>
                  <a:pt x="245255" y="6694"/>
                </a:cubicBezTo>
                <a:cubicBezTo>
                  <a:pt x="242609" y="344"/>
                  <a:pt x="248430" y="16748"/>
                  <a:pt x="248430" y="35269"/>
                </a:cubicBezTo>
                <a:cubicBezTo>
                  <a:pt x="248430" y="53790"/>
                  <a:pt x="254780" y="104061"/>
                  <a:pt x="245255" y="117819"/>
                </a:cubicBezTo>
                <a:cubicBezTo>
                  <a:pt x="235730" y="131577"/>
                  <a:pt x="205567" y="122052"/>
                  <a:pt x="191280" y="117819"/>
                </a:cubicBezTo>
                <a:cubicBezTo>
                  <a:pt x="176993" y="113586"/>
                  <a:pt x="162176" y="105119"/>
                  <a:pt x="159530" y="92419"/>
                </a:cubicBezTo>
                <a:cubicBezTo>
                  <a:pt x="156884" y="79719"/>
                  <a:pt x="176463" y="44265"/>
                  <a:pt x="175405" y="41619"/>
                </a:cubicBezTo>
                <a:cubicBezTo>
                  <a:pt x="174347" y="38973"/>
                  <a:pt x="154238" y="61727"/>
                  <a:pt x="153180" y="76544"/>
                </a:cubicBezTo>
                <a:cubicBezTo>
                  <a:pt x="152122" y="91361"/>
                  <a:pt x="170643" y="124698"/>
                  <a:pt x="169055" y="130519"/>
                </a:cubicBezTo>
                <a:cubicBezTo>
                  <a:pt x="167468" y="136340"/>
                  <a:pt x="155826" y="127344"/>
                  <a:pt x="143655" y="111469"/>
                </a:cubicBezTo>
                <a:cubicBezTo>
                  <a:pt x="131484" y="95594"/>
                  <a:pt x="97618" y="37386"/>
                  <a:pt x="96030" y="35269"/>
                </a:cubicBezTo>
                <a:cubicBezTo>
                  <a:pt x="94442" y="33152"/>
                  <a:pt x="128309" y="79190"/>
                  <a:pt x="134130" y="98769"/>
                </a:cubicBezTo>
                <a:cubicBezTo>
                  <a:pt x="139951" y="118348"/>
                  <a:pt x="135717" y="147982"/>
                  <a:pt x="130955" y="152744"/>
                </a:cubicBezTo>
                <a:lnTo>
                  <a:pt x="105555" y="127344"/>
                </a:lnTo>
                <a:cubicBezTo>
                  <a:pt x="102380" y="126286"/>
                  <a:pt x="118255" y="139515"/>
                  <a:pt x="111905" y="146394"/>
                </a:cubicBezTo>
                <a:cubicBezTo>
                  <a:pt x="105555" y="153273"/>
                  <a:pt x="70101" y="164915"/>
                  <a:pt x="67455" y="168619"/>
                </a:cubicBezTo>
                <a:cubicBezTo>
                  <a:pt x="64809" y="172323"/>
                  <a:pt x="100263" y="160152"/>
                  <a:pt x="96030" y="168619"/>
                </a:cubicBezTo>
                <a:cubicBezTo>
                  <a:pt x="91797" y="177086"/>
                  <a:pt x="51051" y="219948"/>
                  <a:pt x="42055" y="219419"/>
                </a:cubicBezTo>
                <a:cubicBezTo>
                  <a:pt x="33059" y="218890"/>
                  <a:pt x="48934" y="136869"/>
                  <a:pt x="42055" y="165444"/>
                </a:cubicBezTo>
                <a:cubicBezTo>
                  <a:pt x="35176" y="194019"/>
                  <a:pt x="2367" y="368115"/>
                  <a:pt x="780" y="390869"/>
                </a:cubicBezTo>
                <a:cubicBezTo>
                  <a:pt x="-807" y="413623"/>
                  <a:pt x="-3453" y="344302"/>
                  <a:pt x="32530" y="305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B0F11E4F-B2B3-BE9E-338B-3A87E78D2E45}"/>
              </a:ext>
            </a:extLst>
          </p:cNvPr>
          <p:cNvSpPr/>
          <p:nvPr/>
        </p:nvSpPr>
        <p:spPr>
          <a:xfrm>
            <a:off x="5978495" y="3574734"/>
            <a:ext cx="266792" cy="194222"/>
          </a:xfrm>
          <a:custGeom>
            <a:avLst/>
            <a:gdLst>
              <a:gd name="connsiteX0" fmla="*/ 30 w 266792"/>
              <a:gd name="connsiteY0" fmla="*/ 16191 h 194222"/>
              <a:gd name="connsiteX1" fmla="*/ 155605 w 266792"/>
              <a:gd name="connsiteY1" fmla="*/ 108266 h 194222"/>
              <a:gd name="connsiteX2" fmla="*/ 98455 w 266792"/>
              <a:gd name="connsiteY2" fmla="*/ 66991 h 194222"/>
              <a:gd name="connsiteX3" fmla="*/ 222280 w 266792"/>
              <a:gd name="connsiteY3" fmla="*/ 168591 h 194222"/>
              <a:gd name="connsiteX4" fmla="*/ 174655 w 266792"/>
              <a:gd name="connsiteY4" fmla="*/ 124141 h 194222"/>
              <a:gd name="connsiteX5" fmla="*/ 266730 w 266792"/>
              <a:gd name="connsiteY5" fmla="*/ 193991 h 194222"/>
              <a:gd name="connsiteX6" fmla="*/ 187355 w 266792"/>
              <a:gd name="connsiteY6" fmla="*/ 95566 h 194222"/>
              <a:gd name="connsiteX7" fmla="*/ 92105 w 266792"/>
              <a:gd name="connsiteY7" fmla="*/ 316 h 194222"/>
              <a:gd name="connsiteX8" fmla="*/ 152430 w 266792"/>
              <a:gd name="connsiteY8" fmla="*/ 66991 h 194222"/>
              <a:gd name="connsiteX9" fmla="*/ 190530 w 266792"/>
              <a:gd name="connsiteY9" fmla="*/ 127316 h 194222"/>
              <a:gd name="connsiteX10" fmla="*/ 142905 w 266792"/>
              <a:gd name="connsiteY10" fmla="*/ 86041 h 194222"/>
              <a:gd name="connsiteX11" fmla="*/ 30 w 266792"/>
              <a:gd name="connsiteY11" fmla="*/ 16191 h 19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792" h="194222">
                <a:moveTo>
                  <a:pt x="30" y="16191"/>
                </a:moveTo>
                <a:cubicBezTo>
                  <a:pt x="2147" y="19895"/>
                  <a:pt x="139201" y="99799"/>
                  <a:pt x="155605" y="108266"/>
                </a:cubicBezTo>
                <a:cubicBezTo>
                  <a:pt x="172009" y="116733"/>
                  <a:pt x="87343" y="56937"/>
                  <a:pt x="98455" y="66991"/>
                </a:cubicBezTo>
                <a:cubicBezTo>
                  <a:pt x="109567" y="77045"/>
                  <a:pt x="209580" y="159066"/>
                  <a:pt x="222280" y="168591"/>
                </a:cubicBezTo>
                <a:cubicBezTo>
                  <a:pt x="234980" y="178116"/>
                  <a:pt x="167247" y="119908"/>
                  <a:pt x="174655" y="124141"/>
                </a:cubicBezTo>
                <a:cubicBezTo>
                  <a:pt x="182063" y="128374"/>
                  <a:pt x="264613" y="198753"/>
                  <a:pt x="266730" y="193991"/>
                </a:cubicBezTo>
                <a:cubicBezTo>
                  <a:pt x="268847" y="189229"/>
                  <a:pt x="216459" y="127845"/>
                  <a:pt x="187355" y="95566"/>
                </a:cubicBezTo>
                <a:cubicBezTo>
                  <a:pt x="158251" y="63287"/>
                  <a:pt x="97926" y="5078"/>
                  <a:pt x="92105" y="316"/>
                </a:cubicBezTo>
                <a:cubicBezTo>
                  <a:pt x="86284" y="-4446"/>
                  <a:pt x="136026" y="45824"/>
                  <a:pt x="152430" y="66991"/>
                </a:cubicBezTo>
                <a:cubicBezTo>
                  <a:pt x="168834" y="88158"/>
                  <a:pt x="192117" y="124141"/>
                  <a:pt x="190530" y="127316"/>
                </a:cubicBezTo>
                <a:cubicBezTo>
                  <a:pt x="188943" y="130491"/>
                  <a:pt x="179947" y="106679"/>
                  <a:pt x="142905" y="86041"/>
                </a:cubicBezTo>
                <a:cubicBezTo>
                  <a:pt x="105863" y="65403"/>
                  <a:pt x="-2087" y="12487"/>
                  <a:pt x="30" y="16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259CE7C5-9A66-3B9D-1F06-B41267088B44}"/>
              </a:ext>
            </a:extLst>
          </p:cNvPr>
          <p:cNvSpPr/>
          <p:nvPr/>
        </p:nvSpPr>
        <p:spPr>
          <a:xfrm>
            <a:off x="6181632" y="3698861"/>
            <a:ext cx="73289" cy="155607"/>
          </a:xfrm>
          <a:custGeom>
            <a:avLst/>
            <a:gdLst>
              <a:gd name="connsiteX0" fmla="*/ 93 w 73289"/>
              <a:gd name="connsiteY0" fmla="*/ 14 h 155607"/>
              <a:gd name="connsiteX1" fmla="*/ 57243 w 73289"/>
              <a:gd name="connsiteY1" fmla="*/ 85739 h 155607"/>
              <a:gd name="connsiteX2" fmla="*/ 31843 w 73289"/>
              <a:gd name="connsiteY2" fmla="*/ 155589 h 155607"/>
              <a:gd name="connsiteX3" fmla="*/ 73118 w 73289"/>
              <a:gd name="connsiteY3" fmla="*/ 79389 h 155607"/>
              <a:gd name="connsiteX4" fmla="*/ 93 w 73289"/>
              <a:gd name="connsiteY4" fmla="*/ 14 h 1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89" h="155607">
                <a:moveTo>
                  <a:pt x="93" y="14"/>
                </a:moveTo>
                <a:cubicBezTo>
                  <a:pt x="-2553" y="1072"/>
                  <a:pt x="51951" y="59810"/>
                  <a:pt x="57243" y="85739"/>
                </a:cubicBezTo>
                <a:cubicBezTo>
                  <a:pt x="62535" y="111668"/>
                  <a:pt x="29197" y="156647"/>
                  <a:pt x="31843" y="155589"/>
                </a:cubicBezTo>
                <a:cubicBezTo>
                  <a:pt x="34489" y="154531"/>
                  <a:pt x="76293" y="102672"/>
                  <a:pt x="73118" y="79389"/>
                </a:cubicBezTo>
                <a:cubicBezTo>
                  <a:pt x="69943" y="56106"/>
                  <a:pt x="2739" y="-1044"/>
                  <a:pt x="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C61215D-3A42-EEF0-C767-5D393F0F76EE}"/>
              </a:ext>
            </a:extLst>
          </p:cNvPr>
          <p:cNvSpPr/>
          <p:nvPr/>
        </p:nvSpPr>
        <p:spPr>
          <a:xfrm>
            <a:off x="6129578" y="3692509"/>
            <a:ext cx="74964" cy="160009"/>
          </a:xfrm>
          <a:custGeom>
            <a:avLst/>
            <a:gdLst>
              <a:gd name="connsiteX0" fmla="*/ 36272 w 74964"/>
              <a:gd name="connsiteY0" fmla="*/ 16 h 160009"/>
              <a:gd name="connsiteX1" fmla="*/ 74372 w 74964"/>
              <a:gd name="connsiteY1" fmla="*/ 66691 h 160009"/>
              <a:gd name="connsiteX2" fmla="*/ 55322 w 74964"/>
              <a:gd name="connsiteY2" fmla="*/ 98441 h 160009"/>
              <a:gd name="connsiteX3" fmla="*/ 1347 w 74964"/>
              <a:gd name="connsiteY3" fmla="*/ 158766 h 160009"/>
              <a:gd name="connsiteX4" fmla="*/ 20397 w 74964"/>
              <a:gd name="connsiteY4" fmla="*/ 136541 h 160009"/>
              <a:gd name="connsiteX5" fmla="*/ 64847 w 74964"/>
              <a:gd name="connsiteY5" fmla="*/ 104791 h 160009"/>
              <a:gd name="connsiteX6" fmla="*/ 39447 w 74964"/>
              <a:gd name="connsiteY6" fmla="*/ 76216 h 160009"/>
              <a:gd name="connsiteX7" fmla="*/ 71197 w 74964"/>
              <a:gd name="connsiteY7" fmla="*/ 73041 h 160009"/>
              <a:gd name="connsiteX8" fmla="*/ 36272 w 74964"/>
              <a:gd name="connsiteY8" fmla="*/ 16 h 16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64" h="160009">
                <a:moveTo>
                  <a:pt x="36272" y="16"/>
                </a:moveTo>
                <a:cubicBezTo>
                  <a:pt x="36801" y="-1042"/>
                  <a:pt x="71197" y="50287"/>
                  <a:pt x="74372" y="66691"/>
                </a:cubicBezTo>
                <a:cubicBezTo>
                  <a:pt x="77547" y="83095"/>
                  <a:pt x="67493" y="83095"/>
                  <a:pt x="55322" y="98441"/>
                </a:cubicBezTo>
                <a:cubicBezTo>
                  <a:pt x="43151" y="113787"/>
                  <a:pt x="1347" y="158766"/>
                  <a:pt x="1347" y="158766"/>
                </a:cubicBezTo>
                <a:cubicBezTo>
                  <a:pt x="-4474" y="165116"/>
                  <a:pt x="9814" y="145537"/>
                  <a:pt x="20397" y="136541"/>
                </a:cubicBezTo>
                <a:cubicBezTo>
                  <a:pt x="30980" y="127545"/>
                  <a:pt x="61672" y="114845"/>
                  <a:pt x="64847" y="104791"/>
                </a:cubicBezTo>
                <a:cubicBezTo>
                  <a:pt x="68022" y="94737"/>
                  <a:pt x="38389" y="81507"/>
                  <a:pt x="39447" y="76216"/>
                </a:cubicBezTo>
                <a:cubicBezTo>
                  <a:pt x="40505" y="70925"/>
                  <a:pt x="73314" y="86799"/>
                  <a:pt x="71197" y="73041"/>
                </a:cubicBezTo>
                <a:cubicBezTo>
                  <a:pt x="69080" y="59283"/>
                  <a:pt x="35743" y="1074"/>
                  <a:pt x="3627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90B8042-0282-FD53-2730-158FDACFCA5D}"/>
              </a:ext>
            </a:extLst>
          </p:cNvPr>
          <p:cNvSpPr/>
          <p:nvPr/>
        </p:nvSpPr>
        <p:spPr>
          <a:xfrm>
            <a:off x="5692702" y="3647881"/>
            <a:ext cx="92394" cy="206801"/>
          </a:xfrm>
          <a:custGeom>
            <a:avLst/>
            <a:gdLst>
              <a:gd name="connsiteX0" fmla="*/ 44523 w 92394"/>
              <a:gd name="connsiteY0" fmla="*/ 194 h 206801"/>
              <a:gd name="connsiteX1" fmla="*/ 12773 w 92394"/>
              <a:gd name="connsiteY1" fmla="*/ 89094 h 206801"/>
              <a:gd name="connsiteX2" fmla="*/ 41348 w 92394"/>
              <a:gd name="connsiteY2" fmla="*/ 162119 h 206801"/>
              <a:gd name="connsiteX3" fmla="*/ 28648 w 92394"/>
              <a:gd name="connsiteY3" fmla="*/ 143069 h 206801"/>
              <a:gd name="connsiteX4" fmla="*/ 92148 w 92394"/>
              <a:gd name="connsiteY4" fmla="*/ 206569 h 206801"/>
              <a:gd name="connsiteX5" fmla="*/ 50873 w 92394"/>
              <a:gd name="connsiteY5" fmla="*/ 165294 h 206801"/>
              <a:gd name="connsiteX6" fmla="*/ 57223 w 92394"/>
              <a:gd name="connsiteY6" fmla="*/ 187519 h 206801"/>
              <a:gd name="connsiteX7" fmla="*/ 73 w 92394"/>
              <a:gd name="connsiteY7" fmla="*/ 114494 h 206801"/>
              <a:gd name="connsiteX8" fmla="*/ 44523 w 92394"/>
              <a:gd name="connsiteY8" fmla="*/ 194 h 2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94" h="206801">
                <a:moveTo>
                  <a:pt x="44523" y="194"/>
                </a:moveTo>
                <a:cubicBezTo>
                  <a:pt x="46640" y="-4039"/>
                  <a:pt x="13302" y="62107"/>
                  <a:pt x="12773" y="89094"/>
                </a:cubicBezTo>
                <a:cubicBezTo>
                  <a:pt x="12244" y="116081"/>
                  <a:pt x="41348" y="162119"/>
                  <a:pt x="41348" y="162119"/>
                </a:cubicBezTo>
                <a:cubicBezTo>
                  <a:pt x="43994" y="171115"/>
                  <a:pt x="20181" y="135661"/>
                  <a:pt x="28648" y="143069"/>
                </a:cubicBezTo>
                <a:cubicBezTo>
                  <a:pt x="37115" y="150477"/>
                  <a:pt x="92148" y="206569"/>
                  <a:pt x="92148" y="206569"/>
                </a:cubicBezTo>
                <a:cubicBezTo>
                  <a:pt x="95852" y="210273"/>
                  <a:pt x="56694" y="168469"/>
                  <a:pt x="50873" y="165294"/>
                </a:cubicBezTo>
                <a:cubicBezTo>
                  <a:pt x="45052" y="162119"/>
                  <a:pt x="65690" y="195986"/>
                  <a:pt x="57223" y="187519"/>
                </a:cubicBezTo>
                <a:cubicBezTo>
                  <a:pt x="48756" y="179052"/>
                  <a:pt x="2190" y="148890"/>
                  <a:pt x="73" y="114494"/>
                </a:cubicBezTo>
                <a:cubicBezTo>
                  <a:pt x="-2044" y="80098"/>
                  <a:pt x="42406" y="4427"/>
                  <a:pt x="44523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A1D51FD-92C6-1992-6156-277275208D4F}"/>
              </a:ext>
            </a:extLst>
          </p:cNvPr>
          <p:cNvSpPr/>
          <p:nvPr/>
        </p:nvSpPr>
        <p:spPr>
          <a:xfrm>
            <a:off x="5622438" y="3778193"/>
            <a:ext cx="484535" cy="181404"/>
          </a:xfrm>
          <a:custGeom>
            <a:avLst/>
            <a:gdLst>
              <a:gd name="connsiteX0" fmla="*/ 487 w 484535"/>
              <a:gd name="connsiteY0" fmla="*/ 57 h 181404"/>
              <a:gd name="connsiteX1" fmla="*/ 127487 w 484535"/>
              <a:gd name="connsiteY1" fmla="*/ 76257 h 181404"/>
              <a:gd name="connsiteX2" fmla="*/ 333862 w 484535"/>
              <a:gd name="connsiteY2" fmla="*/ 127057 h 181404"/>
              <a:gd name="connsiteX3" fmla="*/ 273537 w 484535"/>
              <a:gd name="connsiteY3" fmla="*/ 120707 h 181404"/>
              <a:gd name="connsiteX4" fmla="*/ 483087 w 484535"/>
              <a:gd name="connsiteY4" fmla="*/ 114357 h 181404"/>
              <a:gd name="connsiteX5" fmla="*/ 368787 w 484535"/>
              <a:gd name="connsiteY5" fmla="*/ 114357 h 181404"/>
              <a:gd name="connsiteX6" fmla="*/ 419587 w 484535"/>
              <a:gd name="connsiteY6" fmla="*/ 174682 h 181404"/>
              <a:gd name="connsiteX7" fmla="*/ 337037 w 484535"/>
              <a:gd name="connsiteY7" fmla="*/ 120707 h 181404"/>
              <a:gd name="connsiteX8" fmla="*/ 276712 w 484535"/>
              <a:gd name="connsiteY8" fmla="*/ 133407 h 181404"/>
              <a:gd name="connsiteX9" fmla="*/ 203687 w 484535"/>
              <a:gd name="connsiteY9" fmla="*/ 181032 h 181404"/>
              <a:gd name="connsiteX10" fmla="*/ 238612 w 484535"/>
              <a:gd name="connsiteY10" fmla="*/ 104832 h 181404"/>
              <a:gd name="connsiteX11" fmla="*/ 121137 w 484535"/>
              <a:gd name="connsiteY11" fmla="*/ 146107 h 181404"/>
              <a:gd name="connsiteX12" fmla="*/ 184637 w 484535"/>
              <a:gd name="connsiteY12" fmla="*/ 98482 h 181404"/>
              <a:gd name="connsiteX13" fmla="*/ 76687 w 484535"/>
              <a:gd name="connsiteY13" fmla="*/ 111182 h 181404"/>
              <a:gd name="connsiteX14" fmla="*/ 83037 w 484535"/>
              <a:gd name="connsiteY14" fmla="*/ 88957 h 181404"/>
              <a:gd name="connsiteX15" fmla="*/ 487 w 484535"/>
              <a:gd name="connsiteY15" fmla="*/ 57 h 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4535" h="181404">
                <a:moveTo>
                  <a:pt x="487" y="57"/>
                </a:moveTo>
                <a:cubicBezTo>
                  <a:pt x="7895" y="-2060"/>
                  <a:pt x="71925" y="55090"/>
                  <a:pt x="127487" y="76257"/>
                </a:cubicBezTo>
                <a:cubicBezTo>
                  <a:pt x="183050" y="97424"/>
                  <a:pt x="309520" y="119649"/>
                  <a:pt x="333862" y="127057"/>
                </a:cubicBezTo>
                <a:cubicBezTo>
                  <a:pt x="358204" y="134465"/>
                  <a:pt x="248666" y="122824"/>
                  <a:pt x="273537" y="120707"/>
                </a:cubicBezTo>
                <a:cubicBezTo>
                  <a:pt x="298408" y="118590"/>
                  <a:pt x="467212" y="115415"/>
                  <a:pt x="483087" y="114357"/>
                </a:cubicBezTo>
                <a:cubicBezTo>
                  <a:pt x="498962" y="113299"/>
                  <a:pt x="379370" y="104303"/>
                  <a:pt x="368787" y="114357"/>
                </a:cubicBezTo>
                <a:cubicBezTo>
                  <a:pt x="358204" y="124411"/>
                  <a:pt x="424878" y="173624"/>
                  <a:pt x="419587" y="174682"/>
                </a:cubicBezTo>
                <a:cubicBezTo>
                  <a:pt x="414296" y="175740"/>
                  <a:pt x="360849" y="127586"/>
                  <a:pt x="337037" y="120707"/>
                </a:cubicBezTo>
                <a:cubicBezTo>
                  <a:pt x="313225" y="113828"/>
                  <a:pt x="298937" y="123353"/>
                  <a:pt x="276712" y="133407"/>
                </a:cubicBezTo>
                <a:cubicBezTo>
                  <a:pt x="254487" y="143461"/>
                  <a:pt x="210037" y="185794"/>
                  <a:pt x="203687" y="181032"/>
                </a:cubicBezTo>
                <a:cubicBezTo>
                  <a:pt x="197337" y="176270"/>
                  <a:pt x="252370" y="110653"/>
                  <a:pt x="238612" y="104832"/>
                </a:cubicBezTo>
                <a:cubicBezTo>
                  <a:pt x="224854" y="99011"/>
                  <a:pt x="130133" y="147165"/>
                  <a:pt x="121137" y="146107"/>
                </a:cubicBezTo>
                <a:cubicBezTo>
                  <a:pt x="112141" y="145049"/>
                  <a:pt x="192045" y="104303"/>
                  <a:pt x="184637" y="98482"/>
                </a:cubicBezTo>
                <a:cubicBezTo>
                  <a:pt x="177229" y="92661"/>
                  <a:pt x="76687" y="111182"/>
                  <a:pt x="76687" y="111182"/>
                </a:cubicBezTo>
                <a:cubicBezTo>
                  <a:pt x="59754" y="109595"/>
                  <a:pt x="93620" y="102186"/>
                  <a:pt x="83037" y="88957"/>
                </a:cubicBezTo>
                <a:cubicBezTo>
                  <a:pt x="72454" y="75728"/>
                  <a:pt x="-6921" y="2174"/>
                  <a:pt x="487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93314A6-54CE-830C-4562-ACAFB22F59D3}"/>
              </a:ext>
            </a:extLst>
          </p:cNvPr>
          <p:cNvSpPr/>
          <p:nvPr/>
        </p:nvSpPr>
        <p:spPr>
          <a:xfrm>
            <a:off x="6216539" y="3736825"/>
            <a:ext cx="93540" cy="200351"/>
          </a:xfrm>
          <a:custGeom>
            <a:avLst/>
            <a:gdLst>
              <a:gd name="connsiteX0" fmla="*/ 111 w 93540"/>
              <a:gd name="connsiteY0" fmla="*/ 150 h 200351"/>
              <a:gd name="connsiteX1" fmla="*/ 73136 w 93540"/>
              <a:gd name="connsiteY1" fmla="*/ 95400 h 200351"/>
              <a:gd name="connsiteX2" fmla="*/ 63611 w 93540"/>
              <a:gd name="connsiteY2" fmla="*/ 200175 h 200351"/>
              <a:gd name="connsiteX3" fmla="*/ 92186 w 93540"/>
              <a:gd name="connsiteY3" fmla="*/ 117625 h 200351"/>
              <a:gd name="connsiteX4" fmla="*/ 111 w 93540"/>
              <a:gd name="connsiteY4" fmla="*/ 150 h 20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40" h="200351">
                <a:moveTo>
                  <a:pt x="111" y="150"/>
                </a:moveTo>
                <a:cubicBezTo>
                  <a:pt x="-3064" y="-3554"/>
                  <a:pt x="62553" y="62063"/>
                  <a:pt x="73136" y="95400"/>
                </a:cubicBezTo>
                <a:cubicBezTo>
                  <a:pt x="83719" y="128738"/>
                  <a:pt x="60436" y="196471"/>
                  <a:pt x="63611" y="200175"/>
                </a:cubicBezTo>
                <a:cubicBezTo>
                  <a:pt x="66786" y="203879"/>
                  <a:pt x="100653" y="148317"/>
                  <a:pt x="92186" y="117625"/>
                </a:cubicBezTo>
                <a:cubicBezTo>
                  <a:pt x="83719" y="86933"/>
                  <a:pt x="3286" y="3854"/>
                  <a:pt x="111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080188E-5595-F0DE-C72B-06E6FBD546EE}"/>
              </a:ext>
            </a:extLst>
          </p:cNvPr>
          <p:cNvSpPr/>
          <p:nvPr/>
        </p:nvSpPr>
        <p:spPr>
          <a:xfrm>
            <a:off x="6194383" y="3711345"/>
            <a:ext cx="108035" cy="115291"/>
          </a:xfrm>
          <a:custGeom>
            <a:avLst/>
            <a:gdLst>
              <a:gd name="connsiteX0" fmla="*/ 42 w 108035"/>
              <a:gd name="connsiteY0" fmla="*/ 230 h 115291"/>
              <a:gd name="connsiteX1" fmla="*/ 101642 w 108035"/>
              <a:gd name="connsiteY1" fmla="*/ 111355 h 115291"/>
              <a:gd name="connsiteX2" fmla="*/ 88942 w 108035"/>
              <a:gd name="connsiteY2" fmla="*/ 82780 h 115291"/>
              <a:gd name="connsiteX3" fmla="*/ 42 w 108035"/>
              <a:gd name="connsiteY3" fmla="*/ 230 h 1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35" h="115291">
                <a:moveTo>
                  <a:pt x="42" y="230"/>
                </a:moveTo>
                <a:cubicBezTo>
                  <a:pt x="2159" y="4992"/>
                  <a:pt x="86825" y="97597"/>
                  <a:pt x="101642" y="111355"/>
                </a:cubicBezTo>
                <a:cubicBezTo>
                  <a:pt x="116459" y="125113"/>
                  <a:pt x="102700" y="99713"/>
                  <a:pt x="88942" y="82780"/>
                </a:cubicBezTo>
                <a:cubicBezTo>
                  <a:pt x="75184" y="65847"/>
                  <a:pt x="-2075" y="-4532"/>
                  <a:pt x="4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1B1460E-F980-208C-0288-69F20B6B4445}"/>
              </a:ext>
            </a:extLst>
          </p:cNvPr>
          <p:cNvSpPr/>
          <p:nvPr/>
        </p:nvSpPr>
        <p:spPr>
          <a:xfrm>
            <a:off x="5949261" y="3827166"/>
            <a:ext cx="339053" cy="71769"/>
          </a:xfrm>
          <a:custGeom>
            <a:avLst/>
            <a:gdLst>
              <a:gd name="connsiteX0" fmla="*/ 334064 w 339053"/>
              <a:gd name="connsiteY0" fmla="*/ 1884 h 71769"/>
              <a:gd name="connsiteX1" fmla="*/ 3864 w 339053"/>
              <a:gd name="connsiteY1" fmla="*/ 49509 h 71769"/>
              <a:gd name="connsiteX2" fmla="*/ 153089 w 339053"/>
              <a:gd name="connsiteY2" fmla="*/ 46334 h 71769"/>
              <a:gd name="connsiteX3" fmla="*/ 146739 w 339053"/>
              <a:gd name="connsiteY3" fmla="*/ 71734 h 71769"/>
              <a:gd name="connsiteX4" fmla="*/ 232464 w 339053"/>
              <a:gd name="connsiteY4" fmla="*/ 39984 h 71769"/>
              <a:gd name="connsiteX5" fmla="*/ 149914 w 339053"/>
              <a:gd name="connsiteY5" fmla="*/ 46334 h 71769"/>
              <a:gd name="connsiteX6" fmla="*/ 241989 w 339053"/>
              <a:gd name="connsiteY6" fmla="*/ 1884 h 71769"/>
              <a:gd name="connsiteX7" fmla="*/ 207064 w 339053"/>
              <a:gd name="connsiteY7" fmla="*/ 8234 h 71769"/>
              <a:gd name="connsiteX8" fmla="*/ 334064 w 339053"/>
              <a:gd name="connsiteY8" fmla="*/ 1884 h 7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053" h="71769">
                <a:moveTo>
                  <a:pt x="334064" y="1884"/>
                </a:moveTo>
                <a:cubicBezTo>
                  <a:pt x="300197" y="8763"/>
                  <a:pt x="34026" y="42101"/>
                  <a:pt x="3864" y="49509"/>
                </a:cubicBezTo>
                <a:cubicBezTo>
                  <a:pt x="-26298" y="56917"/>
                  <a:pt x="129276" y="42630"/>
                  <a:pt x="153089" y="46334"/>
                </a:cubicBezTo>
                <a:cubicBezTo>
                  <a:pt x="176901" y="50038"/>
                  <a:pt x="133510" y="72792"/>
                  <a:pt x="146739" y="71734"/>
                </a:cubicBezTo>
                <a:cubicBezTo>
                  <a:pt x="159968" y="70676"/>
                  <a:pt x="231935" y="44217"/>
                  <a:pt x="232464" y="39984"/>
                </a:cubicBezTo>
                <a:cubicBezTo>
                  <a:pt x="232993" y="35751"/>
                  <a:pt x="148326" y="52684"/>
                  <a:pt x="149914" y="46334"/>
                </a:cubicBezTo>
                <a:cubicBezTo>
                  <a:pt x="151501" y="39984"/>
                  <a:pt x="232464" y="8234"/>
                  <a:pt x="241989" y="1884"/>
                </a:cubicBezTo>
                <a:cubicBezTo>
                  <a:pt x="251514" y="-4466"/>
                  <a:pt x="195422" y="7176"/>
                  <a:pt x="207064" y="8234"/>
                </a:cubicBezTo>
                <a:cubicBezTo>
                  <a:pt x="218706" y="9292"/>
                  <a:pt x="367931" y="-4995"/>
                  <a:pt x="334064" y="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44058A3-9AD2-7799-82B8-0F42E1933A6E}"/>
              </a:ext>
            </a:extLst>
          </p:cNvPr>
          <p:cNvSpPr/>
          <p:nvPr/>
        </p:nvSpPr>
        <p:spPr>
          <a:xfrm>
            <a:off x="6097712" y="3819229"/>
            <a:ext cx="189099" cy="165747"/>
          </a:xfrm>
          <a:custGeom>
            <a:avLst/>
            <a:gdLst>
              <a:gd name="connsiteX0" fmla="*/ 150688 w 189099"/>
              <a:gd name="connsiteY0" fmla="*/ 296 h 165747"/>
              <a:gd name="connsiteX1" fmla="*/ 188788 w 189099"/>
              <a:gd name="connsiteY1" fmla="*/ 63796 h 165747"/>
              <a:gd name="connsiteX2" fmla="*/ 125288 w 189099"/>
              <a:gd name="connsiteY2" fmla="*/ 86021 h 165747"/>
              <a:gd name="connsiteX3" fmla="*/ 74488 w 189099"/>
              <a:gd name="connsiteY3" fmla="*/ 165396 h 165747"/>
              <a:gd name="connsiteX4" fmla="*/ 99888 w 189099"/>
              <a:gd name="connsiteY4" fmla="*/ 114596 h 165747"/>
              <a:gd name="connsiteX5" fmla="*/ 49088 w 189099"/>
              <a:gd name="connsiteY5" fmla="*/ 101896 h 165747"/>
              <a:gd name="connsiteX6" fmla="*/ 17338 w 189099"/>
              <a:gd name="connsiteY6" fmla="*/ 108246 h 165747"/>
              <a:gd name="connsiteX7" fmla="*/ 4638 w 189099"/>
              <a:gd name="connsiteY7" fmla="*/ 89196 h 165747"/>
              <a:gd name="connsiteX8" fmla="*/ 96713 w 189099"/>
              <a:gd name="connsiteY8" fmla="*/ 130471 h 165747"/>
              <a:gd name="connsiteX9" fmla="*/ 106238 w 189099"/>
              <a:gd name="connsiteY9" fmla="*/ 54271 h 165747"/>
              <a:gd name="connsiteX10" fmla="*/ 106238 w 189099"/>
              <a:gd name="connsiteY10" fmla="*/ 92371 h 165747"/>
              <a:gd name="connsiteX11" fmla="*/ 176088 w 189099"/>
              <a:gd name="connsiteY11" fmla="*/ 92371 h 165747"/>
              <a:gd name="connsiteX12" fmla="*/ 150688 w 189099"/>
              <a:gd name="connsiteY12" fmla="*/ 296 h 16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099" h="165747">
                <a:moveTo>
                  <a:pt x="150688" y="296"/>
                </a:moveTo>
                <a:cubicBezTo>
                  <a:pt x="152805" y="-4466"/>
                  <a:pt x="193021" y="49509"/>
                  <a:pt x="188788" y="63796"/>
                </a:cubicBezTo>
                <a:cubicBezTo>
                  <a:pt x="184555" y="78083"/>
                  <a:pt x="144338" y="69088"/>
                  <a:pt x="125288" y="86021"/>
                </a:cubicBezTo>
                <a:cubicBezTo>
                  <a:pt x="106238" y="102954"/>
                  <a:pt x="78721" y="160634"/>
                  <a:pt x="74488" y="165396"/>
                </a:cubicBezTo>
                <a:cubicBezTo>
                  <a:pt x="70255" y="170158"/>
                  <a:pt x="104121" y="125179"/>
                  <a:pt x="99888" y="114596"/>
                </a:cubicBezTo>
                <a:cubicBezTo>
                  <a:pt x="95655" y="104013"/>
                  <a:pt x="62846" y="102954"/>
                  <a:pt x="49088" y="101896"/>
                </a:cubicBezTo>
                <a:cubicBezTo>
                  <a:pt x="35330" y="100838"/>
                  <a:pt x="24746" y="110363"/>
                  <a:pt x="17338" y="108246"/>
                </a:cubicBezTo>
                <a:cubicBezTo>
                  <a:pt x="9930" y="106129"/>
                  <a:pt x="-8591" y="85492"/>
                  <a:pt x="4638" y="89196"/>
                </a:cubicBezTo>
                <a:cubicBezTo>
                  <a:pt x="17867" y="92900"/>
                  <a:pt x="79780" y="136292"/>
                  <a:pt x="96713" y="130471"/>
                </a:cubicBezTo>
                <a:cubicBezTo>
                  <a:pt x="113646" y="124650"/>
                  <a:pt x="104650" y="60621"/>
                  <a:pt x="106238" y="54271"/>
                </a:cubicBezTo>
                <a:cubicBezTo>
                  <a:pt x="107825" y="47921"/>
                  <a:pt x="94596" y="86021"/>
                  <a:pt x="106238" y="92371"/>
                </a:cubicBezTo>
                <a:cubicBezTo>
                  <a:pt x="117880" y="98721"/>
                  <a:pt x="164975" y="104542"/>
                  <a:pt x="176088" y="92371"/>
                </a:cubicBezTo>
                <a:cubicBezTo>
                  <a:pt x="187201" y="80200"/>
                  <a:pt x="148571" y="5058"/>
                  <a:pt x="150688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D956166-5DDE-BBF9-0C1F-803BB25EFF4C}"/>
              </a:ext>
            </a:extLst>
          </p:cNvPr>
          <p:cNvSpPr/>
          <p:nvPr/>
        </p:nvSpPr>
        <p:spPr>
          <a:xfrm>
            <a:off x="5701969" y="3606765"/>
            <a:ext cx="372364" cy="240523"/>
          </a:xfrm>
          <a:custGeom>
            <a:avLst/>
            <a:gdLst>
              <a:gd name="connsiteX0" fmla="*/ 47956 w 372364"/>
              <a:gd name="connsiteY0" fmla="*/ 25435 h 240523"/>
              <a:gd name="connsiteX1" fmla="*/ 331 w 372364"/>
              <a:gd name="connsiteY1" fmla="*/ 76235 h 240523"/>
              <a:gd name="connsiteX2" fmla="*/ 70181 w 372364"/>
              <a:gd name="connsiteY2" fmla="*/ 88935 h 240523"/>
              <a:gd name="connsiteX3" fmla="*/ 101931 w 372364"/>
              <a:gd name="connsiteY3" fmla="*/ 155610 h 240523"/>
              <a:gd name="connsiteX4" fmla="*/ 162256 w 372364"/>
              <a:gd name="connsiteY4" fmla="*/ 222285 h 240523"/>
              <a:gd name="connsiteX5" fmla="*/ 270206 w 372364"/>
              <a:gd name="connsiteY5" fmla="*/ 238160 h 240523"/>
              <a:gd name="connsiteX6" fmla="*/ 352756 w 372364"/>
              <a:gd name="connsiteY6" fmla="*/ 181010 h 240523"/>
              <a:gd name="connsiteX7" fmla="*/ 368631 w 372364"/>
              <a:gd name="connsiteY7" fmla="*/ 120685 h 240523"/>
              <a:gd name="connsiteX8" fmla="*/ 368631 w 372364"/>
              <a:gd name="connsiteY8" fmla="*/ 73060 h 240523"/>
              <a:gd name="connsiteX9" fmla="*/ 327356 w 372364"/>
              <a:gd name="connsiteY9" fmla="*/ 22260 h 240523"/>
              <a:gd name="connsiteX10" fmla="*/ 340056 w 372364"/>
              <a:gd name="connsiteY10" fmla="*/ 25435 h 240523"/>
              <a:gd name="connsiteX11" fmla="*/ 140031 w 372364"/>
              <a:gd name="connsiteY11" fmla="*/ 35 h 240523"/>
              <a:gd name="connsiteX12" fmla="*/ 47956 w 372364"/>
              <a:gd name="connsiteY12" fmla="*/ 25435 h 2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364" h="240523">
                <a:moveTo>
                  <a:pt x="47956" y="25435"/>
                </a:moveTo>
                <a:cubicBezTo>
                  <a:pt x="24673" y="38135"/>
                  <a:pt x="-3373" y="65652"/>
                  <a:pt x="331" y="76235"/>
                </a:cubicBezTo>
                <a:cubicBezTo>
                  <a:pt x="4035" y="86818"/>
                  <a:pt x="53248" y="75706"/>
                  <a:pt x="70181" y="88935"/>
                </a:cubicBezTo>
                <a:cubicBezTo>
                  <a:pt x="87114" y="102164"/>
                  <a:pt x="86585" y="133385"/>
                  <a:pt x="101931" y="155610"/>
                </a:cubicBezTo>
                <a:cubicBezTo>
                  <a:pt x="117277" y="177835"/>
                  <a:pt x="134210" y="208527"/>
                  <a:pt x="162256" y="222285"/>
                </a:cubicBezTo>
                <a:cubicBezTo>
                  <a:pt x="190302" y="236043"/>
                  <a:pt x="238456" y="245039"/>
                  <a:pt x="270206" y="238160"/>
                </a:cubicBezTo>
                <a:cubicBezTo>
                  <a:pt x="301956" y="231281"/>
                  <a:pt x="336352" y="200589"/>
                  <a:pt x="352756" y="181010"/>
                </a:cubicBezTo>
                <a:cubicBezTo>
                  <a:pt x="369160" y="161431"/>
                  <a:pt x="365985" y="138677"/>
                  <a:pt x="368631" y="120685"/>
                </a:cubicBezTo>
                <a:cubicBezTo>
                  <a:pt x="371277" y="102693"/>
                  <a:pt x="375510" y="89464"/>
                  <a:pt x="368631" y="73060"/>
                </a:cubicBezTo>
                <a:cubicBezTo>
                  <a:pt x="361752" y="56656"/>
                  <a:pt x="327356" y="22260"/>
                  <a:pt x="327356" y="22260"/>
                </a:cubicBezTo>
                <a:cubicBezTo>
                  <a:pt x="322594" y="14322"/>
                  <a:pt x="340056" y="25435"/>
                  <a:pt x="340056" y="25435"/>
                </a:cubicBezTo>
                <a:cubicBezTo>
                  <a:pt x="308835" y="21731"/>
                  <a:pt x="189243" y="-1023"/>
                  <a:pt x="140031" y="35"/>
                </a:cubicBezTo>
                <a:cubicBezTo>
                  <a:pt x="90819" y="1093"/>
                  <a:pt x="71239" y="12735"/>
                  <a:pt x="47956" y="254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2A6A5F08-FCA2-DA4F-30FD-0D1207E0BDEB}"/>
              </a:ext>
            </a:extLst>
          </p:cNvPr>
          <p:cNvSpPr/>
          <p:nvPr/>
        </p:nvSpPr>
        <p:spPr>
          <a:xfrm>
            <a:off x="5910070" y="36651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EBADE86-46A4-9F3F-DCCA-3538FDAE25C8}"/>
              </a:ext>
            </a:extLst>
          </p:cNvPr>
          <p:cNvSpPr/>
          <p:nvPr/>
        </p:nvSpPr>
        <p:spPr>
          <a:xfrm>
            <a:off x="5735898" y="3453446"/>
            <a:ext cx="381442" cy="102604"/>
          </a:xfrm>
          <a:custGeom>
            <a:avLst/>
            <a:gdLst>
              <a:gd name="connsiteX0" fmla="*/ 1327 w 381442"/>
              <a:gd name="connsiteY0" fmla="*/ 102554 h 102604"/>
              <a:gd name="connsiteX1" fmla="*/ 255327 w 381442"/>
              <a:gd name="connsiteY1" fmla="*/ 39054 h 102604"/>
              <a:gd name="connsiteX2" fmla="*/ 217227 w 381442"/>
              <a:gd name="connsiteY2" fmla="*/ 48579 h 102604"/>
              <a:gd name="connsiteX3" fmla="*/ 309302 w 381442"/>
              <a:gd name="connsiteY3" fmla="*/ 39054 h 102604"/>
              <a:gd name="connsiteX4" fmla="*/ 379152 w 381442"/>
              <a:gd name="connsiteY4" fmla="*/ 45404 h 102604"/>
              <a:gd name="connsiteX5" fmla="*/ 353752 w 381442"/>
              <a:gd name="connsiteY5" fmla="*/ 45404 h 102604"/>
              <a:gd name="connsiteX6" fmla="*/ 248977 w 381442"/>
              <a:gd name="connsiteY6" fmla="*/ 954 h 102604"/>
              <a:gd name="connsiteX7" fmla="*/ 268027 w 381442"/>
              <a:gd name="connsiteY7" fmla="*/ 16829 h 102604"/>
              <a:gd name="connsiteX8" fmla="*/ 121977 w 381442"/>
              <a:gd name="connsiteY8" fmla="*/ 39054 h 102604"/>
              <a:gd name="connsiteX9" fmla="*/ 233102 w 381442"/>
              <a:gd name="connsiteY9" fmla="*/ 26354 h 102604"/>
              <a:gd name="connsiteX10" fmla="*/ 134677 w 381442"/>
              <a:gd name="connsiteY10" fmla="*/ 54929 h 102604"/>
              <a:gd name="connsiteX11" fmla="*/ 153727 w 381442"/>
              <a:gd name="connsiteY11" fmla="*/ 26354 h 102604"/>
              <a:gd name="connsiteX12" fmla="*/ 1327 w 381442"/>
              <a:gd name="connsiteY12" fmla="*/ 102554 h 10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442" h="102604">
                <a:moveTo>
                  <a:pt x="1327" y="102554"/>
                </a:moveTo>
                <a:cubicBezTo>
                  <a:pt x="18260" y="104671"/>
                  <a:pt x="255327" y="39054"/>
                  <a:pt x="255327" y="39054"/>
                </a:cubicBezTo>
                <a:cubicBezTo>
                  <a:pt x="291310" y="30058"/>
                  <a:pt x="208231" y="48579"/>
                  <a:pt x="217227" y="48579"/>
                </a:cubicBezTo>
                <a:cubicBezTo>
                  <a:pt x="226223" y="48579"/>
                  <a:pt x="282315" y="39583"/>
                  <a:pt x="309302" y="39054"/>
                </a:cubicBezTo>
                <a:cubicBezTo>
                  <a:pt x="336289" y="38525"/>
                  <a:pt x="371744" y="44346"/>
                  <a:pt x="379152" y="45404"/>
                </a:cubicBezTo>
                <a:cubicBezTo>
                  <a:pt x="386560" y="46462"/>
                  <a:pt x="375448" y="52812"/>
                  <a:pt x="353752" y="45404"/>
                </a:cubicBezTo>
                <a:cubicBezTo>
                  <a:pt x="332056" y="37996"/>
                  <a:pt x="248977" y="954"/>
                  <a:pt x="248977" y="954"/>
                </a:cubicBezTo>
                <a:cubicBezTo>
                  <a:pt x="234689" y="-3809"/>
                  <a:pt x="289194" y="10479"/>
                  <a:pt x="268027" y="16829"/>
                </a:cubicBezTo>
                <a:cubicBezTo>
                  <a:pt x="246860" y="23179"/>
                  <a:pt x="127798" y="37466"/>
                  <a:pt x="121977" y="39054"/>
                </a:cubicBezTo>
                <a:cubicBezTo>
                  <a:pt x="116156" y="40641"/>
                  <a:pt x="230985" y="23708"/>
                  <a:pt x="233102" y="26354"/>
                </a:cubicBezTo>
                <a:cubicBezTo>
                  <a:pt x="235219" y="29000"/>
                  <a:pt x="147906" y="54929"/>
                  <a:pt x="134677" y="54929"/>
                </a:cubicBezTo>
                <a:cubicBezTo>
                  <a:pt x="121448" y="54929"/>
                  <a:pt x="172777" y="20004"/>
                  <a:pt x="153727" y="26354"/>
                </a:cubicBezTo>
                <a:cubicBezTo>
                  <a:pt x="134677" y="32704"/>
                  <a:pt x="-15606" y="100437"/>
                  <a:pt x="1327" y="102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BB2DE5C-2BFC-DCC1-1A46-89BAE0DE99C0}"/>
              </a:ext>
            </a:extLst>
          </p:cNvPr>
          <p:cNvSpPr/>
          <p:nvPr/>
        </p:nvSpPr>
        <p:spPr>
          <a:xfrm>
            <a:off x="6087642" y="3577264"/>
            <a:ext cx="206997" cy="209605"/>
          </a:xfrm>
          <a:custGeom>
            <a:avLst/>
            <a:gdLst>
              <a:gd name="connsiteX0" fmla="*/ 2008 w 206997"/>
              <a:gd name="connsiteY0" fmla="*/ 961 h 209605"/>
              <a:gd name="connsiteX1" fmla="*/ 192508 w 206997"/>
              <a:gd name="connsiteY1" fmla="*/ 194636 h 209605"/>
              <a:gd name="connsiteX2" fmla="*/ 182983 w 206997"/>
              <a:gd name="connsiteY2" fmla="*/ 188286 h 209605"/>
              <a:gd name="connsiteX3" fmla="*/ 97258 w 206997"/>
              <a:gd name="connsiteY3" fmla="*/ 121611 h 209605"/>
              <a:gd name="connsiteX4" fmla="*/ 2008 w 206997"/>
              <a:gd name="connsiteY4" fmla="*/ 961 h 2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97" h="209605">
                <a:moveTo>
                  <a:pt x="2008" y="961"/>
                </a:moveTo>
                <a:cubicBezTo>
                  <a:pt x="17883" y="13132"/>
                  <a:pt x="192508" y="194636"/>
                  <a:pt x="192508" y="194636"/>
                </a:cubicBezTo>
                <a:cubicBezTo>
                  <a:pt x="222670" y="225857"/>
                  <a:pt x="198858" y="200457"/>
                  <a:pt x="182983" y="188286"/>
                </a:cubicBezTo>
                <a:cubicBezTo>
                  <a:pt x="167108" y="176115"/>
                  <a:pt x="125833" y="147540"/>
                  <a:pt x="97258" y="121611"/>
                </a:cubicBezTo>
                <a:cubicBezTo>
                  <a:pt x="68683" y="95682"/>
                  <a:pt x="-13867" y="-11210"/>
                  <a:pt x="2008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EF07D524-4B9C-D18B-182F-142F61AAF45A}"/>
              </a:ext>
            </a:extLst>
          </p:cNvPr>
          <p:cNvSpPr/>
          <p:nvPr/>
        </p:nvSpPr>
        <p:spPr>
          <a:xfrm>
            <a:off x="6191070" y="3549609"/>
            <a:ext cx="163491" cy="311507"/>
          </a:xfrm>
          <a:custGeom>
            <a:avLst/>
            <a:gdLst>
              <a:gd name="connsiteX0" fmla="*/ 180 w 163491"/>
              <a:gd name="connsiteY0" fmla="*/ 41 h 311507"/>
              <a:gd name="connsiteX1" fmla="*/ 120830 w 163491"/>
              <a:gd name="connsiteY1" fmla="*/ 136566 h 311507"/>
              <a:gd name="connsiteX2" fmla="*/ 79555 w 163491"/>
              <a:gd name="connsiteY2" fmla="*/ 88941 h 311507"/>
              <a:gd name="connsiteX3" fmla="*/ 79555 w 163491"/>
              <a:gd name="connsiteY3" fmla="*/ 101641 h 311507"/>
              <a:gd name="connsiteX4" fmla="*/ 130355 w 163491"/>
              <a:gd name="connsiteY4" fmla="*/ 168316 h 311507"/>
              <a:gd name="connsiteX5" fmla="*/ 152580 w 163491"/>
              <a:gd name="connsiteY5" fmla="*/ 209591 h 311507"/>
              <a:gd name="connsiteX6" fmla="*/ 146230 w 163491"/>
              <a:gd name="connsiteY6" fmla="*/ 193716 h 311507"/>
              <a:gd name="connsiteX7" fmla="*/ 149405 w 163491"/>
              <a:gd name="connsiteY7" fmla="*/ 311191 h 311507"/>
              <a:gd name="connsiteX8" fmla="*/ 155755 w 163491"/>
              <a:gd name="connsiteY8" fmla="*/ 152441 h 311507"/>
              <a:gd name="connsiteX9" fmla="*/ 152580 w 163491"/>
              <a:gd name="connsiteY9" fmla="*/ 152441 h 311507"/>
              <a:gd name="connsiteX10" fmla="*/ 180 w 163491"/>
              <a:gd name="connsiteY10" fmla="*/ 41 h 31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491" h="311507">
                <a:moveTo>
                  <a:pt x="180" y="41"/>
                </a:moveTo>
                <a:cubicBezTo>
                  <a:pt x="-5112" y="-2605"/>
                  <a:pt x="107601" y="121749"/>
                  <a:pt x="120830" y="136566"/>
                </a:cubicBezTo>
                <a:cubicBezTo>
                  <a:pt x="134059" y="151383"/>
                  <a:pt x="79555" y="88941"/>
                  <a:pt x="79555" y="88941"/>
                </a:cubicBezTo>
                <a:cubicBezTo>
                  <a:pt x="72676" y="83120"/>
                  <a:pt x="71088" y="88412"/>
                  <a:pt x="79555" y="101641"/>
                </a:cubicBezTo>
                <a:cubicBezTo>
                  <a:pt x="88022" y="114870"/>
                  <a:pt x="118184" y="150324"/>
                  <a:pt x="130355" y="168316"/>
                </a:cubicBezTo>
                <a:cubicBezTo>
                  <a:pt x="142526" y="186308"/>
                  <a:pt x="152580" y="209591"/>
                  <a:pt x="152580" y="209591"/>
                </a:cubicBezTo>
                <a:cubicBezTo>
                  <a:pt x="155226" y="213824"/>
                  <a:pt x="146759" y="176783"/>
                  <a:pt x="146230" y="193716"/>
                </a:cubicBezTo>
                <a:cubicBezTo>
                  <a:pt x="145701" y="210649"/>
                  <a:pt x="147818" y="318070"/>
                  <a:pt x="149405" y="311191"/>
                </a:cubicBezTo>
                <a:cubicBezTo>
                  <a:pt x="150992" y="304312"/>
                  <a:pt x="155755" y="152441"/>
                  <a:pt x="155755" y="152441"/>
                </a:cubicBezTo>
                <a:cubicBezTo>
                  <a:pt x="156284" y="125983"/>
                  <a:pt x="174805" y="173608"/>
                  <a:pt x="152580" y="152441"/>
                </a:cubicBezTo>
                <a:cubicBezTo>
                  <a:pt x="130355" y="131274"/>
                  <a:pt x="5472" y="2687"/>
                  <a:pt x="18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22C75A4-CE10-DEC5-9C80-417EF601E932}"/>
              </a:ext>
            </a:extLst>
          </p:cNvPr>
          <p:cNvSpPr/>
          <p:nvPr/>
        </p:nvSpPr>
        <p:spPr>
          <a:xfrm>
            <a:off x="6307137" y="3349320"/>
            <a:ext cx="135020" cy="210402"/>
          </a:xfrm>
          <a:custGeom>
            <a:avLst/>
            <a:gdLst>
              <a:gd name="connsiteX0" fmla="*/ 80963 w 135020"/>
              <a:gd name="connsiteY0" fmla="*/ 16180 h 210402"/>
              <a:gd name="connsiteX1" fmla="*/ 134938 w 135020"/>
              <a:gd name="connsiteY1" fmla="*/ 82855 h 210402"/>
              <a:gd name="connsiteX2" fmla="*/ 93663 w 135020"/>
              <a:gd name="connsiteY2" fmla="*/ 133655 h 210402"/>
              <a:gd name="connsiteX3" fmla="*/ 109538 w 135020"/>
              <a:gd name="connsiteY3" fmla="*/ 209855 h 210402"/>
              <a:gd name="connsiteX4" fmla="*/ 87313 w 135020"/>
              <a:gd name="connsiteY4" fmla="*/ 159055 h 210402"/>
              <a:gd name="connsiteX5" fmla="*/ 1588 w 135020"/>
              <a:gd name="connsiteY5" fmla="*/ 3480 h 210402"/>
              <a:gd name="connsiteX6" fmla="*/ 33338 w 135020"/>
              <a:gd name="connsiteY6" fmla="*/ 57455 h 210402"/>
              <a:gd name="connsiteX7" fmla="*/ 55563 w 135020"/>
              <a:gd name="connsiteY7" fmla="*/ 133655 h 210402"/>
              <a:gd name="connsiteX8" fmla="*/ 55563 w 135020"/>
              <a:gd name="connsiteY8" fmla="*/ 114605 h 210402"/>
              <a:gd name="connsiteX9" fmla="*/ 68263 w 135020"/>
              <a:gd name="connsiteY9" fmla="*/ 152705 h 210402"/>
              <a:gd name="connsiteX10" fmla="*/ 90488 w 135020"/>
              <a:gd name="connsiteY10" fmla="*/ 120955 h 210402"/>
              <a:gd name="connsiteX11" fmla="*/ 109538 w 135020"/>
              <a:gd name="connsiteY11" fmla="*/ 86030 h 210402"/>
              <a:gd name="connsiteX12" fmla="*/ 80963 w 135020"/>
              <a:gd name="connsiteY12" fmla="*/ 16180 h 21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020" h="210402">
                <a:moveTo>
                  <a:pt x="80963" y="16180"/>
                </a:moveTo>
                <a:cubicBezTo>
                  <a:pt x="85196" y="15651"/>
                  <a:pt x="132821" y="63276"/>
                  <a:pt x="134938" y="82855"/>
                </a:cubicBezTo>
                <a:cubicBezTo>
                  <a:pt x="137055" y="102434"/>
                  <a:pt x="97896" y="112488"/>
                  <a:pt x="93663" y="133655"/>
                </a:cubicBezTo>
                <a:cubicBezTo>
                  <a:pt x="89430" y="154822"/>
                  <a:pt x="110596" y="205622"/>
                  <a:pt x="109538" y="209855"/>
                </a:cubicBezTo>
                <a:cubicBezTo>
                  <a:pt x="108480" y="214088"/>
                  <a:pt x="105305" y="193451"/>
                  <a:pt x="87313" y="159055"/>
                </a:cubicBezTo>
                <a:cubicBezTo>
                  <a:pt x="69321" y="124659"/>
                  <a:pt x="10584" y="20413"/>
                  <a:pt x="1588" y="3480"/>
                </a:cubicBezTo>
                <a:cubicBezTo>
                  <a:pt x="-7408" y="-13453"/>
                  <a:pt x="24342" y="35759"/>
                  <a:pt x="33338" y="57455"/>
                </a:cubicBezTo>
                <a:cubicBezTo>
                  <a:pt x="42334" y="79151"/>
                  <a:pt x="55563" y="133655"/>
                  <a:pt x="55563" y="133655"/>
                </a:cubicBezTo>
                <a:cubicBezTo>
                  <a:pt x="59267" y="143180"/>
                  <a:pt x="53446" y="111430"/>
                  <a:pt x="55563" y="114605"/>
                </a:cubicBezTo>
                <a:cubicBezTo>
                  <a:pt x="57680" y="117780"/>
                  <a:pt x="62442" y="151647"/>
                  <a:pt x="68263" y="152705"/>
                </a:cubicBezTo>
                <a:cubicBezTo>
                  <a:pt x="74084" y="153763"/>
                  <a:pt x="83609" y="132067"/>
                  <a:pt x="90488" y="120955"/>
                </a:cubicBezTo>
                <a:cubicBezTo>
                  <a:pt x="97367" y="109843"/>
                  <a:pt x="109009" y="99259"/>
                  <a:pt x="109538" y="86030"/>
                </a:cubicBezTo>
                <a:cubicBezTo>
                  <a:pt x="110067" y="72801"/>
                  <a:pt x="76730" y="16709"/>
                  <a:pt x="80963" y="16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86B959B-D8CC-95DF-B160-0621EE2D0AA9}"/>
              </a:ext>
            </a:extLst>
          </p:cNvPr>
          <p:cNvSpPr/>
          <p:nvPr/>
        </p:nvSpPr>
        <p:spPr>
          <a:xfrm>
            <a:off x="6149902" y="3320919"/>
            <a:ext cx="173758" cy="198312"/>
          </a:xfrm>
          <a:custGeom>
            <a:avLst/>
            <a:gdLst>
              <a:gd name="connsiteX0" fmla="*/ 9598 w 173758"/>
              <a:gd name="connsiteY0" fmla="*/ 131 h 198312"/>
              <a:gd name="connsiteX1" fmla="*/ 104848 w 173758"/>
              <a:gd name="connsiteY1" fmla="*/ 95381 h 198312"/>
              <a:gd name="connsiteX2" fmla="*/ 123898 w 173758"/>
              <a:gd name="connsiteY2" fmla="*/ 139831 h 198312"/>
              <a:gd name="connsiteX3" fmla="*/ 111198 w 173758"/>
              <a:gd name="connsiteY3" fmla="*/ 82681 h 198312"/>
              <a:gd name="connsiteX4" fmla="*/ 171523 w 173758"/>
              <a:gd name="connsiteY4" fmla="*/ 196981 h 198312"/>
              <a:gd name="connsiteX5" fmla="*/ 158823 w 173758"/>
              <a:gd name="connsiteY5" fmla="*/ 139831 h 198312"/>
              <a:gd name="connsiteX6" fmla="*/ 139773 w 173758"/>
              <a:gd name="connsiteY6" fmla="*/ 60456 h 198312"/>
              <a:gd name="connsiteX7" fmla="*/ 136598 w 173758"/>
              <a:gd name="connsiteY7" fmla="*/ 101731 h 198312"/>
              <a:gd name="connsiteX8" fmla="*/ 101673 w 173758"/>
              <a:gd name="connsiteY8" fmla="*/ 82681 h 198312"/>
              <a:gd name="connsiteX9" fmla="*/ 136598 w 173758"/>
              <a:gd name="connsiteY9" fmla="*/ 181106 h 198312"/>
              <a:gd name="connsiteX10" fmla="*/ 73 w 173758"/>
              <a:gd name="connsiteY10" fmla="*/ 66806 h 198312"/>
              <a:gd name="connsiteX11" fmla="*/ 117548 w 173758"/>
              <a:gd name="connsiteY11" fmla="*/ 155706 h 198312"/>
              <a:gd name="connsiteX12" fmla="*/ 117548 w 173758"/>
              <a:gd name="connsiteY12" fmla="*/ 117606 h 198312"/>
              <a:gd name="connsiteX13" fmla="*/ 9598 w 173758"/>
              <a:gd name="connsiteY13" fmla="*/ 131 h 19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758" h="198312">
                <a:moveTo>
                  <a:pt x="9598" y="131"/>
                </a:moveTo>
                <a:cubicBezTo>
                  <a:pt x="7481" y="-3573"/>
                  <a:pt x="85798" y="72098"/>
                  <a:pt x="104848" y="95381"/>
                </a:cubicBezTo>
                <a:cubicBezTo>
                  <a:pt x="123898" y="118664"/>
                  <a:pt x="122840" y="141948"/>
                  <a:pt x="123898" y="139831"/>
                </a:cubicBezTo>
                <a:cubicBezTo>
                  <a:pt x="124956" y="137714"/>
                  <a:pt x="103261" y="73156"/>
                  <a:pt x="111198" y="82681"/>
                </a:cubicBezTo>
                <a:cubicBezTo>
                  <a:pt x="119135" y="92206"/>
                  <a:pt x="163586" y="187456"/>
                  <a:pt x="171523" y="196981"/>
                </a:cubicBezTo>
                <a:cubicBezTo>
                  <a:pt x="179460" y="206506"/>
                  <a:pt x="164115" y="162585"/>
                  <a:pt x="158823" y="139831"/>
                </a:cubicBezTo>
                <a:cubicBezTo>
                  <a:pt x="153531" y="117077"/>
                  <a:pt x="143477" y="66806"/>
                  <a:pt x="139773" y="60456"/>
                </a:cubicBezTo>
                <a:cubicBezTo>
                  <a:pt x="136069" y="54106"/>
                  <a:pt x="142948" y="98027"/>
                  <a:pt x="136598" y="101731"/>
                </a:cubicBezTo>
                <a:cubicBezTo>
                  <a:pt x="130248" y="105435"/>
                  <a:pt x="101673" y="69452"/>
                  <a:pt x="101673" y="82681"/>
                </a:cubicBezTo>
                <a:cubicBezTo>
                  <a:pt x="101673" y="95910"/>
                  <a:pt x="153531" y="183752"/>
                  <a:pt x="136598" y="181106"/>
                </a:cubicBezTo>
                <a:cubicBezTo>
                  <a:pt x="119665" y="178460"/>
                  <a:pt x="3248" y="71039"/>
                  <a:pt x="73" y="66806"/>
                </a:cubicBezTo>
                <a:cubicBezTo>
                  <a:pt x="-3102" y="62573"/>
                  <a:pt x="97969" y="147239"/>
                  <a:pt x="117548" y="155706"/>
                </a:cubicBezTo>
                <a:cubicBezTo>
                  <a:pt x="137127" y="164173"/>
                  <a:pt x="133423" y="138244"/>
                  <a:pt x="117548" y="117606"/>
                </a:cubicBezTo>
                <a:cubicBezTo>
                  <a:pt x="101673" y="96969"/>
                  <a:pt x="11715" y="3835"/>
                  <a:pt x="959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9CA2EA2-0AD5-FCE1-3370-A9749C73882D}"/>
              </a:ext>
            </a:extLst>
          </p:cNvPr>
          <p:cNvSpPr/>
          <p:nvPr/>
        </p:nvSpPr>
        <p:spPr>
          <a:xfrm>
            <a:off x="5959270" y="3295232"/>
            <a:ext cx="249001" cy="185685"/>
          </a:xfrm>
          <a:custGeom>
            <a:avLst/>
            <a:gdLst>
              <a:gd name="connsiteX0" fmla="*/ 120855 w 249001"/>
              <a:gd name="connsiteY0" fmla="*/ 25818 h 185685"/>
              <a:gd name="connsiteX1" fmla="*/ 209755 w 249001"/>
              <a:gd name="connsiteY1" fmla="*/ 57568 h 185685"/>
              <a:gd name="connsiteX2" fmla="*/ 197055 w 249001"/>
              <a:gd name="connsiteY2" fmla="*/ 143293 h 185685"/>
              <a:gd name="connsiteX3" fmla="*/ 247855 w 249001"/>
              <a:gd name="connsiteY3" fmla="*/ 184568 h 185685"/>
              <a:gd name="connsiteX4" fmla="*/ 225630 w 249001"/>
              <a:gd name="connsiteY4" fmla="*/ 171868 h 185685"/>
              <a:gd name="connsiteX5" fmla="*/ 149430 w 249001"/>
              <a:gd name="connsiteY5" fmla="*/ 149643 h 185685"/>
              <a:gd name="connsiteX6" fmla="*/ 174830 w 249001"/>
              <a:gd name="connsiteY6" fmla="*/ 165518 h 185685"/>
              <a:gd name="connsiteX7" fmla="*/ 205 w 249001"/>
              <a:gd name="connsiteY7" fmla="*/ 418 h 185685"/>
              <a:gd name="connsiteX8" fmla="*/ 136730 w 249001"/>
              <a:gd name="connsiteY8" fmla="*/ 114718 h 185685"/>
              <a:gd name="connsiteX9" fmla="*/ 193880 w 249001"/>
              <a:gd name="connsiteY9" fmla="*/ 162343 h 185685"/>
              <a:gd name="connsiteX10" fmla="*/ 209755 w 249001"/>
              <a:gd name="connsiteY10" fmla="*/ 102018 h 185685"/>
              <a:gd name="connsiteX11" fmla="*/ 120855 w 249001"/>
              <a:gd name="connsiteY11" fmla="*/ 25818 h 18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001" h="185685">
                <a:moveTo>
                  <a:pt x="120855" y="25818"/>
                </a:moveTo>
                <a:cubicBezTo>
                  <a:pt x="120855" y="18410"/>
                  <a:pt x="197055" y="37989"/>
                  <a:pt x="209755" y="57568"/>
                </a:cubicBezTo>
                <a:cubicBezTo>
                  <a:pt x="222455" y="77147"/>
                  <a:pt x="190705" y="122126"/>
                  <a:pt x="197055" y="143293"/>
                </a:cubicBezTo>
                <a:cubicBezTo>
                  <a:pt x="203405" y="164460"/>
                  <a:pt x="243093" y="179806"/>
                  <a:pt x="247855" y="184568"/>
                </a:cubicBezTo>
                <a:cubicBezTo>
                  <a:pt x="252617" y="189330"/>
                  <a:pt x="242034" y="177689"/>
                  <a:pt x="225630" y="171868"/>
                </a:cubicBezTo>
                <a:cubicBezTo>
                  <a:pt x="209226" y="166047"/>
                  <a:pt x="157897" y="150701"/>
                  <a:pt x="149430" y="149643"/>
                </a:cubicBezTo>
                <a:cubicBezTo>
                  <a:pt x="140963" y="148585"/>
                  <a:pt x="199701" y="190389"/>
                  <a:pt x="174830" y="165518"/>
                </a:cubicBezTo>
                <a:cubicBezTo>
                  <a:pt x="149959" y="140647"/>
                  <a:pt x="6555" y="8885"/>
                  <a:pt x="205" y="418"/>
                </a:cubicBezTo>
                <a:cubicBezTo>
                  <a:pt x="-6145" y="-8049"/>
                  <a:pt x="136730" y="114718"/>
                  <a:pt x="136730" y="114718"/>
                </a:cubicBezTo>
                <a:cubicBezTo>
                  <a:pt x="169009" y="141705"/>
                  <a:pt x="181709" y="164460"/>
                  <a:pt x="193880" y="162343"/>
                </a:cubicBezTo>
                <a:cubicBezTo>
                  <a:pt x="206051" y="160226"/>
                  <a:pt x="215047" y="124772"/>
                  <a:pt x="209755" y="102018"/>
                </a:cubicBezTo>
                <a:cubicBezTo>
                  <a:pt x="204463" y="79264"/>
                  <a:pt x="120855" y="33226"/>
                  <a:pt x="120855" y="2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EFA459C-99DC-2597-61E7-7118333D68EC}"/>
              </a:ext>
            </a:extLst>
          </p:cNvPr>
          <p:cNvSpPr/>
          <p:nvPr/>
        </p:nvSpPr>
        <p:spPr>
          <a:xfrm>
            <a:off x="5991224" y="3305116"/>
            <a:ext cx="174693" cy="187457"/>
          </a:xfrm>
          <a:custGeom>
            <a:avLst/>
            <a:gdLst>
              <a:gd name="connsiteX0" fmla="*/ 1 w 174693"/>
              <a:gd name="connsiteY0" fmla="*/ 59 h 187457"/>
              <a:gd name="connsiteX1" fmla="*/ 139701 w 174693"/>
              <a:gd name="connsiteY1" fmla="*/ 114359 h 187457"/>
              <a:gd name="connsiteX2" fmla="*/ 174626 w 174693"/>
              <a:gd name="connsiteY2" fmla="*/ 187384 h 187457"/>
              <a:gd name="connsiteX3" fmla="*/ 149226 w 174693"/>
              <a:gd name="connsiteY3" fmla="*/ 101659 h 187457"/>
              <a:gd name="connsiteX4" fmla="*/ 136526 w 174693"/>
              <a:gd name="connsiteY4" fmla="*/ 98484 h 187457"/>
              <a:gd name="connsiteX5" fmla="*/ 1 w 174693"/>
              <a:gd name="connsiteY5" fmla="*/ 59 h 1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93" h="187457">
                <a:moveTo>
                  <a:pt x="1" y="59"/>
                </a:moveTo>
                <a:cubicBezTo>
                  <a:pt x="530" y="2705"/>
                  <a:pt x="110597" y="83138"/>
                  <a:pt x="139701" y="114359"/>
                </a:cubicBezTo>
                <a:cubicBezTo>
                  <a:pt x="168805" y="145580"/>
                  <a:pt x="173038" y="189501"/>
                  <a:pt x="174626" y="187384"/>
                </a:cubicBezTo>
                <a:cubicBezTo>
                  <a:pt x="176214" y="185267"/>
                  <a:pt x="149226" y="101659"/>
                  <a:pt x="149226" y="101659"/>
                </a:cubicBezTo>
                <a:cubicBezTo>
                  <a:pt x="142876" y="86842"/>
                  <a:pt x="161926" y="112771"/>
                  <a:pt x="136526" y="98484"/>
                </a:cubicBezTo>
                <a:cubicBezTo>
                  <a:pt x="111126" y="84197"/>
                  <a:pt x="-528" y="-2587"/>
                  <a:pt x="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B16AF73E-7C21-7DA2-7576-DC364C453EED}"/>
              </a:ext>
            </a:extLst>
          </p:cNvPr>
          <p:cNvSpPr/>
          <p:nvPr/>
        </p:nvSpPr>
        <p:spPr>
          <a:xfrm>
            <a:off x="5848350" y="3270250"/>
            <a:ext cx="309247" cy="197313"/>
          </a:xfrm>
          <a:custGeom>
            <a:avLst/>
            <a:gdLst>
              <a:gd name="connsiteX0" fmla="*/ 0 w 309247"/>
              <a:gd name="connsiteY0" fmla="*/ 0 h 197313"/>
              <a:gd name="connsiteX1" fmla="*/ 254000 w 309247"/>
              <a:gd name="connsiteY1" fmla="*/ 161925 h 197313"/>
              <a:gd name="connsiteX2" fmla="*/ 307975 w 309247"/>
              <a:gd name="connsiteY2" fmla="*/ 196850 h 197313"/>
              <a:gd name="connsiteX3" fmla="*/ 276225 w 309247"/>
              <a:gd name="connsiteY3" fmla="*/ 177800 h 197313"/>
              <a:gd name="connsiteX4" fmla="*/ 111125 w 309247"/>
              <a:gd name="connsiteY4" fmla="*/ 120650 h 197313"/>
              <a:gd name="connsiteX5" fmla="*/ 222250 w 309247"/>
              <a:gd name="connsiteY5" fmla="*/ 152400 h 197313"/>
              <a:gd name="connsiteX6" fmla="*/ 73025 w 309247"/>
              <a:gd name="connsiteY6" fmla="*/ 66675 h 197313"/>
              <a:gd name="connsiteX7" fmla="*/ 120650 w 309247"/>
              <a:gd name="connsiteY7" fmla="*/ 92075 h 197313"/>
              <a:gd name="connsiteX8" fmla="*/ 0 w 309247"/>
              <a:gd name="connsiteY8" fmla="*/ 0 h 19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247" h="197313">
                <a:moveTo>
                  <a:pt x="0" y="0"/>
                </a:moveTo>
                <a:lnTo>
                  <a:pt x="254000" y="161925"/>
                </a:lnTo>
                <a:lnTo>
                  <a:pt x="307975" y="196850"/>
                </a:lnTo>
                <a:cubicBezTo>
                  <a:pt x="311679" y="199496"/>
                  <a:pt x="309033" y="190500"/>
                  <a:pt x="276225" y="177800"/>
                </a:cubicBezTo>
                <a:cubicBezTo>
                  <a:pt x="243417" y="165100"/>
                  <a:pt x="120121" y="124883"/>
                  <a:pt x="111125" y="120650"/>
                </a:cubicBezTo>
                <a:cubicBezTo>
                  <a:pt x="102129" y="116417"/>
                  <a:pt x="228600" y="161396"/>
                  <a:pt x="222250" y="152400"/>
                </a:cubicBezTo>
                <a:cubicBezTo>
                  <a:pt x="215900" y="143404"/>
                  <a:pt x="89958" y="76729"/>
                  <a:pt x="73025" y="66675"/>
                </a:cubicBezTo>
                <a:cubicBezTo>
                  <a:pt x="56092" y="56621"/>
                  <a:pt x="130175" y="101071"/>
                  <a:pt x="120650" y="92075"/>
                </a:cubicBezTo>
                <a:cubicBezTo>
                  <a:pt x="111125" y="83079"/>
                  <a:pt x="63500" y="4788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0F06E2B-00B4-8C1F-3AC9-84A4DAC1DECD}"/>
              </a:ext>
            </a:extLst>
          </p:cNvPr>
          <p:cNvSpPr/>
          <p:nvPr/>
        </p:nvSpPr>
        <p:spPr>
          <a:xfrm>
            <a:off x="5752991" y="3378200"/>
            <a:ext cx="312369" cy="76243"/>
          </a:xfrm>
          <a:custGeom>
            <a:avLst/>
            <a:gdLst>
              <a:gd name="connsiteX0" fmla="*/ 311259 w 312369"/>
              <a:gd name="connsiteY0" fmla="*/ 76200 h 76243"/>
              <a:gd name="connsiteX1" fmla="*/ 50909 w 312369"/>
              <a:gd name="connsiteY1" fmla="*/ 22225 h 76243"/>
              <a:gd name="connsiteX2" fmla="*/ 155684 w 312369"/>
              <a:gd name="connsiteY2" fmla="*/ 57150 h 76243"/>
              <a:gd name="connsiteX3" fmla="*/ 109 w 312369"/>
              <a:gd name="connsiteY3" fmla="*/ 0 h 76243"/>
              <a:gd name="connsiteX4" fmla="*/ 184259 w 312369"/>
              <a:gd name="connsiteY4" fmla="*/ 57150 h 76243"/>
              <a:gd name="connsiteX5" fmla="*/ 146159 w 312369"/>
              <a:gd name="connsiteY5" fmla="*/ 31750 h 76243"/>
              <a:gd name="connsiteX6" fmla="*/ 311259 w 312369"/>
              <a:gd name="connsiteY6" fmla="*/ 76200 h 7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69" h="76243">
                <a:moveTo>
                  <a:pt x="311259" y="76200"/>
                </a:moveTo>
                <a:cubicBezTo>
                  <a:pt x="295384" y="74612"/>
                  <a:pt x="76838" y="25400"/>
                  <a:pt x="50909" y="22225"/>
                </a:cubicBezTo>
                <a:cubicBezTo>
                  <a:pt x="24980" y="19050"/>
                  <a:pt x="164151" y="60854"/>
                  <a:pt x="155684" y="57150"/>
                </a:cubicBezTo>
                <a:cubicBezTo>
                  <a:pt x="147217" y="53446"/>
                  <a:pt x="-4653" y="0"/>
                  <a:pt x="109" y="0"/>
                </a:cubicBezTo>
                <a:cubicBezTo>
                  <a:pt x="4871" y="0"/>
                  <a:pt x="159917" y="51858"/>
                  <a:pt x="184259" y="57150"/>
                </a:cubicBezTo>
                <a:cubicBezTo>
                  <a:pt x="208601" y="62442"/>
                  <a:pt x="124463" y="28046"/>
                  <a:pt x="146159" y="31750"/>
                </a:cubicBezTo>
                <a:cubicBezTo>
                  <a:pt x="167855" y="35454"/>
                  <a:pt x="327134" y="77788"/>
                  <a:pt x="311259" y="76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8A4C9D7-5892-2DD7-FF9A-CBA5B91372B9}"/>
              </a:ext>
            </a:extLst>
          </p:cNvPr>
          <p:cNvSpPr/>
          <p:nvPr/>
        </p:nvSpPr>
        <p:spPr>
          <a:xfrm>
            <a:off x="5737225" y="3260248"/>
            <a:ext cx="349572" cy="190979"/>
          </a:xfrm>
          <a:custGeom>
            <a:avLst/>
            <a:gdLst>
              <a:gd name="connsiteX0" fmla="*/ 349250 w 349572"/>
              <a:gd name="connsiteY0" fmla="*/ 190977 h 190979"/>
              <a:gd name="connsiteX1" fmla="*/ 190500 w 349572"/>
              <a:gd name="connsiteY1" fmla="*/ 95727 h 190979"/>
              <a:gd name="connsiteX2" fmla="*/ 85725 w 349572"/>
              <a:gd name="connsiteY2" fmla="*/ 41752 h 190979"/>
              <a:gd name="connsiteX3" fmla="*/ 149225 w 349572"/>
              <a:gd name="connsiteY3" fmla="*/ 83027 h 190979"/>
              <a:gd name="connsiteX4" fmla="*/ 15875 w 349572"/>
              <a:gd name="connsiteY4" fmla="*/ 477 h 190979"/>
              <a:gd name="connsiteX5" fmla="*/ 73025 w 349572"/>
              <a:gd name="connsiteY5" fmla="*/ 48102 h 190979"/>
              <a:gd name="connsiteX6" fmla="*/ 0 w 349572"/>
              <a:gd name="connsiteY6" fmla="*/ 25877 h 190979"/>
              <a:gd name="connsiteX7" fmla="*/ 123825 w 349572"/>
              <a:gd name="connsiteY7" fmla="*/ 63977 h 190979"/>
              <a:gd name="connsiteX8" fmla="*/ 212725 w 349572"/>
              <a:gd name="connsiteY8" fmla="*/ 130652 h 190979"/>
              <a:gd name="connsiteX9" fmla="*/ 174625 w 349572"/>
              <a:gd name="connsiteY9" fmla="*/ 86202 h 190979"/>
              <a:gd name="connsiteX10" fmla="*/ 146050 w 349572"/>
              <a:gd name="connsiteY10" fmla="*/ 92552 h 190979"/>
              <a:gd name="connsiteX11" fmla="*/ 349250 w 349572"/>
              <a:gd name="connsiteY11" fmla="*/ 190977 h 19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572" h="190979">
                <a:moveTo>
                  <a:pt x="349250" y="190977"/>
                </a:moveTo>
                <a:cubicBezTo>
                  <a:pt x="356658" y="191506"/>
                  <a:pt x="234421" y="120598"/>
                  <a:pt x="190500" y="95727"/>
                </a:cubicBezTo>
                <a:cubicBezTo>
                  <a:pt x="146579" y="70856"/>
                  <a:pt x="92604" y="43869"/>
                  <a:pt x="85725" y="41752"/>
                </a:cubicBezTo>
                <a:cubicBezTo>
                  <a:pt x="78846" y="39635"/>
                  <a:pt x="160867" y="89906"/>
                  <a:pt x="149225" y="83027"/>
                </a:cubicBezTo>
                <a:cubicBezTo>
                  <a:pt x="137583" y="76148"/>
                  <a:pt x="28575" y="6298"/>
                  <a:pt x="15875" y="477"/>
                </a:cubicBezTo>
                <a:cubicBezTo>
                  <a:pt x="3175" y="-5344"/>
                  <a:pt x="75671" y="43869"/>
                  <a:pt x="73025" y="48102"/>
                </a:cubicBezTo>
                <a:cubicBezTo>
                  <a:pt x="70379" y="52335"/>
                  <a:pt x="0" y="25877"/>
                  <a:pt x="0" y="25877"/>
                </a:cubicBezTo>
                <a:cubicBezTo>
                  <a:pt x="8467" y="28523"/>
                  <a:pt x="88371" y="46515"/>
                  <a:pt x="123825" y="63977"/>
                </a:cubicBezTo>
                <a:cubicBezTo>
                  <a:pt x="159279" y="81439"/>
                  <a:pt x="204258" y="126948"/>
                  <a:pt x="212725" y="130652"/>
                </a:cubicBezTo>
                <a:cubicBezTo>
                  <a:pt x="221192" y="134356"/>
                  <a:pt x="185737" y="92552"/>
                  <a:pt x="174625" y="86202"/>
                </a:cubicBezTo>
                <a:cubicBezTo>
                  <a:pt x="163513" y="79852"/>
                  <a:pt x="122767" y="76677"/>
                  <a:pt x="146050" y="92552"/>
                </a:cubicBezTo>
                <a:cubicBezTo>
                  <a:pt x="169333" y="108427"/>
                  <a:pt x="341842" y="190448"/>
                  <a:pt x="349250" y="190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3847D97-3D1D-0F8E-BDF3-C59024A25A8D}"/>
              </a:ext>
            </a:extLst>
          </p:cNvPr>
          <p:cNvSpPr/>
          <p:nvPr/>
        </p:nvSpPr>
        <p:spPr>
          <a:xfrm>
            <a:off x="5669825" y="3276595"/>
            <a:ext cx="265597" cy="123836"/>
          </a:xfrm>
          <a:custGeom>
            <a:avLst/>
            <a:gdLst>
              <a:gd name="connsiteX0" fmla="*/ 725 w 265597"/>
              <a:gd name="connsiteY0" fmla="*/ 82555 h 123836"/>
              <a:gd name="connsiteX1" fmla="*/ 188050 w 265597"/>
              <a:gd name="connsiteY1" fmla="*/ 60330 h 123836"/>
              <a:gd name="connsiteX2" fmla="*/ 149950 w 265597"/>
              <a:gd name="connsiteY2" fmla="*/ 104780 h 123836"/>
              <a:gd name="connsiteX3" fmla="*/ 264250 w 265597"/>
              <a:gd name="connsiteY3" fmla="*/ 6355 h 123836"/>
              <a:gd name="connsiteX4" fmla="*/ 213450 w 265597"/>
              <a:gd name="connsiteY4" fmla="*/ 76205 h 123836"/>
              <a:gd name="connsiteX5" fmla="*/ 226150 w 265597"/>
              <a:gd name="connsiteY5" fmla="*/ 123830 h 123836"/>
              <a:gd name="connsiteX6" fmla="*/ 200750 w 265597"/>
              <a:gd name="connsiteY6" fmla="*/ 79380 h 123836"/>
              <a:gd name="connsiteX7" fmla="*/ 149950 w 265597"/>
              <a:gd name="connsiteY7" fmla="*/ 53980 h 123836"/>
              <a:gd name="connsiteX8" fmla="*/ 80100 w 265597"/>
              <a:gd name="connsiteY8" fmla="*/ 5 h 123836"/>
              <a:gd name="connsiteX9" fmla="*/ 121375 w 265597"/>
              <a:gd name="connsiteY9" fmla="*/ 50805 h 123836"/>
              <a:gd name="connsiteX10" fmla="*/ 725 w 265597"/>
              <a:gd name="connsiteY10" fmla="*/ 82555 h 1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597" h="123836">
                <a:moveTo>
                  <a:pt x="725" y="82555"/>
                </a:moveTo>
                <a:cubicBezTo>
                  <a:pt x="11837" y="84142"/>
                  <a:pt x="163179" y="56626"/>
                  <a:pt x="188050" y="60330"/>
                </a:cubicBezTo>
                <a:cubicBezTo>
                  <a:pt x="212921" y="64034"/>
                  <a:pt x="137250" y="113776"/>
                  <a:pt x="149950" y="104780"/>
                </a:cubicBezTo>
                <a:cubicBezTo>
                  <a:pt x="162650" y="95784"/>
                  <a:pt x="253667" y="11117"/>
                  <a:pt x="264250" y="6355"/>
                </a:cubicBezTo>
                <a:cubicBezTo>
                  <a:pt x="274833" y="1592"/>
                  <a:pt x="219800" y="56626"/>
                  <a:pt x="213450" y="76205"/>
                </a:cubicBezTo>
                <a:cubicBezTo>
                  <a:pt x="207100" y="95784"/>
                  <a:pt x="228267" y="123301"/>
                  <a:pt x="226150" y="123830"/>
                </a:cubicBezTo>
                <a:cubicBezTo>
                  <a:pt x="224033" y="124359"/>
                  <a:pt x="213450" y="91022"/>
                  <a:pt x="200750" y="79380"/>
                </a:cubicBezTo>
                <a:cubicBezTo>
                  <a:pt x="188050" y="67738"/>
                  <a:pt x="170058" y="67209"/>
                  <a:pt x="149950" y="53980"/>
                </a:cubicBezTo>
                <a:cubicBezTo>
                  <a:pt x="129842" y="40751"/>
                  <a:pt x="84863" y="534"/>
                  <a:pt x="80100" y="5"/>
                </a:cubicBezTo>
                <a:cubicBezTo>
                  <a:pt x="75338" y="-524"/>
                  <a:pt x="133017" y="39163"/>
                  <a:pt x="121375" y="50805"/>
                </a:cubicBezTo>
                <a:cubicBezTo>
                  <a:pt x="109733" y="62447"/>
                  <a:pt x="-10387" y="80968"/>
                  <a:pt x="725" y="82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80EFF82-35FD-F8E0-1BB0-17100CA53908}"/>
              </a:ext>
            </a:extLst>
          </p:cNvPr>
          <p:cNvSpPr/>
          <p:nvPr/>
        </p:nvSpPr>
        <p:spPr>
          <a:xfrm>
            <a:off x="5673707" y="3364427"/>
            <a:ext cx="212791" cy="51968"/>
          </a:xfrm>
          <a:custGeom>
            <a:avLst/>
            <a:gdLst>
              <a:gd name="connsiteX0" fmla="*/ 18 w 212791"/>
              <a:gd name="connsiteY0" fmla="*/ 51873 h 51968"/>
              <a:gd name="connsiteX1" fmla="*/ 136543 w 212791"/>
              <a:gd name="connsiteY1" fmla="*/ 13773 h 51968"/>
              <a:gd name="connsiteX2" fmla="*/ 212743 w 212791"/>
              <a:gd name="connsiteY2" fmla="*/ 13773 h 51968"/>
              <a:gd name="connsiteX3" fmla="*/ 146068 w 212791"/>
              <a:gd name="connsiteY3" fmla="*/ 1073 h 51968"/>
              <a:gd name="connsiteX4" fmla="*/ 18 w 212791"/>
              <a:gd name="connsiteY4" fmla="*/ 51873 h 5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91" h="51968">
                <a:moveTo>
                  <a:pt x="18" y="51873"/>
                </a:moveTo>
                <a:cubicBezTo>
                  <a:pt x="-1570" y="53990"/>
                  <a:pt x="101089" y="20123"/>
                  <a:pt x="136543" y="13773"/>
                </a:cubicBezTo>
                <a:cubicBezTo>
                  <a:pt x="171997" y="7423"/>
                  <a:pt x="211155" y="15890"/>
                  <a:pt x="212743" y="13773"/>
                </a:cubicBezTo>
                <a:cubicBezTo>
                  <a:pt x="214331" y="11656"/>
                  <a:pt x="176760" y="-4219"/>
                  <a:pt x="146068" y="1073"/>
                </a:cubicBezTo>
                <a:cubicBezTo>
                  <a:pt x="115376" y="6365"/>
                  <a:pt x="1606" y="49756"/>
                  <a:pt x="18" y="51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0DC85B6-80D0-0B7A-A59D-13F4816C02D9}"/>
              </a:ext>
            </a:extLst>
          </p:cNvPr>
          <p:cNvSpPr/>
          <p:nvPr/>
        </p:nvSpPr>
        <p:spPr>
          <a:xfrm>
            <a:off x="5660989" y="3255803"/>
            <a:ext cx="180430" cy="100589"/>
          </a:xfrm>
          <a:custGeom>
            <a:avLst/>
            <a:gdLst>
              <a:gd name="connsiteX0" fmla="*/ 36 w 180430"/>
              <a:gd name="connsiteY0" fmla="*/ 100172 h 100589"/>
              <a:gd name="connsiteX1" fmla="*/ 50836 w 180430"/>
              <a:gd name="connsiteY1" fmla="*/ 1747 h 100589"/>
              <a:gd name="connsiteX2" fmla="*/ 38136 w 180430"/>
              <a:gd name="connsiteY2" fmla="*/ 36672 h 100589"/>
              <a:gd name="connsiteX3" fmla="*/ 177836 w 180430"/>
              <a:gd name="connsiteY3" fmla="*/ 30322 h 100589"/>
              <a:gd name="connsiteX4" fmla="*/ 127036 w 180430"/>
              <a:gd name="connsiteY4" fmla="*/ 39847 h 100589"/>
              <a:gd name="connsiteX5" fmla="*/ 101636 w 180430"/>
              <a:gd name="connsiteY5" fmla="*/ 62072 h 100589"/>
              <a:gd name="connsiteX6" fmla="*/ 165136 w 180430"/>
              <a:gd name="connsiteY6" fmla="*/ 100172 h 100589"/>
              <a:gd name="connsiteX7" fmla="*/ 44486 w 180430"/>
              <a:gd name="connsiteY7" fmla="*/ 39847 h 100589"/>
              <a:gd name="connsiteX8" fmla="*/ 36 w 180430"/>
              <a:gd name="connsiteY8" fmla="*/ 100172 h 10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430" h="100589">
                <a:moveTo>
                  <a:pt x="36" y="100172"/>
                </a:moveTo>
                <a:cubicBezTo>
                  <a:pt x="1094" y="93822"/>
                  <a:pt x="44486" y="12330"/>
                  <a:pt x="50836" y="1747"/>
                </a:cubicBezTo>
                <a:cubicBezTo>
                  <a:pt x="57186" y="-8836"/>
                  <a:pt x="16969" y="31910"/>
                  <a:pt x="38136" y="36672"/>
                </a:cubicBezTo>
                <a:cubicBezTo>
                  <a:pt x="59303" y="41434"/>
                  <a:pt x="163019" y="29793"/>
                  <a:pt x="177836" y="30322"/>
                </a:cubicBezTo>
                <a:cubicBezTo>
                  <a:pt x="192653" y="30851"/>
                  <a:pt x="139736" y="34555"/>
                  <a:pt x="127036" y="39847"/>
                </a:cubicBezTo>
                <a:cubicBezTo>
                  <a:pt x="114336" y="45139"/>
                  <a:pt x="95286" y="52018"/>
                  <a:pt x="101636" y="62072"/>
                </a:cubicBezTo>
                <a:cubicBezTo>
                  <a:pt x="107986" y="72126"/>
                  <a:pt x="174661" y="103876"/>
                  <a:pt x="165136" y="100172"/>
                </a:cubicBezTo>
                <a:cubicBezTo>
                  <a:pt x="155611" y="96468"/>
                  <a:pt x="67769" y="41434"/>
                  <a:pt x="44486" y="39847"/>
                </a:cubicBezTo>
                <a:cubicBezTo>
                  <a:pt x="21203" y="38259"/>
                  <a:pt x="-1022" y="106522"/>
                  <a:pt x="36" y="100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2F4E9E1-6B64-230D-1F63-A030956BED8F}"/>
              </a:ext>
            </a:extLst>
          </p:cNvPr>
          <p:cNvSpPr/>
          <p:nvPr/>
        </p:nvSpPr>
        <p:spPr>
          <a:xfrm>
            <a:off x="7032599" y="3507811"/>
            <a:ext cx="165192" cy="337480"/>
          </a:xfrm>
          <a:custGeom>
            <a:avLst/>
            <a:gdLst>
              <a:gd name="connsiteX0" fmla="*/ 165126 w 165192"/>
              <a:gd name="connsiteY0" fmla="*/ 564 h 337480"/>
              <a:gd name="connsiteX1" fmla="*/ 25426 w 165192"/>
              <a:gd name="connsiteY1" fmla="*/ 187889 h 337480"/>
              <a:gd name="connsiteX2" fmla="*/ 28601 w 165192"/>
              <a:gd name="connsiteY2" fmla="*/ 162489 h 337480"/>
              <a:gd name="connsiteX3" fmla="*/ 12726 w 165192"/>
              <a:gd name="connsiteY3" fmla="*/ 311714 h 337480"/>
              <a:gd name="connsiteX4" fmla="*/ 9551 w 165192"/>
              <a:gd name="connsiteY4" fmla="*/ 257739 h 337480"/>
              <a:gd name="connsiteX5" fmla="*/ 9551 w 165192"/>
              <a:gd name="connsiteY5" fmla="*/ 337114 h 337480"/>
              <a:gd name="connsiteX6" fmla="*/ 6376 w 165192"/>
              <a:gd name="connsiteY6" fmla="*/ 283139 h 337480"/>
              <a:gd name="connsiteX7" fmla="*/ 15901 w 165192"/>
              <a:gd name="connsiteY7" fmla="*/ 187889 h 337480"/>
              <a:gd name="connsiteX8" fmla="*/ 3201 w 165192"/>
              <a:gd name="connsiteY8" fmla="*/ 235514 h 337480"/>
              <a:gd name="connsiteX9" fmla="*/ 85751 w 165192"/>
              <a:gd name="connsiteY9" fmla="*/ 73589 h 337480"/>
              <a:gd name="connsiteX10" fmla="*/ 44476 w 165192"/>
              <a:gd name="connsiteY10" fmla="*/ 127564 h 337480"/>
              <a:gd name="connsiteX11" fmla="*/ 165126 w 165192"/>
              <a:gd name="connsiteY11" fmla="*/ 564 h 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192" h="337480">
                <a:moveTo>
                  <a:pt x="165126" y="564"/>
                </a:moveTo>
                <a:cubicBezTo>
                  <a:pt x="161951" y="10618"/>
                  <a:pt x="48180" y="160902"/>
                  <a:pt x="25426" y="187889"/>
                </a:cubicBezTo>
                <a:cubicBezTo>
                  <a:pt x="2672" y="214877"/>
                  <a:pt x="30718" y="141852"/>
                  <a:pt x="28601" y="162489"/>
                </a:cubicBezTo>
                <a:cubicBezTo>
                  <a:pt x="26484" y="183126"/>
                  <a:pt x="15901" y="295839"/>
                  <a:pt x="12726" y="311714"/>
                </a:cubicBezTo>
                <a:cubicBezTo>
                  <a:pt x="9551" y="327589"/>
                  <a:pt x="10080" y="253506"/>
                  <a:pt x="9551" y="257739"/>
                </a:cubicBezTo>
                <a:cubicBezTo>
                  <a:pt x="9022" y="261972"/>
                  <a:pt x="10080" y="332881"/>
                  <a:pt x="9551" y="337114"/>
                </a:cubicBezTo>
                <a:cubicBezTo>
                  <a:pt x="9022" y="341347"/>
                  <a:pt x="5318" y="308010"/>
                  <a:pt x="6376" y="283139"/>
                </a:cubicBezTo>
                <a:cubicBezTo>
                  <a:pt x="7434" y="258268"/>
                  <a:pt x="16430" y="195827"/>
                  <a:pt x="15901" y="187889"/>
                </a:cubicBezTo>
                <a:cubicBezTo>
                  <a:pt x="15372" y="179952"/>
                  <a:pt x="-8441" y="254564"/>
                  <a:pt x="3201" y="235514"/>
                </a:cubicBezTo>
                <a:cubicBezTo>
                  <a:pt x="14843" y="216464"/>
                  <a:pt x="78872" y="91581"/>
                  <a:pt x="85751" y="73589"/>
                </a:cubicBezTo>
                <a:cubicBezTo>
                  <a:pt x="92630" y="55597"/>
                  <a:pt x="31776" y="137089"/>
                  <a:pt x="44476" y="127564"/>
                </a:cubicBezTo>
                <a:cubicBezTo>
                  <a:pt x="57176" y="118039"/>
                  <a:pt x="168301" y="-9490"/>
                  <a:pt x="165126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86F1074-60AC-7C42-5CE1-1B6D1B60C9C7}"/>
              </a:ext>
            </a:extLst>
          </p:cNvPr>
          <p:cNvSpPr/>
          <p:nvPr/>
        </p:nvSpPr>
        <p:spPr>
          <a:xfrm>
            <a:off x="7111842" y="3383105"/>
            <a:ext cx="639363" cy="332621"/>
          </a:xfrm>
          <a:custGeom>
            <a:avLst/>
            <a:gdLst>
              <a:gd name="connsiteX0" fmla="*/ 158 w 639363"/>
              <a:gd name="connsiteY0" fmla="*/ 252270 h 332621"/>
              <a:gd name="connsiteX1" fmla="*/ 177958 w 639363"/>
              <a:gd name="connsiteY1" fmla="*/ 150670 h 332621"/>
              <a:gd name="connsiteX2" fmla="*/ 149383 w 639363"/>
              <a:gd name="connsiteY2" fmla="*/ 166545 h 332621"/>
              <a:gd name="connsiteX3" fmla="*/ 339883 w 639363"/>
              <a:gd name="connsiteY3" fmla="*/ 169720 h 332621"/>
              <a:gd name="connsiteX4" fmla="*/ 311308 w 639363"/>
              <a:gd name="connsiteY4" fmla="*/ 169720 h 332621"/>
              <a:gd name="connsiteX5" fmla="*/ 520858 w 639363"/>
              <a:gd name="connsiteY5" fmla="*/ 258620 h 332621"/>
              <a:gd name="connsiteX6" fmla="*/ 492283 w 639363"/>
              <a:gd name="connsiteY6" fmla="*/ 252270 h 332621"/>
              <a:gd name="connsiteX7" fmla="*/ 631983 w 639363"/>
              <a:gd name="connsiteY7" fmla="*/ 328470 h 332621"/>
              <a:gd name="connsiteX8" fmla="*/ 612933 w 639363"/>
              <a:gd name="connsiteY8" fmla="*/ 315770 h 332621"/>
              <a:gd name="connsiteX9" fmla="*/ 552608 w 639363"/>
              <a:gd name="connsiteY9" fmla="*/ 258620 h 332621"/>
              <a:gd name="connsiteX10" fmla="*/ 593883 w 639363"/>
              <a:gd name="connsiteY10" fmla="*/ 214170 h 332621"/>
              <a:gd name="connsiteX11" fmla="*/ 565308 w 639363"/>
              <a:gd name="connsiteY11" fmla="*/ 233220 h 332621"/>
              <a:gd name="connsiteX12" fmla="*/ 508158 w 639363"/>
              <a:gd name="connsiteY12" fmla="*/ 179245 h 332621"/>
              <a:gd name="connsiteX13" fmla="*/ 571658 w 639363"/>
              <a:gd name="connsiteY13" fmla="*/ 150670 h 332621"/>
              <a:gd name="connsiteX14" fmla="*/ 482758 w 639363"/>
              <a:gd name="connsiteY14" fmla="*/ 169720 h 332621"/>
              <a:gd name="connsiteX15" fmla="*/ 428783 w 639363"/>
              <a:gd name="connsiteY15" fmla="*/ 141145 h 332621"/>
              <a:gd name="connsiteX16" fmla="*/ 466883 w 639363"/>
              <a:gd name="connsiteY16" fmla="*/ 1445 h 332621"/>
              <a:gd name="connsiteX17" fmla="*/ 447833 w 639363"/>
              <a:gd name="connsiteY17" fmla="*/ 71295 h 332621"/>
              <a:gd name="connsiteX18" fmla="*/ 355758 w 639363"/>
              <a:gd name="connsiteY18" fmla="*/ 118920 h 332621"/>
              <a:gd name="connsiteX19" fmla="*/ 416083 w 639363"/>
              <a:gd name="connsiteY19" fmla="*/ 36370 h 332621"/>
              <a:gd name="connsiteX20" fmla="*/ 282733 w 639363"/>
              <a:gd name="connsiteY20" fmla="*/ 122095 h 332621"/>
              <a:gd name="connsiteX21" fmla="*/ 292258 w 639363"/>
              <a:gd name="connsiteY21" fmla="*/ 30020 h 332621"/>
              <a:gd name="connsiteX22" fmla="*/ 241458 w 639363"/>
              <a:gd name="connsiteY22" fmla="*/ 122095 h 332621"/>
              <a:gd name="connsiteX23" fmla="*/ 241458 w 639363"/>
              <a:gd name="connsiteY23" fmla="*/ 71295 h 332621"/>
              <a:gd name="connsiteX24" fmla="*/ 250983 w 639363"/>
              <a:gd name="connsiteY24" fmla="*/ 30020 h 332621"/>
              <a:gd name="connsiteX25" fmla="*/ 235108 w 639363"/>
              <a:gd name="connsiteY25" fmla="*/ 93520 h 332621"/>
              <a:gd name="connsiteX26" fmla="*/ 114458 w 639363"/>
              <a:gd name="connsiteY26" fmla="*/ 131620 h 332621"/>
              <a:gd name="connsiteX27" fmla="*/ 146208 w 639363"/>
              <a:gd name="connsiteY27" fmla="*/ 96695 h 332621"/>
              <a:gd name="connsiteX28" fmla="*/ 158 w 639363"/>
              <a:gd name="connsiteY28" fmla="*/ 252270 h 3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9363" h="332621">
                <a:moveTo>
                  <a:pt x="158" y="252270"/>
                </a:moveTo>
                <a:cubicBezTo>
                  <a:pt x="5450" y="261266"/>
                  <a:pt x="153087" y="164957"/>
                  <a:pt x="177958" y="150670"/>
                </a:cubicBezTo>
                <a:cubicBezTo>
                  <a:pt x="202829" y="136382"/>
                  <a:pt x="122395" y="163370"/>
                  <a:pt x="149383" y="166545"/>
                </a:cubicBezTo>
                <a:cubicBezTo>
                  <a:pt x="176371" y="169720"/>
                  <a:pt x="312896" y="169191"/>
                  <a:pt x="339883" y="169720"/>
                </a:cubicBezTo>
                <a:cubicBezTo>
                  <a:pt x="366870" y="170249"/>
                  <a:pt x="281146" y="154903"/>
                  <a:pt x="311308" y="169720"/>
                </a:cubicBezTo>
                <a:cubicBezTo>
                  <a:pt x="341470" y="184537"/>
                  <a:pt x="490696" y="244862"/>
                  <a:pt x="520858" y="258620"/>
                </a:cubicBezTo>
                <a:cubicBezTo>
                  <a:pt x="551020" y="272378"/>
                  <a:pt x="473762" y="240628"/>
                  <a:pt x="492283" y="252270"/>
                </a:cubicBezTo>
                <a:cubicBezTo>
                  <a:pt x="510804" y="263912"/>
                  <a:pt x="631983" y="328470"/>
                  <a:pt x="631983" y="328470"/>
                </a:cubicBezTo>
                <a:cubicBezTo>
                  <a:pt x="652091" y="339053"/>
                  <a:pt x="626162" y="327412"/>
                  <a:pt x="612933" y="315770"/>
                </a:cubicBezTo>
                <a:cubicBezTo>
                  <a:pt x="599704" y="304128"/>
                  <a:pt x="555783" y="275553"/>
                  <a:pt x="552608" y="258620"/>
                </a:cubicBezTo>
                <a:cubicBezTo>
                  <a:pt x="549433" y="241687"/>
                  <a:pt x="591766" y="218403"/>
                  <a:pt x="593883" y="214170"/>
                </a:cubicBezTo>
                <a:cubicBezTo>
                  <a:pt x="596000" y="209937"/>
                  <a:pt x="579595" y="239041"/>
                  <a:pt x="565308" y="233220"/>
                </a:cubicBezTo>
                <a:cubicBezTo>
                  <a:pt x="551021" y="227399"/>
                  <a:pt x="507100" y="193003"/>
                  <a:pt x="508158" y="179245"/>
                </a:cubicBezTo>
                <a:cubicBezTo>
                  <a:pt x="509216" y="165487"/>
                  <a:pt x="575891" y="152257"/>
                  <a:pt x="571658" y="150670"/>
                </a:cubicBezTo>
                <a:cubicBezTo>
                  <a:pt x="567425" y="149083"/>
                  <a:pt x="506571" y="171308"/>
                  <a:pt x="482758" y="169720"/>
                </a:cubicBezTo>
                <a:cubicBezTo>
                  <a:pt x="458945" y="168132"/>
                  <a:pt x="431429" y="169191"/>
                  <a:pt x="428783" y="141145"/>
                </a:cubicBezTo>
                <a:cubicBezTo>
                  <a:pt x="426137" y="113099"/>
                  <a:pt x="466883" y="1445"/>
                  <a:pt x="466883" y="1445"/>
                </a:cubicBezTo>
                <a:cubicBezTo>
                  <a:pt x="470058" y="-10197"/>
                  <a:pt x="466354" y="51716"/>
                  <a:pt x="447833" y="71295"/>
                </a:cubicBezTo>
                <a:cubicBezTo>
                  <a:pt x="429312" y="90874"/>
                  <a:pt x="361050" y="124741"/>
                  <a:pt x="355758" y="118920"/>
                </a:cubicBezTo>
                <a:cubicBezTo>
                  <a:pt x="350466" y="113099"/>
                  <a:pt x="428254" y="35841"/>
                  <a:pt x="416083" y="36370"/>
                </a:cubicBezTo>
                <a:cubicBezTo>
                  <a:pt x="403912" y="36899"/>
                  <a:pt x="303370" y="123153"/>
                  <a:pt x="282733" y="122095"/>
                </a:cubicBezTo>
                <a:cubicBezTo>
                  <a:pt x="262096" y="121037"/>
                  <a:pt x="299137" y="30020"/>
                  <a:pt x="292258" y="30020"/>
                </a:cubicBezTo>
                <a:cubicBezTo>
                  <a:pt x="285379" y="30020"/>
                  <a:pt x="249925" y="115216"/>
                  <a:pt x="241458" y="122095"/>
                </a:cubicBezTo>
                <a:cubicBezTo>
                  <a:pt x="232991" y="128974"/>
                  <a:pt x="239871" y="86641"/>
                  <a:pt x="241458" y="71295"/>
                </a:cubicBezTo>
                <a:cubicBezTo>
                  <a:pt x="243046" y="55949"/>
                  <a:pt x="252041" y="26316"/>
                  <a:pt x="250983" y="30020"/>
                </a:cubicBezTo>
                <a:cubicBezTo>
                  <a:pt x="249925" y="33724"/>
                  <a:pt x="257862" y="76587"/>
                  <a:pt x="235108" y="93520"/>
                </a:cubicBezTo>
                <a:cubicBezTo>
                  <a:pt x="212354" y="110453"/>
                  <a:pt x="129275" y="131091"/>
                  <a:pt x="114458" y="131620"/>
                </a:cubicBezTo>
                <a:cubicBezTo>
                  <a:pt x="99641" y="132149"/>
                  <a:pt x="168962" y="72883"/>
                  <a:pt x="146208" y="96695"/>
                </a:cubicBezTo>
                <a:cubicBezTo>
                  <a:pt x="123454" y="120507"/>
                  <a:pt x="-5134" y="243274"/>
                  <a:pt x="158" y="252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20BBF25-FB23-124B-3874-BEB3C1F4264C}"/>
              </a:ext>
            </a:extLst>
          </p:cNvPr>
          <p:cNvSpPr/>
          <p:nvPr/>
        </p:nvSpPr>
        <p:spPr>
          <a:xfrm>
            <a:off x="7064253" y="3603008"/>
            <a:ext cx="26002" cy="219445"/>
          </a:xfrm>
          <a:custGeom>
            <a:avLst/>
            <a:gdLst>
              <a:gd name="connsiteX0" fmla="*/ 25522 w 26002"/>
              <a:gd name="connsiteY0" fmla="*/ 617 h 219445"/>
              <a:gd name="connsiteX1" fmla="*/ 122 w 26002"/>
              <a:gd name="connsiteY1" fmla="*/ 213342 h 219445"/>
              <a:gd name="connsiteX2" fmla="*/ 15997 w 26002"/>
              <a:gd name="connsiteY2" fmla="*/ 149842 h 219445"/>
              <a:gd name="connsiteX3" fmla="*/ 25522 w 26002"/>
              <a:gd name="connsiteY3" fmla="*/ 617 h 21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2" h="219445">
                <a:moveTo>
                  <a:pt x="25522" y="617"/>
                </a:moveTo>
                <a:cubicBezTo>
                  <a:pt x="22876" y="11200"/>
                  <a:pt x="1709" y="188471"/>
                  <a:pt x="122" y="213342"/>
                </a:cubicBezTo>
                <a:cubicBezTo>
                  <a:pt x="-1466" y="238213"/>
                  <a:pt x="12822" y="181063"/>
                  <a:pt x="15997" y="149842"/>
                </a:cubicBezTo>
                <a:cubicBezTo>
                  <a:pt x="19172" y="118621"/>
                  <a:pt x="28168" y="-9966"/>
                  <a:pt x="25522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91ED09D-164B-9C8B-AD2F-99EF1FBC386D}"/>
              </a:ext>
            </a:extLst>
          </p:cNvPr>
          <p:cNvSpPr/>
          <p:nvPr/>
        </p:nvSpPr>
        <p:spPr>
          <a:xfrm>
            <a:off x="7381875" y="3596854"/>
            <a:ext cx="194881" cy="213262"/>
          </a:xfrm>
          <a:custGeom>
            <a:avLst/>
            <a:gdLst>
              <a:gd name="connsiteX0" fmla="*/ 171450 w 194881"/>
              <a:gd name="connsiteY0" fmla="*/ 421 h 213262"/>
              <a:gd name="connsiteX1" fmla="*/ 193675 w 194881"/>
              <a:gd name="connsiteY1" fmla="*/ 105196 h 213262"/>
              <a:gd name="connsiteX2" fmla="*/ 127000 w 194881"/>
              <a:gd name="connsiteY2" fmla="*/ 168696 h 213262"/>
              <a:gd name="connsiteX3" fmla="*/ 168275 w 194881"/>
              <a:gd name="connsiteY3" fmla="*/ 168696 h 213262"/>
              <a:gd name="connsiteX4" fmla="*/ 0 w 194881"/>
              <a:gd name="connsiteY4" fmla="*/ 213146 h 213262"/>
              <a:gd name="connsiteX5" fmla="*/ 168275 w 194881"/>
              <a:gd name="connsiteY5" fmla="*/ 178221 h 213262"/>
              <a:gd name="connsiteX6" fmla="*/ 168275 w 194881"/>
              <a:gd name="connsiteY6" fmla="*/ 82971 h 213262"/>
              <a:gd name="connsiteX7" fmla="*/ 168275 w 194881"/>
              <a:gd name="connsiteY7" fmla="*/ 124246 h 213262"/>
              <a:gd name="connsiteX8" fmla="*/ 190500 w 194881"/>
              <a:gd name="connsiteY8" fmla="*/ 70271 h 213262"/>
              <a:gd name="connsiteX9" fmla="*/ 171450 w 194881"/>
              <a:gd name="connsiteY9" fmla="*/ 421 h 2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881" h="213262">
                <a:moveTo>
                  <a:pt x="171450" y="421"/>
                </a:moveTo>
                <a:cubicBezTo>
                  <a:pt x="171979" y="6242"/>
                  <a:pt x="201083" y="77150"/>
                  <a:pt x="193675" y="105196"/>
                </a:cubicBezTo>
                <a:cubicBezTo>
                  <a:pt x="186267" y="133242"/>
                  <a:pt x="131233" y="158113"/>
                  <a:pt x="127000" y="168696"/>
                </a:cubicBezTo>
                <a:cubicBezTo>
                  <a:pt x="122767" y="179279"/>
                  <a:pt x="189442" y="161288"/>
                  <a:pt x="168275" y="168696"/>
                </a:cubicBezTo>
                <a:cubicBezTo>
                  <a:pt x="147108" y="176104"/>
                  <a:pt x="0" y="211559"/>
                  <a:pt x="0" y="213146"/>
                </a:cubicBezTo>
                <a:cubicBezTo>
                  <a:pt x="0" y="214733"/>
                  <a:pt x="140229" y="199917"/>
                  <a:pt x="168275" y="178221"/>
                </a:cubicBezTo>
                <a:cubicBezTo>
                  <a:pt x="196321" y="156525"/>
                  <a:pt x="168275" y="82971"/>
                  <a:pt x="168275" y="82971"/>
                </a:cubicBezTo>
                <a:cubicBezTo>
                  <a:pt x="168275" y="73975"/>
                  <a:pt x="164571" y="126363"/>
                  <a:pt x="168275" y="124246"/>
                </a:cubicBezTo>
                <a:cubicBezTo>
                  <a:pt x="171979" y="122129"/>
                  <a:pt x="189971" y="89850"/>
                  <a:pt x="190500" y="70271"/>
                </a:cubicBezTo>
                <a:cubicBezTo>
                  <a:pt x="191029" y="50692"/>
                  <a:pt x="170921" y="-5400"/>
                  <a:pt x="171450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D4DE50F-E774-C6F0-0B42-BFE5CC8425A8}"/>
              </a:ext>
            </a:extLst>
          </p:cNvPr>
          <p:cNvSpPr/>
          <p:nvPr/>
        </p:nvSpPr>
        <p:spPr>
          <a:xfrm>
            <a:off x="7502231" y="3564117"/>
            <a:ext cx="83323" cy="215060"/>
          </a:xfrm>
          <a:custGeom>
            <a:avLst/>
            <a:gdLst>
              <a:gd name="connsiteX0" fmla="*/ 25694 w 83323"/>
              <a:gd name="connsiteY0" fmla="*/ 1408 h 215060"/>
              <a:gd name="connsiteX1" fmla="*/ 54269 w 83323"/>
              <a:gd name="connsiteY1" fmla="*/ 122058 h 215060"/>
              <a:gd name="connsiteX2" fmla="*/ 294 w 83323"/>
              <a:gd name="connsiteY2" fmla="*/ 214133 h 215060"/>
              <a:gd name="connsiteX3" fmla="*/ 82844 w 83323"/>
              <a:gd name="connsiteY3" fmla="*/ 64908 h 215060"/>
              <a:gd name="connsiteX4" fmla="*/ 25694 w 83323"/>
              <a:gd name="connsiteY4" fmla="*/ 1408 h 21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23" h="215060">
                <a:moveTo>
                  <a:pt x="25694" y="1408"/>
                </a:moveTo>
                <a:cubicBezTo>
                  <a:pt x="20931" y="10933"/>
                  <a:pt x="58502" y="86604"/>
                  <a:pt x="54269" y="122058"/>
                </a:cubicBezTo>
                <a:cubicBezTo>
                  <a:pt x="50036" y="157512"/>
                  <a:pt x="-4469" y="223658"/>
                  <a:pt x="294" y="214133"/>
                </a:cubicBezTo>
                <a:cubicBezTo>
                  <a:pt x="5057" y="204608"/>
                  <a:pt x="76494" y="97187"/>
                  <a:pt x="82844" y="64908"/>
                </a:cubicBezTo>
                <a:cubicBezTo>
                  <a:pt x="89194" y="32629"/>
                  <a:pt x="30457" y="-8117"/>
                  <a:pt x="25694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35447BB1-9502-9A4A-F2D6-99A0E9D3D35B}"/>
              </a:ext>
            </a:extLst>
          </p:cNvPr>
          <p:cNvSpPr/>
          <p:nvPr/>
        </p:nvSpPr>
        <p:spPr>
          <a:xfrm>
            <a:off x="7064366" y="3782378"/>
            <a:ext cx="327034" cy="27645"/>
          </a:xfrm>
          <a:custGeom>
            <a:avLst/>
            <a:gdLst>
              <a:gd name="connsiteX0" fmla="*/ 9 w 327034"/>
              <a:gd name="connsiteY0" fmla="*/ 2222 h 27645"/>
              <a:gd name="connsiteX1" fmla="*/ 120659 w 327034"/>
              <a:gd name="connsiteY1" fmla="*/ 2222 h 27645"/>
              <a:gd name="connsiteX2" fmla="*/ 209559 w 327034"/>
              <a:gd name="connsiteY2" fmla="*/ 24447 h 27645"/>
              <a:gd name="connsiteX3" fmla="*/ 180984 w 327034"/>
              <a:gd name="connsiteY3" fmla="*/ 11747 h 27645"/>
              <a:gd name="connsiteX4" fmla="*/ 327034 w 327034"/>
              <a:gd name="connsiteY4" fmla="*/ 11747 h 27645"/>
              <a:gd name="connsiteX5" fmla="*/ 180984 w 327034"/>
              <a:gd name="connsiteY5" fmla="*/ 27622 h 27645"/>
              <a:gd name="connsiteX6" fmla="*/ 127009 w 327034"/>
              <a:gd name="connsiteY6" fmla="*/ 14922 h 27645"/>
              <a:gd name="connsiteX7" fmla="*/ 9 w 327034"/>
              <a:gd name="connsiteY7" fmla="*/ 2222 h 2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34" h="27645">
                <a:moveTo>
                  <a:pt x="9" y="2222"/>
                </a:moveTo>
                <a:cubicBezTo>
                  <a:pt x="-1049" y="105"/>
                  <a:pt x="85734" y="-1482"/>
                  <a:pt x="120659" y="2222"/>
                </a:cubicBezTo>
                <a:cubicBezTo>
                  <a:pt x="155584" y="5926"/>
                  <a:pt x="199505" y="22860"/>
                  <a:pt x="209559" y="24447"/>
                </a:cubicBezTo>
                <a:cubicBezTo>
                  <a:pt x="219613" y="26034"/>
                  <a:pt x="161405" y="13864"/>
                  <a:pt x="180984" y="11747"/>
                </a:cubicBezTo>
                <a:cubicBezTo>
                  <a:pt x="200563" y="9630"/>
                  <a:pt x="327034" y="9101"/>
                  <a:pt x="327034" y="11747"/>
                </a:cubicBezTo>
                <a:cubicBezTo>
                  <a:pt x="327034" y="14393"/>
                  <a:pt x="214321" y="27093"/>
                  <a:pt x="180984" y="27622"/>
                </a:cubicBezTo>
                <a:cubicBezTo>
                  <a:pt x="147647" y="28151"/>
                  <a:pt x="162463" y="19684"/>
                  <a:pt x="127009" y="14922"/>
                </a:cubicBezTo>
                <a:cubicBezTo>
                  <a:pt x="91555" y="10160"/>
                  <a:pt x="1067" y="4339"/>
                  <a:pt x="9" y="2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BF1AB0E-250B-ACAA-507F-16C0C009B1DE}"/>
              </a:ext>
            </a:extLst>
          </p:cNvPr>
          <p:cNvSpPr/>
          <p:nvPr/>
        </p:nvSpPr>
        <p:spPr>
          <a:xfrm>
            <a:off x="7489681" y="3536934"/>
            <a:ext cx="38554" cy="234968"/>
          </a:xfrm>
          <a:custGeom>
            <a:avLst/>
            <a:gdLst>
              <a:gd name="connsiteX0" fmla="*/ 22369 w 38554"/>
              <a:gd name="connsiteY0" fmla="*/ 16 h 234968"/>
              <a:gd name="connsiteX1" fmla="*/ 38244 w 38554"/>
              <a:gd name="connsiteY1" fmla="*/ 79391 h 234968"/>
              <a:gd name="connsiteX2" fmla="*/ 19194 w 38554"/>
              <a:gd name="connsiteY2" fmla="*/ 180991 h 234968"/>
              <a:gd name="connsiteX3" fmla="*/ 38244 w 38554"/>
              <a:gd name="connsiteY3" fmla="*/ 133366 h 234968"/>
              <a:gd name="connsiteX4" fmla="*/ 144 w 38554"/>
              <a:gd name="connsiteY4" fmla="*/ 234966 h 234968"/>
              <a:gd name="connsiteX5" fmla="*/ 25544 w 38554"/>
              <a:gd name="connsiteY5" fmla="*/ 136541 h 234968"/>
              <a:gd name="connsiteX6" fmla="*/ 35069 w 38554"/>
              <a:gd name="connsiteY6" fmla="*/ 85741 h 234968"/>
              <a:gd name="connsiteX7" fmla="*/ 22369 w 38554"/>
              <a:gd name="connsiteY7" fmla="*/ 16 h 23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4" h="234968">
                <a:moveTo>
                  <a:pt x="22369" y="16"/>
                </a:moveTo>
                <a:cubicBezTo>
                  <a:pt x="22898" y="-1042"/>
                  <a:pt x="38773" y="49229"/>
                  <a:pt x="38244" y="79391"/>
                </a:cubicBezTo>
                <a:cubicBezTo>
                  <a:pt x="37715" y="109554"/>
                  <a:pt x="19194" y="171995"/>
                  <a:pt x="19194" y="180991"/>
                </a:cubicBezTo>
                <a:cubicBezTo>
                  <a:pt x="19194" y="189987"/>
                  <a:pt x="41419" y="124370"/>
                  <a:pt x="38244" y="133366"/>
                </a:cubicBezTo>
                <a:cubicBezTo>
                  <a:pt x="35069" y="142362"/>
                  <a:pt x="2261" y="234437"/>
                  <a:pt x="144" y="234966"/>
                </a:cubicBezTo>
                <a:cubicBezTo>
                  <a:pt x="-1973" y="235495"/>
                  <a:pt x="19723" y="161412"/>
                  <a:pt x="25544" y="136541"/>
                </a:cubicBezTo>
                <a:cubicBezTo>
                  <a:pt x="31365" y="111670"/>
                  <a:pt x="34540" y="104791"/>
                  <a:pt x="35069" y="85741"/>
                </a:cubicBezTo>
                <a:cubicBezTo>
                  <a:pt x="35598" y="66691"/>
                  <a:pt x="21840" y="1074"/>
                  <a:pt x="2236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90A5DB4C-9A06-BE9D-E4AD-92D552709326}"/>
              </a:ext>
            </a:extLst>
          </p:cNvPr>
          <p:cNvSpPr/>
          <p:nvPr/>
        </p:nvSpPr>
        <p:spPr>
          <a:xfrm>
            <a:off x="7379259" y="3530218"/>
            <a:ext cx="116941" cy="281449"/>
          </a:xfrm>
          <a:custGeom>
            <a:avLst/>
            <a:gdLst>
              <a:gd name="connsiteX0" fmla="*/ 53416 w 116941"/>
              <a:gd name="connsiteY0" fmla="*/ 382 h 281449"/>
              <a:gd name="connsiteX1" fmla="*/ 94691 w 116941"/>
              <a:gd name="connsiteY1" fmla="*/ 67057 h 281449"/>
              <a:gd name="connsiteX2" fmla="*/ 69291 w 116941"/>
              <a:gd name="connsiteY2" fmla="*/ 175007 h 281449"/>
              <a:gd name="connsiteX3" fmla="*/ 78816 w 116941"/>
              <a:gd name="connsiteY3" fmla="*/ 149607 h 281449"/>
              <a:gd name="connsiteX4" fmla="*/ 2616 w 116941"/>
              <a:gd name="connsiteY4" fmla="*/ 276607 h 281449"/>
              <a:gd name="connsiteX5" fmla="*/ 24841 w 116941"/>
              <a:gd name="connsiteY5" fmla="*/ 244857 h 281449"/>
              <a:gd name="connsiteX6" fmla="*/ 94691 w 116941"/>
              <a:gd name="connsiteY6" fmla="*/ 149607 h 281449"/>
              <a:gd name="connsiteX7" fmla="*/ 81991 w 116941"/>
              <a:gd name="connsiteY7" fmla="*/ 162307 h 281449"/>
              <a:gd name="connsiteX8" fmla="*/ 116916 w 116941"/>
              <a:gd name="connsiteY8" fmla="*/ 44832 h 281449"/>
              <a:gd name="connsiteX9" fmla="*/ 53416 w 116941"/>
              <a:gd name="connsiteY9" fmla="*/ 382 h 2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941" h="281449">
                <a:moveTo>
                  <a:pt x="53416" y="382"/>
                </a:moveTo>
                <a:cubicBezTo>
                  <a:pt x="49712" y="4086"/>
                  <a:pt x="92045" y="37953"/>
                  <a:pt x="94691" y="67057"/>
                </a:cubicBezTo>
                <a:cubicBezTo>
                  <a:pt x="97337" y="96161"/>
                  <a:pt x="71937" y="161249"/>
                  <a:pt x="69291" y="175007"/>
                </a:cubicBezTo>
                <a:cubicBezTo>
                  <a:pt x="66645" y="188765"/>
                  <a:pt x="89928" y="132674"/>
                  <a:pt x="78816" y="149607"/>
                </a:cubicBezTo>
                <a:cubicBezTo>
                  <a:pt x="67704" y="166540"/>
                  <a:pt x="11612" y="260732"/>
                  <a:pt x="2616" y="276607"/>
                </a:cubicBezTo>
                <a:cubicBezTo>
                  <a:pt x="-6380" y="292482"/>
                  <a:pt x="9495" y="266024"/>
                  <a:pt x="24841" y="244857"/>
                </a:cubicBezTo>
                <a:cubicBezTo>
                  <a:pt x="40187" y="223690"/>
                  <a:pt x="85166" y="163365"/>
                  <a:pt x="94691" y="149607"/>
                </a:cubicBezTo>
                <a:cubicBezTo>
                  <a:pt x="104216" y="135849"/>
                  <a:pt x="78287" y="179769"/>
                  <a:pt x="81991" y="162307"/>
                </a:cubicBezTo>
                <a:cubicBezTo>
                  <a:pt x="85695" y="144845"/>
                  <a:pt x="117974" y="69174"/>
                  <a:pt x="116916" y="44832"/>
                </a:cubicBezTo>
                <a:cubicBezTo>
                  <a:pt x="115858" y="20490"/>
                  <a:pt x="57120" y="-3322"/>
                  <a:pt x="53416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2C0BB82-6A8B-55DD-F038-8B1B805B7FFD}"/>
              </a:ext>
            </a:extLst>
          </p:cNvPr>
          <p:cNvSpPr/>
          <p:nvPr/>
        </p:nvSpPr>
        <p:spPr>
          <a:xfrm>
            <a:off x="7057435" y="3806825"/>
            <a:ext cx="365783" cy="28575"/>
          </a:xfrm>
          <a:custGeom>
            <a:avLst/>
            <a:gdLst>
              <a:gd name="connsiteX0" fmla="*/ 590 w 365783"/>
              <a:gd name="connsiteY0" fmla="*/ 0 h 28575"/>
              <a:gd name="connsiteX1" fmla="*/ 241890 w 365783"/>
              <a:gd name="connsiteY1" fmla="*/ 22225 h 28575"/>
              <a:gd name="connsiteX2" fmla="*/ 200615 w 365783"/>
              <a:gd name="connsiteY2" fmla="*/ 19050 h 28575"/>
              <a:gd name="connsiteX3" fmla="*/ 365715 w 365783"/>
              <a:gd name="connsiteY3" fmla="*/ 9525 h 28575"/>
              <a:gd name="connsiteX4" fmla="*/ 178390 w 365783"/>
              <a:gd name="connsiteY4" fmla="*/ 28575 h 28575"/>
              <a:gd name="connsiteX5" fmla="*/ 590 w 365783"/>
              <a:gd name="connsiteY5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83" h="28575">
                <a:moveTo>
                  <a:pt x="590" y="0"/>
                </a:moveTo>
                <a:lnTo>
                  <a:pt x="241890" y="22225"/>
                </a:lnTo>
                <a:cubicBezTo>
                  <a:pt x="275227" y="25400"/>
                  <a:pt x="179978" y="21167"/>
                  <a:pt x="200615" y="19050"/>
                </a:cubicBezTo>
                <a:cubicBezTo>
                  <a:pt x="221252" y="16933"/>
                  <a:pt x="369419" y="7938"/>
                  <a:pt x="365715" y="9525"/>
                </a:cubicBezTo>
                <a:cubicBezTo>
                  <a:pt x="362011" y="11112"/>
                  <a:pt x="232365" y="28575"/>
                  <a:pt x="178390" y="28575"/>
                </a:cubicBezTo>
                <a:cubicBezTo>
                  <a:pt x="124415" y="28575"/>
                  <a:pt x="-9993" y="1058"/>
                  <a:pt x="5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D51DA1D-9C59-0FD9-0AA5-88A71F29D2A4}"/>
              </a:ext>
            </a:extLst>
          </p:cNvPr>
          <p:cNvSpPr/>
          <p:nvPr/>
        </p:nvSpPr>
        <p:spPr>
          <a:xfrm>
            <a:off x="7042121" y="3787752"/>
            <a:ext cx="403254" cy="82931"/>
          </a:xfrm>
          <a:custGeom>
            <a:avLst/>
            <a:gdLst>
              <a:gd name="connsiteX0" fmla="*/ 403254 w 403254"/>
              <a:gd name="connsiteY0" fmla="*/ 31773 h 82931"/>
              <a:gd name="connsiteX1" fmla="*/ 130204 w 403254"/>
              <a:gd name="connsiteY1" fmla="*/ 63523 h 82931"/>
              <a:gd name="connsiteX2" fmla="*/ 209579 w 403254"/>
              <a:gd name="connsiteY2" fmla="*/ 82573 h 82931"/>
              <a:gd name="connsiteX3" fmla="*/ 82579 w 403254"/>
              <a:gd name="connsiteY3" fmla="*/ 76223 h 82931"/>
              <a:gd name="connsiteX4" fmla="*/ 15904 w 403254"/>
              <a:gd name="connsiteY4" fmla="*/ 79398 h 82931"/>
              <a:gd name="connsiteX5" fmla="*/ 73054 w 403254"/>
              <a:gd name="connsiteY5" fmla="*/ 79398 h 82931"/>
              <a:gd name="connsiteX6" fmla="*/ 38129 w 403254"/>
              <a:gd name="connsiteY6" fmla="*/ 53998 h 82931"/>
              <a:gd name="connsiteX7" fmla="*/ 29 w 403254"/>
              <a:gd name="connsiteY7" fmla="*/ 23 h 82931"/>
              <a:gd name="connsiteX8" fmla="*/ 31779 w 403254"/>
              <a:gd name="connsiteY8" fmla="*/ 47648 h 82931"/>
              <a:gd name="connsiteX9" fmla="*/ 28604 w 403254"/>
              <a:gd name="connsiteY9" fmla="*/ 79398 h 82931"/>
              <a:gd name="connsiteX10" fmla="*/ 228629 w 403254"/>
              <a:gd name="connsiteY10" fmla="*/ 63523 h 82931"/>
              <a:gd name="connsiteX11" fmla="*/ 225454 w 403254"/>
              <a:gd name="connsiteY11" fmla="*/ 53998 h 82931"/>
              <a:gd name="connsiteX12" fmla="*/ 403254 w 403254"/>
              <a:gd name="connsiteY12" fmla="*/ 31773 h 8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254" h="82931">
                <a:moveTo>
                  <a:pt x="403254" y="31773"/>
                </a:moveTo>
                <a:cubicBezTo>
                  <a:pt x="387379" y="33361"/>
                  <a:pt x="162483" y="55056"/>
                  <a:pt x="130204" y="63523"/>
                </a:cubicBezTo>
                <a:cubicBezTo>
                  <a:pt x="97925" y="71990"/>
                  <a:pt x="217516" y="80456"/>
                  <a:pt x="209579" y="82573"/>
                </a:cubicBezTo>
                <a:cubicBezTo>
                  <a:pt x="201642" y="84690"/>
                  <a:pt x="114858" y="76752"/>
                  <a:pt x="82579" y="76223"/>
                </a:cubicBezTo>
                <a:cubicBezTo>
                  <a:pt x="50300" y="75694"/>
                  <a:pt x="17491" y="78869"/>
                  <a:pt x="15904" y="79398"/>
                </a:cubicBezTo>
                <a:cubicBezTo>
                  <a:pt x="14317" y="79927"/>
                  <a:pt x="69350" y="83631"/>
                  <a:pt x="73054" y="79398"/>
                </a:cubicBezTo>
                <a:cubicBezTo>
                  <a:pt x="76758" y="75165"/>
                  <a:pt x="50300" y="67227"/>
                  <a:pt x="38129" y="53998"/>
                </a:cubicBezTo>
                <a:cubicBezTo>
                  <a:pt x="25958" y="40769"/>
                  <a:pt x="1087" y="1081"/>
                  <a:pt x="29" y="23"/>
                </a:cubicBezTo>
                <a:cubicBezTo>
                  <a:pt x="-1029" y="-1035"/>
                  <a:pt x="27017" y="34419"/>
                  <a:pt x="31779" y="47648"/>
                </a:cubicBezTo>
                <a:cubicBezTo>
                  <a:pt x="36541" y="60877"/>
                  <a:pt x="-4204" y="76752"/>
                  <a:pt x="28604" y="79398"/>
                </a:cubicBezTo>
                <a:lnTo>
                  <a:pt x="228629" y="63523"/>
                </a:lnTo>
                <a:cubicBezTo>
                  <a:pt x="261437" y="59290"/>
                  <a:pt x="195291" y="57702"/>
                  <a:pt x="225454" y="53998"/>
                </a:cubicBezTo>
                <a:lnTo>
                  <a:pt x="403254" y="317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02FBF36-5B0C-F1AB-DEAA-53F8849FF68B}"/>
              </a:ext>
            </a:extLst>
          </p:cNvPr>
          <p:cNvSpPr/>
          <p:nvPr/>
        </p:nvSpPr>
        <p:spPr>
          <a:xfrm>
            <a:off x="7092115" y="3530797"/>
            <a:ext cx="369138" cy="234025"/>
          </a:xfrm>
          <a:custGeom>
            <a:avLst/>
            <a:gdLst>
              <a:gd name="connsiteX0" fmla="*/ 23060 w 369138"/>
              <a:gd name="connsiteY0" fmla="*/ 85528 h 234025"/>
              <a:gd name="connsiteX1" fmla="*/ 835 w 369138"/>
              <a:gd name="connsiteY1" fmla="*/ 136328 h 234025"/>
              <a:gd name="connsiteX2" fmla="*/ 26235 w 369138"/>
              <a:gd name="connsiteY2" fmla="*/ 199828 h 234025"/>
              <a:gd name="connsiteX3" fmla="*/ 118310 w 369138"/>
              <a:gd name="connsiteY3" fmla="*/ 225228 h 234025"/>
              <a:gd name="connsiteX4" fmla="*/ 207210 w 369138"/>
              <a:gd name="connsiteY4" fmla="*/ 231578 h 234025"/>
              <a:gd name="connsiteX5" fmla="*/ 270710 w 369138"/>
              <a:gd name="connsiteY5" fmla="*/ 187128 h 234025"/>
              <a:gd name="connsiteX6" fmla="*/ 311985 w 369138"/>
              <a:gd name="connsiteY6" fmla="*/ 126803 h 234025"/>
              <a:gd name="connsiteX7" fmla="*/ 302460 w 369138"/>
              <a:gd name="connsiteY7" fmla="*/ 72828 h 234025"/>
              <a:gd name="connsiteX8" fmla="*/ 286585 w 369138"/>
              <a:gd name="connsiteY8" fmla="*/ 31553 h 234025"/>
              <a:gd name="connsiteX9" fmla="*/ 270710 w 369138"/>
              <a:gd name="connsiteY9" fmla="*/ 18853 h 234025"/>
              <a:gd name="connsiteX10" fmla="*/ 369135 w 369138"/>
              <a:gd name="connsiteY10" fmla="*/ 22028 h 234025"/>
              <a:gd name="connsiteX11" fmla="*/ 273885 w 369138"/>
              <a:gd name="connsiteY11" fmla="*/ 2978 h 234025"/>
              <a:gd name="connsiteX12" fmla="*/ 172285 w 369138"/>
              <a:gd name="connsiteY12" fmla="*/ 9328 h 234025"/>
              <a:gd name="connsiteX13" fmla="*/ 23060 w 369138"/>
              <a:gd name="connsiteY13" fmla="*/ 85528 h 23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138" h="234025">
                <a:moveTo>
                  <a:pt x="23060" y="85528"/>
                </a:moveTo>
                <a:cubicBezTo>
                  <a:pt x="-5515" y="106695"/>
                  <a:pt x="306" y="117278"/>
                  <a:pt x="835" y="136328"/>
                </a:cubicBezTo>
                <a:cubicBezTo>
                  <a:pt x="1364" y="155378"/>
                  <a:pt x="6656" y="185011"/>
                  <a:pt x="26235" y="199828"/>
                </a:cubicBezTo>
                <a:cubicBezTo>
                  <a:pt x="45814" y="214645"/>
                  <a:pt x="88148" y="219936"/>
                  <a:pt x="118310" y="225228"/>
                </a:cubicBezTo>
                <a:cubicBezTo>
                  <a:pt x="148472" y="230520"/>
                  <a:pt x="181810" y="237928"/>
                  <a:pt x="207210" y="231578"/>
                </a:cubicBezTo>
                <a:cubicBezTo>
                  <a:pt x="232610" y="225228"/>
                  <a:pt x="253248" y="204590"/>
                  <a:pt x="270710" y="187128"/>
                </a:cubicBezTo>
                <a:cubicBezTo>
                  <a:pt x="288172" y="169666"/>
                  <a:pt x="306693" y="145853"/>
                  <a:pt x="311985" y="126803"/>
                </a:cubicBezTo>
                <a:cubicBezTo>
                  <a:pt x="317277" y="107753"/>
                  <a:pt x="306693" y="88703"/>
                  <a:pt x="302460" y="72828"/>
                </a:cubicBezTo>
                <a:cubicBezTo>
                  <a:pt x="298227" y="56953"/>
                  <a:pt x="286585" y="31553"/>
                  <a:pt x="286585" y="31553"/>
                </a:cubicBezTo>
                <a:cubicBezTo>
                  <a:pt x="281293" y="22557"/>
                  <a:pt x="256952" y="20440"/>
                  <a:pt x="270710" y="18853"/>
                </a:cubicBezTo>
                <a:cubicBezTo>
                  <a:pt x="284468" y="17266"/>
                  <a:pt x="368606" y="24674"/>
                  <a:pt x="369135" y="22028"/>
                </a:cubicBezTo>
                <a:cubicBezTo>
                  <a:pt x="369664" y="19382"/>
                  <a:pt x="306693" y="5095"/>
                  <a:pt x="273885" y="2978"/>
                </a:cubicBezTo>
                <a:cubicBezTo>
                  <a:pt x="241077" y="861"/>
                  <a:pt x="213031" y="-4959"/>
                  <a:pt x="172285" y="9328"/>
                </a:cubicBezTo>
                <a:cubicBezTo>
                  <a:pt x="131539" y="23615"/>
                  <a:pt x="51635" y="64361"/>
                  <a:pt x="23060" y="85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598A36C8-EA09-E0F8-26AF-1F59005574A0}"/>
              </a:ext>
            </a:extLst>
          </p:cNvPr>
          <p:cNvSpPr/>
          <p:nvPr/>
        </p:nvSpPr>
        <p:spPr>
          <a:xfrm>
            <a:off x="7211820" y="36143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654D794-A839-14B6-5037-2B62803ED3FC}"/>
              </a:ext>
            </a:extLst>
          </p:cNvPr>
          <p:cNvSpPr/>
          <p:nvPr/>
        </p:nvSpPr>
        <p:spPr>
          <a:xfrm>
            <a:off x="6978591" y="3474453"/>
            <a:ext cx="156223" cy="338919"/>
          </a:xfrm>
          <a:custGeom>
            <a:avLst/>
            <a:gdLst>
              <a:gd name="connsiteX0" fmla="*/ 155634 w 156223"/>
              <a:gd name="connsiteY0" fmla="*/ 2172 h 338919"/>
              <a:gd name="connsiteX1" fmla="*/ 31809 w 156223"/>
              <a:gd name="connsiteY1" fmla="*/ 272047 h 338919"/>
              <a:gd name="connsiteX2" fmla="*/ 28634 w 156223"/>
              <a:gd name="connsiteY2" fmla="*/ 297447 h 338919"/>
              <a:gd name="connsiteX3" fmla="*/ 31809 w 156223"/>
              <a:gd name="connsiteY3" fmla="*/ 249822 h 338919"/>
              <a:gd name="connsiteX4" fmla="*/ 6409 w 156223"/>
              <a:gd name="connsiteY4" fmla="*/ 291097 h 338919"/>
              <a:gd name="connsiteX5" fmla="*/ 59 w 156223"/>
              <a:gd name="connsiteY5" fmla="*/ 338722 h 338919"/>
              <a:gd name="connsiteX6" fmla="*/ 3234 w 156223"/>
              <a:gd name="connsiteY6" fmla="*/ 272047 h 338919"/>
              <a:gd name="connsiteX7" fmla="*/ 3234 w 156223"/>
              <a:gd name="connsiteY7" fmla="*/ 300622 h 338919"/>
              <a:gd name="connsiteX8" fmla="*/ 44509 w 156223"/>
              <a:gd name="connsiteY8" fmla="*/ 233947 h 338919"/>
              <a:gd name="connsiteX9" fmla="*/ 101659 w 156223"/>
              <a:gd name="connsiteY9" fmla="*/ 141872 h 338919"/>
              <a:gd name="connsiteX10" fmla="*/ 54034 w 156223"/>
              <a:gd name="connsiteY10" fmla="*/ 202197 h 338919"/>
              <a:gd name="connsiteX11" fmla="*/ 101659 w 156223"/>
              <a:gd name="connsiteY11" fmla="*/ 81547 h 338919"/>
              <a:gd name="connsiteX12" fmla="*/ 79434 w 156223"/>
              <a:gd name="connsiteY12" fmla="*/ 141872 h 338919"/>
              <a:gd name="connsiteX13" fmla="*/ 155634 w 156223"/>
              <a:gd name="connsiteY13" fmla="*/ 2172 h 33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223" h="338919">
                <a:moveTo>
                  <a:pt x="155634" y="2172"/>
                </a:moveTo>
                <a:cubicBezTo>
                  <a:pt x="147697" y="23868"/>
                  <a:pt x="52976" y="222835"/>
                  <a:pt x="31809" y="272047"/>
                </a:cubicBezTo>
                <a:cubicBezTo>
                  <a:pt x="10642" y="321259"/>
                  <a:pt x="28634" y="301151"/>
                  <a:pt x="28634" y="297447"/>
                </a:cubicBezTo>
                <a:cubicBezTo>
                  <a:pt x="28634" y="293743"/>
                  <a:pt x="35513" y="250880"/>
                  <a:pt x="31809" y="249822"/>
                </a:cubicBezTo>
                <a:cubicBezTo>
                  <a:pt x="28105" y="248764"/>
                  <a:pt x="11701" y="276280"/>
                  <a:pt x="6409" y="291097"/>
                </a:cubicBezTo>
                <a:cubicBezTo>
                  <a:pt x="1117" y="305914"/>
                  <a:pt x="588" y="341897"/>
                  <a:pt x="59" y="338722"/>
                </a:cubicBezTo>
                <a:cubicBezTo>
                  <a:pt x="-470" y="335547"/>
                  <a:pt x="2705" y="278397"/>
                  <a:pt x="3234" y="272047"/>
                </a:cubicBezTo>
                <a:cubicBezTo>
                  <a:pt x="3763" y="265697"/>
                  <a:pt x="-3645" y="306972"/>
                  <a:pt x="3234" y="300622"/>
                </a:cubicBezTo>
                <a:cubicBezTo>
                  <a:pt x="10113" y="294272"/>
                  <a:pt x="44509" y="233947"/>
                  <a:pt x="44509" y="233947"/>
                </a:cubicBezTo>
                <a:cubicBezTo>
                  <a:pt x="60913" y="207489"/>
                  <a:pt x="100072" y="147164"/>
                  <a:pt x="101659" y="141872"/>
                </a:cubicBezTo>
                <a:cubicBezTo>
                  <a:pt x="103246" y="136580"/>
                  <a:pt x="54034" y="212251"/>
                  <a:pt x="54034" y="202197"/>
                </a:cubicBezTo>
                <a:cubicBezTo>
                  <a:pt x="54034" y="192143"/>
                  <a:pt x="97426" y="91601"/>
                  <a:pt x="101659" y="81547"/>
                </a:cubicBezTo>
                <a:cubicBezTo>
                  <a:pt x="105892" y="71493"/>
                  <a:pt x="69909" y="155630"/>
                  <a:pt x="79434" y="141872"/>
                </a:cubicBezTo>
                <a:cubicBezTo>
                  <a:pt x="88959" y="128114"/>
                  <a:pt x="163571" y="-19524"/>
                  <a:pt x="155634" y="2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738FF09-5B8B-7CEA-E743-6B1D7842751C}"/>
              </a:ext>
            </a:extLst>
          </p:cNvPr>
          <p:cNvSpPr/>
          <p:nvPr/>
        </p:nvSpPr>
        <p:spPr>
          <a:xfrm>
            <a:off x="7023100" y="3663338"/>
            <a:ext cx="13922" cy="182975"/>
          </a:xfrm>
          <a:custGeom>
            <a:avLst/>
            <a:gdLst>
              <a:gd name="connsiteX0" fmla="*/ 12700 w 13922"/>
              <a:gd name="connsiteY0" fmla="*/ 612 h 182975"/>
              <a:gd name="connsiteX1" fmla="*/ 0 w 13922"/>
              <a:gd name="connsiteY1" fmla="*/ 178412 h 182975"/>
              <a:gd name="connsiteX2" fmla="*/ 12700 w 13922"/>
              <a:gd name="connsiteY2" fmla="*/ 121262 h 182975"/>
              <a:gd name="connsiteX3" fmla="*/ 12700 w 13922"/>
              <a:gd name="connsiteY3" fmla="*/ 612 h 1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2" h="182975">
                <a:moveTo>
                  <a:pt x="12700" y="612"/>
                </a:moveTo>
                <a:cubicBezTo>
                  <a:pt x="10583" y="10137"/>
                  <a:pt x="0" y="158304"/>
                  <a:pt x="0" y="178412"/>
                </a:cubicBezTo>
                <a:cubicBezTo>
                  <a:pt x="0" y="198520"/>
                  <a:pt x="11642" y="147191"/>
                  <a:pt x="12700" y="121262"/>
                </a:cubicBezTo>
                <a:cubicBezTo>
                  <a:pt x="13758" y="95333"/>
                  <a:pt x="14817" y="-8913"/>
                  <a:pt x="12700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9DC26982-628C-F895-8676-538D3C4321E6}"/>
              </a:ext>
            </a:extLst>
          </p:cNvPr>
          <p:cNvSpPr/>
          <p:nvPr/>
        </p:nvSpPr>
        <p:spPr>
          <a:xfrm>
            <a:off x="7099299" y="3382837"/>
            <a:ext cx="200548" cy="135236"/>
          </a:xfrm>
          <a:custGeom>
            <a:avLst/>
            <a:gdLst>
              <a:gd name="connsiteX0" fmla="*/ 1 w 200548"/>
              <a:gd name="connsiteY0" fmla="*/ 135063 h 135236"/>
              <a:gd name="connsiteX1" fmla="*/ 196851 w 200548"/>
              <a:gd name="connsiteY1" fmla="*/ 30288 h 135236"/>
              <a:gd name="connsiteX2" fmla="*/ 133351 w 200548"/>
              <a:gd name="connsiteY2" fmla="*/ 46163 h 135236"/>
              <a:gd name="connsiteX3" fmla="*/ 193676 w 200548"/>
              <a:gd name="connsiteY3" fmla="*/ 1713 h 135236"/>
              <a:gd name="connsiteX4" fmla="*/ 1 w 200548"/>
              <a:gd name="connsiteY4" fmla="*/ 135063 h 1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48" h="135236">
                <a:moveTo>
                  <a:pt x="1" y="135063"/>
                </a:moveTo>
                <a:cubicBezTo>
                  <a:pt x="530" y="139826"/>
                  <a:pt x="174626" y="45105"/>
                  <a:pt x="196851" y="30288"/>
                </a:cubicBezTo>
                <a:cubicBezTo>
                  <a:pt x="219076" y="15471"/>
                  <a:pt x="133880" y="50925"/>
                  <a:pt x="133351" y="46163"/>
                </a:cubicBezTo>
                <a:cubicBezTo>
                  <a:pt x="132822" y="41400"/>
                  <a:pt x="211668" y="-9929"/>
                  <a:pt x="193676" y="1713"/>
                </a:cubicBezTo>
                <a:cubicBezTo>
                  <a:pt x="175684" y="13355"/>
                  <a:pt x="-528" y="130300"/>
                  <a:pt x="1" y="135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349683B3-CDE7-5F5A-7B11-378B4FCDCA8E}"/>
              </a:ext>
            </a:extLst>
          </p:cNvPr>
          <p:cNvSpPr/>
          <p:nvPr/>
        </p:nvSpPr>
        <p:spPr>
          <a:xfrm>
            <a:off x="7161707" y="3410719"/>
            <a:ext cx="436068" cy="62775"/>
          </a:xfrm>
          <a:custGeom>
            <a:avLst/>
            <a:gdLst>
              <a:gd name="connsiteX0" fmla="*/ 1093 w 436068"/>
              <a:gd name="connsiteY0" fmla="*/ 62731 h 62775"/>
              <a:gd name="connsiteX1" fmla="*/ 239218 w 436068"/>
              <a:gd name="connsiteY1" fmla="*/ 15106 h 62775"/>
              <a:gd name="connsiteX2" fmla="*/ 210643 w 436068"/>
              <a:gd name="connsiteY2" fmla="*/ 15106 h 62775"/>
              <a:gd name="connsiteX3" fmla="*/ 436068 w 436068"/>
              <a:gd name="connsiteY3" fmla="*/ 21456 h 62775"/>
              <a:gd name="connsiteX4" fmla="*/ 112218 w 436068"/>
              <a:gd name="connsiteY4" fmla="*/ 5581 h 62775"/>
              <a:gd name="connsiteX5" fmla="*/ 150318 w 436068"/>
              <a:gd name="connsiteY5" fmla="*/ 5581 h 62775"/>
              <a:gd name="connsiteX6" fmla="*/ 1093 w 436068"/>
              <a:gd name="connsiteY6" fmla="*/ 62731 h 6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068" h="62775">
                <a:moveTo>
                  <a:pt x="1093" y="62731"/>
                </a:moveTo>
                <a:cubicBezTo>
                  <a:pt x="15910" y="64318"/>
                  <a:pt x="204293" y="23043"/>
                  <a:pt x="239218" y="15106"/>
                </a:cubicBezTo>
                <a:cubicBezTo>
                  <a:pt x="274143" y="7169"/>
                  <a:pt x="210643" y="15106"/>
                  <a:pt x="210643" y="15106"/>
                </a:cubicBezTo>
                <a:lnTo>
                  <a:pt x="436068" y="21456"/>
                </a:lnTo>
                <a:cubicBezTo>
                  <a:pt x="419664" y="19869"/>
                  <a:pt x="159843" y="8227"/>
                  <a:pt x="112218" y="5581"/>
                </a:cubicBezTo>
                <a:cubicBezTo>
                  <a:pt x="64593" y="2935"/>
                  <a:pt x="174131" y="-5532"/>
                  <a:pt x="150318" y="5581"/>
                </a:cubicBezTo>
                <a:cubicBezTo>
                  <a:pt x="126506" y="16693"/>
                  <a:pt x="-13724" y="61144"/>
                  <a:pt x="1093" y="62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E2650C5-5DA8-C2F7-2FE2-299B847CFC19}"/>
              </a:ext>
            </a:extLst>
          </p:cNvPr>
          <p:cNvSpPr/>
          <p:nvPr/>
        </p:nvSpPr>
        <p:spPr>
          <a:xfrm>
            <a:off x="6130733" y="3498221"/>
            <a:ext cx="109050" cy="146633"/>
          </a:xfrm>
          <a:custGeom>
            <a:avLst/>
            <a:gdLst>
              <a:gd name="connsiteX0" fmla="*/ 192 w 109050"/>
              <a:gd name="connsiteY0" fmla="*/ 629 h 146633"/>
              <a:gd name="connsiteX1" fmla="*/ 104967 w 109050"/>
              <a:gd name="connsiteY1" fmla="*/ 143504 h 146633"/>
              <a:gd name="connsiteX2" fmla="*/ 79567 w 109050"/>
              <a:gd name="connsiteY2" fmla="*/ 92704 h 146633"/>
              <a:gd name="connsiteX3" fmla="*/ 192 w 109050"/>
              <a:gd name="connsiteY3" fmla="*/ 629 h 14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50" h="146633">
                <a:moveTo>
                  <a:pt x="192" y="629"/>
                </a:moveTo>
                <a:cubicBezTo>
                  <a:pt x="4425" y="9096"/>
                  <a:pt x="91738" y="128158"/>
                  <a:pt x="104967" y="143504"/>
                </a:cubicBezTo>
                <a:cubicBezTo>
                  <a:pt x="118196" y="158850"/>
                  <a:pt x="96500" y="113871"/>
                  <a:pt x="79567" y="92704"/>
                </a:cubicBezTo>
                <a:cubicBezTo>
                  <a:pt x="62634" y="71537"/>
                  <a:pt x="-4041" y="-7838"/>
                  <a:pt x="192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07728B42-A152-75E1-619C-28EACF8F2F13}"/>
              </a:ext>
            </a:extLst>
          </p:cNvPr>
          <p:cNvSpPr/>
          <p:nvPr/>
        </p:nvSpPr>
        <p:spPr>
          <a:xfrm>
            <a:off x="6935817" y="3249536"/>
            <a:ext cx="269524" cy="281357"/>
          </a:xfrm>
          <a:custGeom>
            <a:avLst/>
            <a:gdLst>
              <a:gd name="connsiteX0" fmla="*/ 80933 w 269524"/>
              <a:gd name="connsiteY0" fmla="*/ 52464 h 281357"/>
              <a:gd name="connsiteX1" fmla="*/ 1558 w 269524"/>
              <a:gd name="connsiteY1" fmla="*/ 176289 h 281357"/>
              <a:gd name="connsiteX2" fmla="*/ 26958 w 269524"/>
              <a:gd name="connsiteY2" fmla="*/ 150889 h 281357"/>
              <a:gd name="connsiteX3" fmla="*/ 11083 w 269524"/>
              <a:gd name="connsiteY3" fmla="*/ 281064 h 281357"/>
              <a:gd name="connsiteX4" fmla="*/ 52358 w 269524"/>
              <a:gd name="connsiteY4" fmla="*/ 185814 h 281357"/>
              <a:gd name="connsiteX5" fmla="*/ 87283 w 269524"/>
              <a:gd name="connsiteY5" fmla="*/ 169939 h 281357"/>
              <a:gd name="connsiteX6" fmla="*/ 80933 w 269524"/>
              <a:gd name="connsiteY6" fmla="*/ 249314 h 281357"/>
              <a:gd name="connsiteX7" fmla="*/ 163483 w 269524"/>
              <a:gd name="connsiteY7" fmla="*/ 115964 h 281357"/>
              <a:gd name="connsiteX8" fmla="*/ 268258 w 269524"/>
              <a:gd name="connsiteY8" fmla="*/ 1664 h 281357"/>
              <a:gd name="connsiteX9" fmla="*/ 87283 w 269524"/>
              <a:gd name="connsiteY9" fmla="*/ 204864 h 281357"/>
              <a:gd name="connsiteX10" fmla="*/ 87283 w 269524"/>
              <a:gd name="connsiteY10" fmla="*/ 166764 h 281357"/>
              <a:gd name="connsiteX11" fmla="*/ 20608 w 269524"/>
              <a:gd name="connsiteY11" fmla="*/ 204864 h 281357"/>
              <a:gd name="connsiteX12" fmla="*/ 30133 w 269524"/>
              <a:gd name="connsiteY12" fmla="*/ 169939 h 281357"/>
              <a:gd name="connsiteX13" fmla="*/ 1558 w 269524"/>
              <a:gd name="connsiteY13" fmla="*/ 211214 h 281357"/>
              <a:gd name="connsiteX14" fmla="*/ 26958 w 269524"/>
              <a:gd name="connsiteY14" fmla="*/ 150889 h 281357"/>
              <a:gd name="connsiteX15" fmla="*/ 80933 w 269524"/>
              <a:gd name="connsiteY15" fmla="*/ 52464 h 28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524" h="281357">
                <a:moveTo>
                  <a:pt x="80933" y="52464"/>
                </a:moveTo>
                <a:cubicBezTo>
                  <a:pt x="76700" y="56697"/>
                  <a:pt x="10554" y="159885"/>
                  <a:pt x="1558" y="176289"/>
                </a:cubicBezTo>
                <a:cubicBezTo>
                  <a:pt x="-7438" y="192693"/>
                  <a:pt x="25371" y="133427"/>
                  <a:pt x="26958" y="150889"/>
                </a:cubicBezTo>
                <a:cubicBezTo>
                  <a:pt x="28545" y="168351"/>
                  <a:pt x="6850" y="275243"/>
                  <a:pt x="11083" y="281064"/>
                </a:cubicBezTo>
                <a:cubicBezTo>
                  <a:pt x="15316" y="286885"/>
                  <a:pt x="39658" y="204335"/>
                  <a:pt x="52358" y="185814"/>
                </a:cubicBezTo>
                <a:cubicBezTo>
                  <a:pt x="65058" y="167293"/>
                  <a:pt x="82521" y="159356"/>
                  <a:pt x="87283" y="169939"/>
                </a:cubicBezTo>
                <a:cubicBezTo>
                  <a:pt x="92046" y="180522"/>
                  <a:pt x="68233" y="258310"/>
                  <a:pt x="80933" y="249314"/>
                </a:cubicBezTo>
                <a:cubicBezTo>
                  <a:pt x="93633" y="240318"/>
                  <a:pt x="132262" y="157239"/>
                  <a:pt x="163483" y="115964"/>
                </a:cubicBezTo>
                <a:cubicBezTo>
                  <a:pt x="194704" y="74689"/>
                  <a:pt x="280958" y="-13153"/>
                  <a:pt x="268258" y="1664"/>
                </a:cubicBezTo>
                <a:cubicBezTo>
                  <a:pt x="255558" y="16481"/>
                  <a:pt x="117445" y="177347"/>
                  <a:pt x="87283" y="204864"/>
                </a:cubicBezTo>
                <a:cubicBezTo>
                  <a:pt x="57121" y="232381"/>
                  <a:pt x="98395" y="166764"/>
                  <a:pt x="87283" y="166764"/>
                </a:cubicBezTo>
                <a:cubicBezTo>
                  <a:pt x="76171" y="166764"/>
                  <a:pt x="30133" y="204335"/>
                  <a:pt x="20608" y="204864"/>
                </a:cubicBezTo>
                <a:cubicBezTo>
                  <a:pt x="11083" y="205393"/>
                  <a:pt x="33308" y="168881"/>
                  <a:pt x="30133" y="169939"/>
                </a:cubicBezTo>
                <a:cubicBezTo>
                  <a:pt x="26958" y="170997"/>
                  <a:pt x="2087" y="214389"/>
                  <a:pt x="1558" y="211214"/>
                </a:cubicBezTo>
                <a:cubicBezTo>
                  <a:pt x="1029" y="208039"/>
                  <a:pt x="13729" y="173643"/>
                  <a:pt x="26958" y="150889"/>
                </a:cubicBezTo>
                <a:cubicBezTo>
                  <a:pt x="40187" y="128135"/>
                  <a:pt x="85166" y="48231"/>
                  <a:pt x="80933" y="52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093CA29-4F66-740F-0C9C-EE2306CAB64E}"/>
              </a:ext>
            </a:extLst>
          </p:cNvPr>
          <p:cNvSpPr/>
          <p:nvPr/>
        </p:nvSpPr>
        <p:spPr>
          <a:xfrm>
            <a:off x="7023055" y="3279668"/>
            <a:ext cx="55094" cy="133601"/>
          </a:xfrm>
          <a:custGeom>
            <a:avLst/>
            <a:gdLst>
              <a:gd name="connsiteX0" fmla="*/ 34970 w 55094"/>
              <a:gd name="connsiteY0" fmla="*/ 107 h 133601"/>
              <a:gd name="connsiteX1" fmla="*/ 44495 w 55094"/>
              <a:gd name="connsiteY1" fmla="*/ 66782 h 133601"/>
              <a:gd name="connsiteX2" fmla="*/ 45 w 55094"/>
              <a:gd name="connsiteY2" fmla="*/ 133457 h 133601"/>
              <a:gd name="connsiteX3" fmla="*/ 54020 w 55094"/>
              <a:gd name="connsiteY3" fmla="*/ 82657 h 133601"/>
              <a:gd name="connsiteX4" fmla="*/ 34970 w 55094"/>
              <a:gd name="connsiteY4" fmla="*/ 107 h 1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94" h="133601">
                <a:moveTo>
                  <a:pt x="34970" y="107"/>
                </a:moveTo>
                <a:cubicBezTo>
                  <a:pt x="33382" y="-2539"/>
                  <a:pt x="50316" y="44557"/>
                  <a:pt x="44495" y="66782"/>
                </a:cubicBezTo>
                <a:cubicBezTo>
                  <a:pt x="38674" y="89007"/>
                  <a:pt x="-1543" y="130811"/>
                  <a:pt x="45" y="133457"/>
                </a:cubicBezTo>
                <a:cubicBezTo>
                  <a:pt x="1632" y="136103"/>
                  <a:pt x="47670" y="101707"/>
                  <a:pt x="54020" y="82657"/>
                </a:cubicBezTo>
                <a:cubicBezTo>
                  <a:pt x="60370" y="63607"/>
                  <a:pt x="36558" y="2753"/>
                  <a:pt x="34970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319C3F5-303C-88DE-A042-5AB6E39F9E57}"/>
              </a:ext>
            </a:extLst>
          </p:cNvPr>
          <p:cNvSpPr/>
          <p:nvPr/>
        </p:nvSpPr>
        <p:spPr>
          <a:xfrm>
            <a:off x="7058061" y="3203408"/>
            <a:ext cx="333348" cy="259171"/>
          </a:xfrm>
          <a:custGeom>
            <a:avLst/>
            <a:gdLst>
              <a:gd name="connsiteX0" fmla="*/ 3139 w 333348"/>
              <a:gd name="connsiteY0" fmla="*/ 254167 h 259171"/>
              <a:gd name="connsiteX1" fmla="*/ 253964 w 333348"/>
              <a:gd name="connsiteY1" fmla="*/ 6517 h 259171"/>
              <a:gd name="connsiteX2" fmla="*/ 190464 w 333348"/>
              <a:gd name="connsiteY2" fmla="*/ 76367 h 259171"/>
              <a:gd name="connsiteX3" fmla="*/ 165064 w 333348"/>
              <a:gd name="connsiteY3" fmla="*/ 123992 h 259171"/>
              <a:gd name="connsiteX4" fmla="*/ 222214 w 333348"/>
              <a:gd name="connsiteY4" fmla="*/ 108117 h 259171"/>
              <a:gd name="connsiteX5" fmla="*/ 273014 w 333348"/>
              <a:gd name="connsiteY5" fmla="*/ 57317 h 259171"/>
              <a:gd name="connsiteX6" fmla="*/ 206339 w 333348"/>
              <a:gd name="connsiteY6" fmla="*/ 130342 h 259171"/>
              <a:gd name="connsiteX7" fmla="*/ 333339 w 333348"/>
              <a:gd name="connsiteY7" fmla="*/ 50967 h 259171"/>
              <a:gd name="connsiteX8" fmla="*/ 212689 w 333348"/>
              <a:gd name="connsiteY8" fmla="*/ 114467 h 259171"/>
              <a:gd name="connsiteX9" fmla="*/ 130139 w 333348"/>
              <a:gd name="connsiteY9" fmla="*/ 174792 h 259171"/>
              <a:gd name="connsiteX10" fmla="*/ 212689 w 333348"/>
              <a:gd name="connsiteY10" fmla="*/ 98592 h 259171"/>
              <a:gd name="connsiteX11" fmla="*/ 130139 w 333348"/>
              <a:gd name="connsiteY11" fmla="*/ 108117 h 259171"/>
              <a:gd name="connsiteX12" fmla="*/ 155539 w 333348"/>
              <a:gd name="connsiteY12" fmla="*/ 63667 h 259171"/>
              <a:gd name="connsiteX13" fmla="*/ 139664 w 333348"/>
              <a:gd name="connsiteY13" fmla="*/ 95417 h 259171"/>
              <a:gd name="connsiteX14" fmla="*/ 72989 w 333348"/>
              <a:gd name="connsiteY14" fmla="*/ 165267 h 259171"/>
              <a:gd name="connsiteX15" fmla="*/ 111089 w 333348"/>
              <a:gd name="connsiteY15" fmla="*/ 171617 h 259171"/>
              <a:gd name="connsiteX16" fmla="*/ 3139 w 333348"/>
              <a:gd name="connsiteY16" fmla="*/ 254167 h 25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48" h="259171">
                <a:moveTo>
                  <a:pt x="3139" y="254167"/>
                </a:moveTo>
                <a:cubicBezTo>
                  <a:pt x="26951" y="226650"/>
                  <a:pt x="222743" y="36150"/>
                  <a:pt x="253964" y="6517"/>
                </a:cubicBezTo>
                <a:cubicBezTo>
                  <a:pt x="285185" y="-23116"/>
                  <a:pt x="205281" y="56788"/>
                  <a:pt x="190464" y="76367"/>
                </a:cubicBezTo>
                <a:cubicBezTo>
                  <a:pt x="175647" y="95946"/>
                  <a:pt x="159772" y="118700"/>
                  <a:pt x="165064" y="123992"/>
                </a:cubicBezTo>
                <a:cubicBezTo>
                  <a:pt x="170356" y="129284"/>
                  <a:pt x="204223" y="119229"/>
                  <a:pt x="222214" y="108117"/>
                </a:cubicBezTo>
                <a:cubicBezTo>
                  <a:pt x="240205" y="97005"/>
                  <a:pt x="275660" y="53613"/>
                  <a:pt x="273014" y="57317"/>
                </a:cubicBezTo>
                <a:cubicBezTo>
                  <a:pt x="270368" y="61021"/>
                  <a:pt x="196285" y="131400"/>
                  <a:pt x="206339" y="130342"/>
                </a:cubicBezTo>
                <a:cubicBezTo>
                  <a:pt x="216393" y="129284"/>
                  <a:pt x="332281" y="53613"/>
                  <a:pt x="333339" y="50967"/>
                </a:cubicBezTo>
                <a:cubicBezTo>
                  <a:pt x="334397" y="48321"/>
                  <a:pt x="246556" y="93829"/>
                  <a:pt x="212689" y="114467"/>
                </a:cubicBezTo>
                <a:cubicBezTo>
                  <a:pt x="178822" y="135104"/>
                  <a:pt x="130139" y="177438"/>
                  <a:pt x="130139" y="174792"/>
                </a:cubicBezTo>
                <a:cubicBezTo>
                  <a:pt x="130139" y="172146"/>
                  <a:pt x="212689" y="109704"/>
                  <a:pt x="212689" y="98592"/>
                </a:cubicBezTo>
                <a:cubicBezTo>
                  <a:pt x="212689" y="87480"/>
                  <a:pt x="139664" y="113938"/>
                  <a:pt x="130139" y="108117"/>
                </a:cubicBezTo>
                <a:cubicBezTo>
                  <a:pt x="120614" y="102296"/>
                  <a:pt x="153951" y="65784"/>
                  <a:pt x="155539" y="63667"/>
                </a:cubicBezTo>
                <a:cubicBezTo>
                  <a:pt x="157127" y="61550"/>
                  <a:pt x="153422" y="78484"/>
                  <a:pt x="139664" y="95417"/>
                </a:cubicBezTo>
                <a:cubicBezTo>
                  <a:pt x="125906" y="112350"/>
                  <a:pt x="77752" y="152567"/>
                  <a:pt x="72989" y="165267"/>
                </a:cubicBezTo>
                <a:cubicBezTo>
                  <a:pt x="68226" y="177967"/>
                  <a:pt x="123789" y="155742"/>
                  <a:pt x="111089" y="171617"/>
                </a:cubicBezTo>
                <a:cubicBezTo>
                  <a:pt x="98389" y="187492"/>
                  <a:pt x="-20673" y="281684"/>
                  <a:pt x="3139" y="254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39E1EE5-881C-299E-672A-4F386F6AADAF}"/>
              </a:ext>
            </a:extLst>
          </p:cNvPr>
          <p:cNvSpPr/>
          <p:nvPr/>
        </p:nvSpPr>
        <p:spPr>
          <a:xfrm>
            <a:off x="7164505" y="3218068"/>
            <a:ext cx="306959" cy="233995"/>
          </a:xfrm>
          <a:custGeom>
            <a:avLst/>
            <a:gdLst>
              <a:gd name="connsiteX0" fmla="*/ 1470 w 306959"/>
              <a:gd name="connsiteY0" fmla="*/ 233157 h 233995"/>
              <a:gd name="connsiteX1" fmla="*/ 290395 w 306959"/>
              <a:gd name="connsiteY1" fmla="*/ 17257 h 233995"/>
              <a:gd name="connsiteX2" fmla="*/ 128470 w 306959"/>
              <a:gd name="connsiteY2" fmla="*/ 93457 h 233995"/>
              <a:gd name="connsiteX3" fmla="*/ 188795 w 306959"/>
              <a:gd name="connsiteY3" fmla="*/ 33132 h 233995"/>
              <a:gd name="connsiteX4" fmla="*/ 52270 w 306959"/>
              <a:gd name="connsiteY4" fmla="*/ 125207 h 233995"/>
              <a:gd name="connsiteX5" fmla="*/ 303095 w 306959"/>
              <a:gd name="connsiteY5" fmla="*/ 1382 h 233995"/>
              <a:gd name="connsiteX6" fmla="*/ 207845 w 306959"/>
              <a:gd name="connsiteY6" fmla="*/ 58532 h 233995"/>
              <a:gd name="connsiteX7" fmla="*/ 252295 w 306959"/>
              <a:gd name="connsiteY7" fmla="*/ 55357 h 233995"/>
              <a:gd name="connsiteX8" fmla="*/ 125295 w 306959"/>
              <a:gd name="connsiteY8" fmla="*/ 156957 h 233995"/>
              <a:gd name="connsiteX9" fmla="*/ 176095 w 306959"/>
              <a:gd name="connsiteY9" fmla="*/ 93457 h 233995"/>
              <a:gd name="connsiteX10" fmla="*/ 1470 w 306959"/>
              <a:gd name="connsiteY10" fmla="*/ 233157 h 23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959" h="233995">
                <a:moveTo>
                  <a:pt x="1470" y="233157"/>
                </a:moveTo>
                <a:cubicBezTo>
                  <a:pt x="20520" y="220457"/>
                  <a:pt x="269228" y="40540"/>
                  <a:pt x="290395" y="17257"/>
                </a:cubicBezTo>
                <a:cubicBezTo>
                  <a:pt x="311562" y="-6026"/>
                  <a:pt x="145403" y="90811"/>
                  <a:pt x="128470" y="93457"/>
                </a:cubicBezTo>
                <a:cubicBezTo>
                  <a:pt x="111537" y="96103"/>
                  <a:pt x="201495" y="27840"/>
                  <a:pt x="188795" y="33132"/>
                </a:cubicBezTo>
                <a:cubicBezTo>
                  <a:pt x="176095" y="38424"/>
                  <a:pt x="33220" y="130499"/>
                  <a:pt x="52270" y="125207"/>
                </a:cubicBezTo>
                <a:cubicBezTo>
                  <a:pt x="71320" y="119915"/>
                  <a:pt x="277166" y="12494"/>
                  <a:pt x="303095" y="1382"/>
                </a:cubicBezTo>
                <a:cubicBezTo>
                  <a:pt x="329024" y="-9731"/>
                  <a:pt x="216312" y="49536"/>
                  <a:pt x="207845" y="58532"/>
                </a:cubicBezTo>
                <a:cubicBezTo>
                  <a:pt x="199378" y="67528"/>
                  <a:pt x="266053" y="38953"/>
                  <a:pt x="252295" y="55357"/>
                </a:cubicBezTo>
                <a:cubicBezTo>
                  <a:pt x="238537" y="71761"/>
                  <a:pt x="137995" y="150607"/>
                  <a:pt x="125295" y="156957"/>
                </a:cubicBezTo>
                <a:cubicBezTo>
                  <a:pt x="112595" y="163307"/>
                  <a:pt x="197791" y="76524"/>
                  <a:pt x="176095" y="93457"/>
                </a:cubicBezTo>
                <a:cubicBezTo>
                  <a:pt x="154399" y="110390"/>
                  <a:pt x="-17580" y="245857"/>
                  <a:pt x="1470" y="23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68CFDEE-D252-3C39-C770-C54F2D22E2F6}"/>
              </a:ext>
            </a:extLst>
          </p:cNvPr>
          <p:cNvSpPr/>
          <p:nvPr/>
        </p:nvSpPr>
        <p:spPr>
          <a:xfrm>
            <a:off x="7121308" y="3215729"/>
            <a:ext cx="473470" cy="210104"/>
          </a:xfrm>
          <a:custGeom>
            <a:avLst/>
            <a:gdLst>
              <a:gd name="connsiteX0" fmla="*/ 217 w 473470"/>
              <a:gd name="connsiteY0" fmla="*/ 210096 h 210104"/>
              <a:gd name="connsiteX1" fmla="*/ 314542 w 473470"/>
              <a:gd name="connsiteY1" fmla="*/ 95796 h 210104"/>
              <a:gd name="connsiteX2" fmla="*/ 289142 w 473470"/>
              <a:gd name="connsiteY2" fmla="*/ 140246 h 210104"/>
              <a:gd name="connsiteX3" fmla="*/ 473292 w 473470"/>
              <a:gd name="connsiteY3" fmla="*/ 546 h 210104"/>
              <a:gd name="connsiteX4" fmla="*/ 324067 w 473470"/>
              <a:gd name="connsiteY4" fmla="*/ 89446 h 210104"/>
              <a:gd name="connsiteX5" fmla="*/ 371692 w 473470"/>
              <a:gd name="connsiteY5" fmla="*/ 29121 h 210104"/>
              <a:gd name="connsiteX6" fmla="*/ 339942 w 473470"/>
              <a:gd name="connsiteY6" fmla="*/ 70396 h 210104"/>
              <a:gd name="connsiteX7" fmla="*/ 203417 w 473470"/>
              <a:gd name="connsiteY7" fmla="*/ 111671 h 210104"/>
              <a:gd name="connsiteX8" fmla="*/ 263742 w 473470"/>
              <a:gd name="connsiteY8" fmla="*/ 102146 h 210104"/>
              <a:gd name="connsiteX9" fmla="*/ 217 w 473470"/>
              <a:gd name="connsiteY9" fmla="*/ 210096 h 21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470" h="210104">
                <a:moveTo>
                  <a:pt x="217" y="210096"/>
                </a:moveTo>
                <a:cubicBezTo>
                  <a:pt x="8684" y="209038"/>
                  <a:pt x="266388" y="107438"/>
                  <a:pt x="314542" y="95796"/>
                </a:cubicBezTo>
                <a:cubicBezTo>
                  <a:pt x="362696" y="84154"/>
                  <a:pt x="262684" y="156121"/>
                  <a:pt x="289142" y="140246"/>
                </a:cubicBezTo>
                <a:cubicBezTo>
                  <a:pt x="315600" y="124371"/>
                  <a:pt x="467471" y="9013"/>
                  <a:pt x="473292" y="546"/>
                </a:cubicBezTo>
                <a:cubicBezTo>
                  <a:pt x="479113" y="-7921"/>
                  <a:pt x="341000" y="84684"/>
                  <a:pt x="324067" y="89446"/>
                </a:cubicBezTo>
                <a:cubicBezTo>
                  <a:pt x="307134" y="94208"/>
                  <a:pt x="369046" y="32296"/>
                  <a:pt x="371692" y="29121"/>
                </a:cubicBezTo>
                <a:cubicBezTo>
                  <a:pt x="374338" y="25946"/>
                  <a:pt x="367988" y="56638"/>
                  <a:pt x="339942" y="70396"/>
                </a:cubicBezTo>
                <a:cubicBezTo>
                  <a:pt x="311896" y="84154"/>
                  <a:pt x="216117" y="106379"/>
                  <a:pt x="203417" y="111671"/>
                </a:cubicBezTo>
                <a:cubicBezTo>
                  <a:pt x="190717" y="116963"/>
                  <a:pt x="293904" y="87329"/>
                  <a:pt x="263742" y="102146"/>
                </a:cubicBezTo>
                <a:cubicBezTo>
                  <a:pt x="233580" y="116963"/>
                  <a:pt x="-8250" y="211154"/>
                  <a:pt x="217" y="210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317779B-98F4-6FC2-7AA1-EB7C43EC0504}"/>
              </a:ext>
            </a:extLst>
          </p:cNvPr>
          <p:cNvSpPr/>
          <p:nvPr/>
        </p:nvSpPr>
        <p:spPr>
          <a:xfrm>
            <a:off x="7376243" y="3228914"/>
            <a:ext cx="285057" cy="162482"/>
          </a:xfrm>
          <a:custGeom>
            <a:avLst/>
            <a:gdLst>
              <a:gd name="connsiteX0" fmla="*/ 285032 w 285057"/>
              <a:gd name="connsiteY0" fmla="*/ 61 h 162482"/>
              <a:gd name="connsiteX1" fmla="*/ 132632 w 285057"/>
              <a:gd name="connsiteY1" fmla="*/ 101661 h 162482"/>
              <a:gd name="connsiteX2" fmla="*/ 205657 w 285057"/>
              <a:gd name="connsiteY2" fmla="*/ 79436 h 162482"/>
              <a:gd name="connsiteX3" fmla="*/ 37382 w 285057"/>
              <a:gd name="connsiteY3" fmla="*/ 108011 h 162482"/>
              <a:gd name="connsiteX4" fmla="*/ 81832 w 285057"/>
              <a:gd name="connsiteY4" fmla="*/ 82611 h 162482"/>
              <a:gd name="connsiteX5" fmla="*/ 2457 w 285057"/>
              <a:gd name="connsiteY5" fmla="*/ 161986 h 162482"/>
              <a:gd name="connsiteX6" fmla="*/ 192957 w 285057"/>
              <a:gd name="connsiteY6" fmla="*/ 38161 h 162482"/>
              <a:gd name="connsiteX7" fmla="*/ 145332 w 285057"/>
              <a:gd name="connsiteY7" fmla="*/ 85786 h 162482"/>
              <a:gd name="connsiteX8" fmla="*/ 285032 w 285057"/>
              <a:gd name="connsiteY8" fmla="*/ 61 h 1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57" h="162482">
                <a:moveTo>
                  <a:pt x="285032" y="61"/>
                </a:moveTo>
                <a:cubicBezTo>
                  <a:pt x="282915" y="2707"/>
                  <a:pt x="145861" y="88432"/>
                  <a:pt x="132632" y="101661"/>
                </a:cubicBezTo>
                <a:cubicBezTo>
                  <a:pt x="119403" y="114890"/>
                  <a:pt x="221532" y="78378"/>
                  <a:pt x="205657" y="79436"/>
                </a:cubicBezTo>
                <a:cubicBezTo>
                  <a:pt x="189782" y="80494"/>
                  <a:pt x="58019" y="107482"/>
                  <a:pt x="37382" y="108011"/>
                </a:cubicBezTo>
                <a:cubicBezTo>
                  <a:pt x="16745" y="108540"/>
                  <a:pt x="87653" y="73615"/>
                  <a:pt x="81832" y="82611"/>
                </a:cubicBezTo>
                <a:cubicBezTo>
                  <a:pt x="76011" y="91607"/>
                  <a:pt x="-16064" y="169394"/>
                  <a:pt x="2457" y="161986"/>
                </a:cubicBezTo>
                <a:cubicBezTo>
                  <a:pt x="20978" y="154578"/>
                  <a:pt x="169144" y="50861"/>
                  <a:pt x="192957" y="38161"/>
                </a:cubicBezTo>
                <a:cubicBezTo>
                  <a:pt x="216769" y="25461"/>
                  <a:pt x="131574" y="90019"/>
                  <a:pt x="145332" y="85786"/>
                </a:cubicBezTo>
                <a:cubicBezTo>
                  <a:pt x="159090" y="81553"/>
                  <a:pt x="287149" y="-2585"/>
                  <a:pt x="285032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2A0D158-B332-0EAF-355B-5F6D630B7F0B}"/>
              </a:ext>
            </a:extLst>
          </p:cNvPr>
          <p:cNvSpPr/>
          <p:nvPr/>
        </p:nvSpPr>
        <p:spPr>
          <a:xfrm>
            <a:off x="7004050" y="3292166"/>
            <a:ext cx="44472" cy="134001"/>
          </a:xfrm>
          <a:custGeom>
            <a:avLst/>
            <a:gdLst>
              <a:gd name="connsiteX0" fmla="*/ 44450 w 44472"/>
              <a:gd name="connsiteY0" fmla="*/ 309 h 134001"/>
              <a:gd name="connsiteX1" fmla="*/ 6350 w 44472"/>
              <a:gd name="connsiteY1" fmla="*/ 79684 h 134001"/>
              <a:gd name="connsiteX2" fmla="*/ 25400 w 44472"/>
              <a:gd name="connsiteY2" fmla="*/ 133659 h 134001"/>
              <a:gd name="connsiteX3" fmla="*/ 0 w 44472"/>
              <a:gd name="connsiteY3" fmla="*/ 54284 h 134001"/>
              <a:gd name="connsiteX4" fmla="*/ 44450 w 44472"/>
              <a:gd name="connsiteY4" fmla="*/ 309 h 1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72" h="134001">
                <a:moveTo>
                  <a:pt x="44450" y="309"/>
                </a:moveTo>
                <a:cubicBezTo>
                  <a:pt x="45508" y="4542"/>
                  <a:pt x="9525" y="57459"/>
                  <a:pt x="6350" y="79684"/>
                </a:cubicBezTo>
                <a:cubicBezTo>
                  <a:pt x="3175" y="101909"/>
                  <a:pt x="26458" y="137892"/>
                  <a:pt x="25400" y="133659"/>
                </a:cubicBezTo>
                <a:cubicBezTo>
                  <a:pt x="24342" y="129426"/>
                  <a:pt x="0" y="72276"/>
                  <a:pt x="0" y="54284"/>
                </a:cubicBezTo>
                <a:cubicBezTo>
                  <a:pt x="0" y="36292"/>
                  <a:pt x="43392" y="-3924"/>
                  <a:pt x="44450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B95A330-7526-765D-2617-157A270961D1}"/>
              </a:ext>
            </a:extLst>
          </p:cNvPr>
          <p:cNvSpPr/>
          <p:nvPr/>
        </p:nvSpPr>
        <p:spPr>
          <a:xfrm>
            <a:off x="7543064" y="3584474"/>
            <a:ext cx="84382" cy="247955"/>
          </a:xfrm>
          <a:custGeom>
            <a:avLst/>
            <a:gdLst>
              <a:gd name="connsiteX0" fmla="*/ 83286 w 84382"/>
              <a:gd name="connsiteY0" fmla="*/ 101 h 247955"/>
              <a:gd name="connsiteX1" fmla="*/ 48361 w 84382"/>
              <a:gd name="connsiteY1" fmla="*/ 216001 h 247955"/>
              <a:gd name="connsiteX2" fmla="*/ 51536 w 84382"/>
              <a:gd name="connsiteY2" fmla="*/ 101701 h 247955"/>
              <a:gd name="connsiteX3" fmla="*/ 22961 w 84382"/>
              <a:gd name="connsiteY3" fmla="*/ 247751 h 247955"/>
              <a:gd name="connsiteX4" fmla="*/ 22961 w 84382"/>
              <a:gd name="connsiteY4" fmla="*/ 117576 h 247955"/>
              <a:gd name="connsiteX5" fmla="*/ 7086 w 84382"/>
              <a:gd name="connsiteY5" fmla="*/ 228701 h 247955"/>
              <a:gd name="connsiteX6" fmla="*/ 35661 w 84382"/>
              <a:gd name="connsiteY6" fmla="*/ 133451 h 247955"/>
              <a:gd name="connsiteX7" fmla="*/ 26136 w 84382"/>
              <a:gd name="connsiteY7" fmla="*/ 231876 h 247955"/>
              <a:gd name="connsiteX8" fmla="*/ 48361 w 84382"/>
              <a:gd name="connsiteY8" fmla="*/ 82651 h 247955"/>
              <a:gd name="connsiteX9" fmla="*/ 736 w 84382"/>
              <a:gd name="connsiteY9" fmla="*/ 247751 h 247955"/>
              <a:gd name="connsiteX10" fmla="*/ 83286 w 84382"/>
              <a:gd name="connsiteY10" fmla="*/ 101 h 24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382" h="247955">
                <a:moveTo>
                  <a:pt x="83286" y="101"/>
                </a:moveTo>
                <a:cubicBezTo>
                  <a:pt x="91223" y="-5191"/>
                  <a:pt x="53653" y="199068"/>
                  <a:pt x="48361" y="216001"/>
                </a:cubicBezTo>
                <a:cubicBezTo>
                  <a:pt x="43069" y="232934"/>
                  <a:pt x="55769" y="96409"/>
                  <a:pt x="51536" y="101701"/>
                </a:cubicBezTo>
                <a:cubicBezTo>
                  <a:pt x="47303" y="106993"/>
                  <a:pt x="27723" y="245105"/>
                  <a:pt x="22961" y="247751"/>
                </a:cubicBezTo>
                <a:cubicBezTo>
                  <a:pt x="18199" y="250397"/>
                  <a:pt x="25607" y="120751"/>
                  <a:pt x="22961" y="117576"/>
                </a:cubicBezTo>
                <a:cubicBezTo>
                  <a:pt x="20315" y="114401"/>
                  <a:pt x="4969" y="226055"/>
                  <a:pt x="7086" y="228701"/>
                </a:cubicBezTo>
                <a:cubicBezTo>
                  <a:pt x="9203" y="231347"/>
                  <a:pt x="32486" y="132922"/>
                  <a:pt x="35661" y="133451"/>
                </a:cubicBezTo>
                <a:cubicBezTo>
                  <a:pt x="38836" y="133980"/>
                  <a:pt x="24019" y="240343"/>
                  <a:pt x="26136" y="231876"/>
                </a:cubicBezTo>
                <a:cubicBezTo>
                  <a:pt x="28253" y="223409"/>
                  <a:pt x="52594" y="80005"/>
                  <a:pt x="48361" y="82651"/>
                </a:cubicBezTo>
                <a:cubicBezTo>
                  <a:pt x="44128" y="85297"/>
                  <a:pt x="-6672" y="254630"/>
                  <a:pt x="736" y="247751"/>
                </a:cubicBezTo>
                <a:cubicBezTo>
                  <a:pt x="8144" y="240872"/>
                  <a:pt x="75349" y="5393"/>
                  <a:pt x="83286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599C084-3E61-7947-A0A5-060DCC7C573C}"/>
              </a:ext>
            </a:extLst>
          </p:cNvPr>
          <p:cNvSpPr/>
          <p:nvPr/>
        </p:nvSpPr>
        <p:spPr>
          <a:xfrm>
            <a:off x="7197723" y="3806553"/>
            <a:ext cx="238528" cy="105762"/>
          </a:xfrm>
          <a:custGeom>
            <a:avLst/>
            <a:gdLst>
              <a:gd name="connsiteX0" fmla="*/ 2 w 238528"/>
              <a:gd name="connsiteY0" fmla="*/ 272 h 105762"/>
              <a:gd name="connsiteX1" fmla="*/ 101602 w 238528"/>
              <a:gd name="connsiteY1" fmla="*/ 32022 h 105762"/>
              <a:gd name="connsiteX2" fmla="*/ 107952 w 238528"/>
              <a:gd name="connsiteY2" fmla="*/ 105047 h 105762"/>
              <a:gd name="connsiteX3" fmla="*/ 111127 w 238528"/>
              <a:gd name="connsiteY3" fmla="*/ 66947 h 105762"/>
              <a:gd name="connsiteX4" fmla="*/ 152402 w 238528"/>
              <a:gd name="connsiteY4" fmla="*/ 28847 h 105762"/>
              <a:gd name="connsiteX5" fmla="*/ 161927 w 238528"/>
              <a:gd name="connsiteY5" fmla="*/ 79647 h 105762"/>
              <a:gd name="connsiteX6" fmla="*/ 171452 w 238528"/>
              <a:gd name="connsiteY6" fmla="*/ 28847 h 105762"/>
              <a:gd name="connsiteX7" fmla="*/ 212727 w 238528"/>
              <a:gd name="connsiteY7" fmla="*/ 76472 h 105762"/>
              <a:gd name="connsiteX8" fmla="*/ 234952 w 238528"/>
              <a:gd name="connsiteY8" fmla="*/ 51072 h 105762"/>
              <a:gd name="connsiteX9" fmla="*/ 225427 w 238528"/>
              <a:gd name="connsiteY9" fmla="*/ 25672 h 105762"/>
              <a:gd name="connsiteX10" fmla="*/ 114302 w 238528"/>
              <a:gd name="connsiteY10" fmla="*/ 41547 h 105762"/>
              <a:gd name="connsiteX11" fmla="*/ 34927 w 238528"/>
              <a:gd name="connsiteY11" fmla="*/ 70122 h 105762"/>
              <a:gd name="connsiteX12" fmla="*/ 104777 w 238528"/>
              <a:gd name="connsiteY12" fmla="*/ 19322 h 105762"/>
              <a:gd name="connsiteX13" fmla="*/ 2 w 238528"/>
              <a:gd name="connsiteY13" fmla="*/ 272 h 10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8528" h="105762">
                <a:moveTo>
                  <a:pt x="2" y="272"/>
                </a:moveTo>
                <a:cubicBezTo>
                  <a:pt x="-527" y="2389"/>
                  <a:pt x="83610" y="14560"/>
                  <a:pt x="101602" y="32022"/>
                </a:cubicBezTo>
                <a:cubicBezTo>
                  <a:pt x="119594" y="49484"/>
                  <a:pt x="106365" y="99226"/>
                  <a:pt x="107952" y="105047"/>
                </a:cubicBezTo>
                <a:cubicBezTo>
                  <a:pt x="109540" y="110868"/>
                  <a:pt x="103719" y="79647"/>
                  <a:pt x="111127" y="66947"/>
                </a:cubicBezTo>
                <a:cubicBezTo>
                  <a:pt x="118535" y="54247"/>
                  <a:pt x="143935" y="26730"/>
                  <a:pt x="152402" y="28847"/>
                </a:cubicBezTo>
                <a:cubicBezTo>
                  <a:pt x="160869" y="30964"/>
                  <a:pt x="158752" y="79647"/>
                  <a:pt x="161927" y="79647"/>
                </a:cubicBezTo>
                <a:cubicBezTo>
                  <a:pt x="165102" y="79647"/>
                  <a:pt x="162985" y="29376"/>
                  <a:pt x="171452" y="28847"/>
                </a:cubicBezTo>
                <a:cubicBezTo>
                  <a:pt x="179919" y="28318"/>
                  <a:pt x="202144" y="72768"/>
                  <a:pt x="212727" y="76472"/>
                </a:cubicBezTo>
                <a:cubicBezTo>
                  <a:pt x="223310" y="80176"/>
                  <a:pt x="232835" y="59539"/>
                  <a:pt x="234952" y="51072"/>
                </a:cubicBezTo>
                <a:cubicBezTo>
                  <a:pt x="237069" y="42605"/>
                  <a:pt x="245535" y="27260"/>
                  <a:pt x="225427" y="25672"/>
                </a:cubicBezTo>
                <a:cubicBezTo>
                  <a:pt x="205319" y="24085"/>
                  <a:pt x="146052" y="34139"/>
                  <a:pt x="114302" y="41547"/>
                </a:cubicBezTo>
                <a:cubicBezTo>
                  <a:pt x="82552" y="48955"/>
                  <a:pt x="36514" y="73826"/>
                  <a:pt x="34927" y="70122"/>
                </a:cubicBezTo>
                <a:cubicBezTo>
                  <a:pt x="33340" y="66418"/>
                  <a:pt x="106365" y="29905"/>
                  <a:pt x="104777" y="19322"/>
                </a:cubicBezTo>
                <a:cubicBezTo>
                  <a:pt x="103190" y="8739"/>
                  <a:pt x="531" y="-1845"/>
                  <a:pt x="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E2F74EC-95CB-8889-674E-2C408442DBAD}"/>
              </a:ext>
            </a:extLst>
          </p:cNvPr>
          <p:cNvSpPr/>
          <p:nvPr/>
        </p:nvSpPr>
        <p:spPr>
          <a:xfrm>
            <a:off x="7403870" y="3735646"/>
            <a:ext cx="201000" cy="178528"/>
          </a:xfrm>
          <a:custGeom>
            <a:avLst/>
            <a:gdLst>
              <a:gd name="connsiteX0" fmla="*/ 200255 w 201000"/>
              <a:gd name="connsiteY0" fmla="*/ 1329 h 178528"/>
              <a:gd name="connsiteX1" fmla="*/ 3405 w 201000"/>
              <a:gd name="connsiteY1" fmla="*/ 175954 h 178528"/>
              <a:gd name="connsiteX2" fmla="*/ 73255 w 201000"/>
              <a:gd name="connsiteY2" fmla="*/ 102929 h 178528"/>
              <a:gd name="connsiteX3" fmla="*/ 44680 w 201000"/>
              <a:gd name="connsiteY3" fmla="*/ 64829 h 178528"/>
              <a:gd name="connsiteX4" fmla="*/ 70080 w 201000"/>
              <a:gd name="connsiteY4" fmla="*/ 93404 h 178528"/>
              <a:gd name="connsiteX5" fmla="*/ 200255 w 201000"/>
              <a:gd name="connsiteY5" fmla="*/ 1329 h 17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000" h="178528">
                <a:moveTo>
                  <a:pt x="200255" y="1329"/>
                </a:moveTo>
                <a:cubicBezTo>
                  <a:pt x="189142" y="15087"/>
                  <a:pt x="24572" y="159021"/>
                  <a:pt x="3405" y="175954"/>
                </a:cubicBezTo>
                <a:cubicBezTo>
                  <a:pt x="-17762" y="192887"/>
                  <a:pt x="66376" y="121450"/>
                  <a:pt x="73255" y="102929"/>
                </a:cubicBezTo>
                <a:cubicBezTo>
                  <a:pt x="80134" y="84408"/>
                  <a:pt x="45209" y="66416"/>
                  <a:pt x="44680" y="64829"/>
                </a:cubicBezTo>
                <a:cubicBezTo>
                  <a:pt x="44151" y="63242"/>
                  <a:pt x="45209" y="101871"/>
                  <a:pt x="70080" y="93404"/>
                </a:cubicBezTo>
                <a:cubicBezTo>
                  <a:pt x="94951" y="84937"/>
                  <a:pt x="211368" y="-12429"/>
                  <a:pt x="200255" y="1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12C6618-B1CD-6FB0-1365-A8F2C8152561}"/>
              </a:ext>
            </a:extLst>
          </p:cNvPr>
          <p:cNvSpPr/>
          <p:nvPr/>
        </p:nvSpPr>
        <p:spPr>
          <a:xfrm>
            <a:off x="7108311" y="3449365"/>
            <a:ext cx="229939" cy="84747"/>
          </a:xfrm>
          <a:custGeom>
            <a:avLst/>
            <a:gdLst>
              <a:gd name="connsiteX0" fmla="*/ 514 w 229939"/>
              <a:gd name="connsiteY0" fmla="*/ 84410 h 84747"/>
              <a:gd name="connsiteX1" fmla="*/ 222764 w 229939"/>
              <a:gd name="connsiteY1" fmla="*/ 1860 h 84747"/>
              <a:gd name="connsiteX2" fmla="*/ 162439 w 229939"/>
              <a:gd name="connsiteY2" fmla="*/ 30435 h 84747"/>
              <a:gd name="connsiteX3" fmla="*/ 514 w 229939"/>
              <a:gd name="connsiteY3" fmla="*/ 84410 h 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39" h="84747">
                <a:moveTo>
                  <a:pt x="514" y="84410"/>
                </a:moveTo>
                <a:cubicBezTo>
                  <a:pt x="10568" y="79647"/>
                  <a:pt x="195777" y="10856"/>
                  <a:pt x="222764" y="1860"/>
                </a:cubicBezTo>
                <a:cubicBezTo>
                  <a:pt x="249751" y="-7136"/>
                  <a:pt x="194189" y="18793"/>
                  <a:pt x="162439" y="30435"/>
                </a:cubicBezTo>
                <a:cubicBezTo>
                  <a:pt x="130689" y="42077"/>
                  <a:pt x="-9540" y="89173"/>
                  <a:pt x="514" y="8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76EF3704-7800-D9DE-FAD1-E9B0EFEED850}"/>
              </a:ext>
            </a:extLst>
          </p:cNvPr>
          <p:cNvSpPr/>
          <p:nvPr/>
        </p:nvSpPr>
        <p:spPr>
          <a:xfrm>
            <a:off x="6648967" y="3356533"/>
            <a:ext cx="204221" cy="343487"/>
          </a:xfrm>
          <a:custGeom>
            <a:avLst/>
            <a:gdLst>
              <a:gd name="connsiteX0" fmla="*/ 202683 w 204221"/>
              <a:gd name="connsiteY0" fmla="*/ 2617 h 343487"/>
              <a:gd name="connsiteX1" fmla="*/ 9008 w 204221"/>
              <a:gd name="connsiteY1" fmla="*/ 329642 h 343487"/>
              <a:gd name="connsiteX2" fmla="*/ 47108 w 204221"/>
              <a:gd name="connsiteY2" fmla="*/ 266142 h 343487"/>
              <a:gd name="connsiteX3" fmla="*/ 180458 w 204221"/>
              <a:gd name="connsiteY3" fmla="*/ 113742 h 343487"/>
              <a:gd name="connsiteX4" fmla="*/ 104258 w 204221"/>
              <a:gd name="connsiteY4" fmla="*/ 170892 h 343487"/>
              <a:gd name="connsiteX5" fmla="*/ 202683 w 204221"/>
              <a:gd name="connsiteY5" fmla="*/ 2617 h 34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221" h="343487">
                <a:moveTo>
                  <a:pt x="202683" y="2617"/>
                </a:moveTo>
                <a:cubicBezTo>
                  <a:pt x="186808" y="29075"/>
                  <a:pt x="34937" y="285721"/>
                  <a:pt x="9008" y="329642"/>
                </a:cubicBezTo>
                <a:cubicBezTo>
                  <a:pt x="-16921" y="373563"/>
                  <a:pt x="18533" y="302125"/>
                  <a:pt x="47108" y="266142"/>
                </a:cubicBezTo>
                <a:cubicBezTo>
                  <a:pt x="75683" y="230159"/>
                  <a:pt x="170933" y="129617"/>
                  <a:pt x="180458" y="113742"/>
                </a:cubicBezTo>
                <a:cubicBezTo>
                  <a:pt x="189983" y="97867"/>
                  <a:pt x="102141" y="183063"/>
                  <a:pt x="104258" y="170892"/>
                </a:cubicBezTo>
                <a:cubicBezTo>
                  <a:pt x="106375" y="158721"/>
                  <a:pt x="218558" y="-23841"/>
                  <a:pt x="202683" y="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B4D4B412-0C4D-2317-7E1A-2E45EA638336}"/>
              </a:ext>
            </a:extLst>
          </p:cNvPr>
          <p:cNvSpPr/>
          <p:nvPr/>
        </p:nvSpPr>
        <p:spPr>
          <a:xfrm>
            <a:off x="6759553" y="3597732"/>
            <a:ext cx="51174" cy="598129"/>
          </a:xfrm>
          <a:custGeom>
            <a:avLst/>
            <a:gdLst>
              <a:gd name="connsiteX0" fmla="*/ 47647 w 51174"/>
              <a:gd name="connsiteY0" fmla="*/ 9068 h 598129"/>
              <a:gd name="connsiteX1" fmla="*/ 47647 w 51174"/>
              <a:gd name="connsiteY1" fmla="*/ 571043 h 598129"/>
              <a:gd name="connsiteX2" fmla="*/ 47647 w 51174"/>
              <a:gd name="connsiteY2" fmla="*/ 466268 h 598129"/>
              <a:gd name="connsiteX3" fmla="*/ 22 w 51174"/>
              <a:gd name="connsiteY3" fmla="*/ 88443 h 598129"/>
              <a:gd name="connsiteX4" fmla="*/ 41297 w 51174"/>
              <a:gd name="connsiteY4" fmla="*/ 345618 h 598129"/>
              <a:gd name="connsiteX5" fmla="*/ 38122 w 51174"/>
              <a:gd name="connsiteY5" fmla="*/ 231318 h 598129"/>
              <a:gd name="connsiteX6" fmla="*/ 47647 w 51174"/>
              <a:gd name="connsiteY6" fmla="*/ 9068 h 59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4" h="598129">
                <a:moveTo>
                  <a:pt x="47647" y="9068"/>
                </a:moveTo>
                <a:cubicBezTo>
                  <a:pt x="49234" y="65689"/>
                  <a:pt x="47647" y="571043"/>
                  <a:pt x="47647" y="571043"/>
                </a:cubicBezTo>
                <a:cubicBezTo>
                  <a:pt x="47647" y="647243"/>
                  <a:pt x="55584" y="546701"/>
                  <a:pt x="47647" y="466268"/>
                </a:cubicBezTo>
                <a:cubicBezTo>
                  <a:pt x="39710" y="385835"/>
                  <a:pt x="1080" y="108551"/>
                  <a:pt x="22" y="88443"/>
                </a:cubicBezTo>
                <a:cubicBezTo>
                  <a:pt x="-1036" y="68335"/>
                  <a:pt x="34947" y="321806"/>
                  <a:pt x="41297" y="345618"/>
                </a:cubicBezTo>
                <a:cubicBezTo>
                  <a:pt x="47647" y="369430"/>
                  <a:pt x="36534" y="285293"/>
                  <a:pt x="38122" y="231318"/>
                </a:cubicBezTo>
                <a:cubicBezTo>
                  <a:pt x="39709" y="177343"/>
                  <a:pt x="46060" y="-47553"/>
                  <a:pt x="47647" y="9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3D2CD4B-9013-F787-17AA-C58B4FC8C8EB}"/>
              </a:ext>
            </a:extLst>
          </p:cNvPr>
          <p:cNvSpPr/>
          <p:nvPr/>
        </p:nvSpPr>
        <p:spPr>
          <a:xfrm>
            <a:off x="6670664" y="3684019"/>
            <a:ext cx="82730" cy="583310"/>
          </a:xfrm>
          <a:custGeom>
            <a:avLst/>
            <a:gdLst>
              <a:gd name="connsiteX0" fmla="*/ 41286 w 82730"/>
              <a:gd name="connsiteY0" fmla="*/ 2156 h 583310"/>
              <a:gd name="connsiteX1" fmla="*/ 44461 w 82730"/>
              <a:gd name="connsiteY1" fmla="*/ 373631 h 583310"/>
              <a:gd name="connsiteX2" fmla="*/ 63511 w 82730"/>
              <a:gd name="connsiteY2" fmla="*/ 326006 h 583310"/>
              <a:gd name="connsiteX3" fmla="*/ 34936 w 82730"/>
              <a:gd name="connsiteY3" fmla="*/ 583181 h 583310"/>
              <a:gd name="connsiteX4" fmla="*/ 82561 w 82730"/>
              <a:gd name="connsiteY4" fmla="*/ 287906 h 583310"/>
              <a:gd name="connsiteX5" fmla="*/ 50811 w 82730"/>
              <a:gd name="connsiteY5" fmla="*/ 392681 h 583310"/>
              <a:gd name="connsiteX6" fmla="*/ 50811 w 82730"/>
              <a:gd name="connsiteY6" fmla="*/ 322831 h 583310"/>
              <a:gd name="connsiteX7" fmla="*/ 50811 w 82730"/>
              <a:gd name="connsiteY7" fmla="*/ 249806 h 583310"/>
              <a:gd name="connsiteX8" fmla="*/ 44461 w 82730"/>
              <a:gd name="connsiteY8" fmla="*/ 202181 h 583310"/>
              <a:gd name="connsiteX9" fmla="*/ 47636 w 82730"/>
              <a:gd name="connsiteY9" fmla="*/ 332356 h 583310"/>
              <a:gd name="connsiteX10" fmla="*/ 25411 w 82730"/>
              <a:gd name="connsiteY10" fmla="*/ 224406 h 583310"/>
              <a:gd name="connsiteX11" fmla="*/ 11 w 82730"/>
              <a:gd name="connsiteY11" fmla="*/ 94231 h 583310"/>
              <a:gd name="connsiteX12" fmla="*/ 28586 w 82730"/>
              <a:gd name="connsiteY12" fmla="*/ 214881 h 583310"/>
              <a:gd name="connsiteX13" fmla="*/ 41286 w 82730"/>
              <a:gd name="connsiteY13" fmla="*/ 2156 h 58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730" h="583310">
                <a:moveTo>
                  <a:pt x="41286" y="2156"/>
                </a:moveTo>
                <a:cubicBezTo>
                  <a:pt x="43932" y="28614"/>
                  <a:pt x="40757" y="319656"/>
                  <a:pt x="44461" y="373631"/>
                </a:cubicBezTo>
                <a:cubicBezTo>
                  <a:pt x="48165" y="427606"/>
                  <a:pt x="65099" y="291081"/>
                  <a:pt x="63511" y="326006"/>
                </a:cubicBezTo>
                <a:cubicBezTo>
                  <a:pt x="61923" y="360931"/>
                  <a:pt x="31761" y="589531"/>
                  <a:pt x="34936" y="583181"/>
                </a:cubicBezTo>
                <a:cubicBezTo>
                  <a:pt x="38111" y="576831"/>
                  <a:pt x="79915" y="319656"/>
                  <a:pt x="82561" y="287906"/>
                </a:cubicBezTo>
                <a:cubicBezTo>
                  <a:pt x="85207" y="256156"/>
                  <a:pt x="56103" y="386860"/>
                  <a:pt x="50811" y="392681"/>
                </a:cubicBezTo>
                <a:cubicBezTo>
                  <a:pt x="45519" y="398502"/>
                  <a:pt x="50811" y="322831"/>
                  <a:pt x="50811" y="322831"/>
                </a:cubicBezTo>
                <a:cubicBezTo>
                  <a:pt x="50811" y="299019"/>
                  <a:pt x="51869" y="269914"/>
                  <a:pt x="50811" y="249806"/>
                </a:cubicBezTo>
                <a:cubicBezTo>
                  <a:pt x="49753" y="229698"/>
                  <a:pt x="44990" y="188423"/>
                  <a:pt x="44461" y="202181"/>
                </a:cubicBezTo>
                <a:cubicBezTo>
                  <a:pt x="43932" y="215939"/>
                  <a:pt x="50811" y="328652"/>
                  <a:pt x="47636" y="332356"/>
                </a:cubicBezTo>
                <a:cubicBezTo>
                  <a:pt x="44461" y="336060"/>
                  <a:pt x="33348" y="264093"/>
                  <a:pt x="25411" y="224406"/>
                </a:cubicBezTo>
                <a:cubicBezTo>
                  <a:pt x="17474" y="184719"/>
                  <a:pt x="-518" y="95818"/>
                  <a:pt x="11" y="94231"/>
                </a:cubicBezTo>
                <a:cubicBezTo>
                  <a:pt x="540" y="92644"/>
                  <a:pt x="24353" y="228639"/>
                  <a:pt x="28586" y="214881"/>
                </a:cubicBezTo>
                <a:cubicBezTo>
                  <a:pt x="32819" y="201123"/>
                  <a:pt x="38640" y="-24302"/>
                  <a:pt x="41286" y="2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503A037-B810-F60C-0A26-45AFA0825C0F}"/>
              </a:ext>
            </a:extLst>
          </p:cNvPr>
          <p:cNvSpPr/>
          <p:nvPr/>
        </p:nvSpPr>
        <p:spPr>
          <a:xfrm>
            <a:off x="6600878" y="3640050"/>
            <a:ext cx="119557" cy="561680"/>
          </a:xfrm>
          <a:custGeom>
            <a:avLst/>
            <a:gdLst>
              <a:gd name="connsiteX0" fmla="*/ 3122 w 119557"/>
              <a:gd name="connsiteY0" fmla="*/ 14375 h 561680"/>
              <a:gd name="connsiteX1" fmla="*/ 117422 w 119557"/>
              <a:gd name="connsiteY1" fmla="*/ 554125 h 561680"/>
              <a:gd name="connsiteX2" fmla="*/ 76147 w 119557"/>
              <a:gd name="connsiteY2" fmla="*/ 322350 h 561680"/>
              <a:gd name="connsiteX3" fmla="*/ 57097 w 119557"/>
              <a:gd name="connsiteY3" fmla="*/ 204875 h 561680"/>
              <a:gd name="connsiteX4" fmla="*/ 72972 w 119557"/>
              <a:gd name="connsiteY4" fmla="*/ 154075 h 561680"/>
              <a:gd name="connsiteX5" fmla="*/ 50747 w 119557"/>
              <a:gd name="connsiteY5" fmla="*/ 211225 h 561680"/>
              <a:gd name="connsiteX6" fmla="*/ 31697 w 119557"/>
              <a:gd name="connsiteY6" fmla="*/ 112800 h 561680"/>
              <a:gd name="connsiteX7" fmla="*/ 31697 w 119557"/>
              <a:gd name="connsiteY7" fmla="*/ 150900 h 561680"/>
              <a:gd name="connsiteX8" fmla="*/ 3122 w 119557"/>
              <a:gd name="connsiteY8" fmla="*/ 14375 h 56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57" h="561680">
                <a:moveTo>
                  <a:pt x="3122" y="14375"/>
                </a:moveTo>
                <a:cubicBezTo>
                  <a:pt x="17409" y="81579"/>
                  <a:pt x="105251" y="502796"/>
                  <a:pt x="117422" y="554125"/>
                </a:cubicBezTo>
                <a:cubicBezTo>
                  <a:pt x="129593" y="605454"/>
                  <a:pt x="86201" y="380558"/>
                  <a:pt x="76147" y="322350"/>
                </a:cubicBezTo>
                <a:cubicBezTo>
                  <a:pt x="66093" y="264142"/>
                  <a:pt x="57626" y="232921"/>
                  <a:pt x="57097" y="204875"/>
                </a:cubicBezTo>
                <a:cubicBezTo>
                  <a:pt x="56568" y="176829"/>
                  <a:pt x="74030" y="153017"/>
                  <a:pt x="72972" y="154075"/>
                </a:cubicBezTo>
                <a:cubicBezTo>
                  <a:pt x="71914" y="155133"/>
                  <a:pt x="57626" y="218104"/>
                  <a:pt x="50747" y="211225"/>
                </a:cubicBezTo>
                <a:cubicBezTo>
                  <a:pt x="43868" y="204346"/>
                  <a:pt x="34872" y="122854"/>
                  <a:pt x="31697" y="112800"/>
                </a:cubicBezTo>
                <a:cubicBezTo>
                  <a:pt x="28522" y="102746"/>
                  <a:pt x="35401" y="165187"/>
                  <a:pt x="31697" y="150900"/>
                </a:cubicBezTo>
                <a:cubicBezTo>
                  <a:pt x="27993" y="136613"/>
                  <a:pt x="-11165" y="-52829"/>
                  <a:pt x="3122" y="14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76AB682-9B22-E914-564A-A17D0FC737FC}"/>
              </a:ext>
            </a:extLst>
          </p:cNvPr>
          <p:cNvSpPr/>
          <p:nvPr/>
        </p:nvSpPr>
        <p:spPr>
          <a:xfrm>
            <a:off x="6593379" y="3764520"/>
            <a:ext cx="103459" cy="514850"/>
          </a:xfrm>
          <a:custGeom>
            <a:avLst/>
            <a:gdLst>
              <a:gd name="connsiteX0" fmla="*/ 45546 w 103459"/>
              <a:gd name="connsiteY0" fmla="*/ 4205 h 514850"/>
              <a:gd name="connsiteX1" fmla="*/ 26496 w 103459"/>
              <a:gd name="connsiteY1" fmla="*/ 474105 h 514850"/>
              <a:gd name="connsiteX2" fmla="*/ 45546 w 103459"/>
              <a:gd name="connsiteY2" fmla="*/ 321705 h 514850"/>
              <a:gd name="connsiteX3" fmla="*/ 1096 w 103459"/>
              <a:gd name="connsiteY3" fmla="*/ 197880 h 514850"/>
              <a:gd name="connsiteX4" fmla="*/ 99521 w 103459"/>
              <a:gd name="connsiteY4" fmla="*/ 505855 h 514850"/>
              <a:gd name="connsiteX5" fmla="*/ 83646 w 103459"/>
              <a:gd name="connsiteY5" fmla="*/ 413780 h 514850"/>
              <a:gd name="connsiteX6" fmla="*/ 80471 w 103459"/>
              <a:gd name="connsiteY6" fmla="*/ 220105 h 514850"/>
              <a:gd name="connsiteX7" fmla="*/ 70946 w 103459"/>
              <a:gd name="connsiteY7" fmla="*/ 375680 h 514850"/>
              <a:gd name="connsiteX8" fmla="*/ 29671 w 103459"/>
              <a:gd name="connsiteY8" fmla="*/ 251855 h 514850"/>
              <a:gd name="connsiteX9" fmla="*/ 45546 w 103459"/>
              <a:gd name="connsiteY9" fmla="*/ 4205 h 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459" h="514850">
                <a:moveTo>
                  <a:pt x="45546" y="4205"/>
                </a:moveTo>
                <a:cubicBezTo>
                  <a:pt x="45017" y="41247"/>
                  <a:pt x="26496" y="421188"/>
                  <a:pt x="26496" y="474105"/>
                </a:cubicBezTo>
                <a:cubicBezTo>
                  <a:pt x="26496" y="527022"/>
                  <a:pt x="49779" y="367743"/>
                  <a:pt x="45546" y="321705"/>
                </a:cubicBezTo>
                <a:cubicBezTo>
                  <a:pt x="41313" y="275668"/>
                  <a:pt x="-7900" y="167188"/>
                  <a:pt x="1096" y="197880"/>
                </a:cubicBezTo>
                <a:cubicBezTo>
                  <a:pt x="10092" y="228572"/>
                  <a:pt x="85763" y="469872"/>
                  <a:pt x="99521" y="505855"/>
                </a:cubicBezTo>
                <a:cubicBezTo>
                  <a:pt x="113279" y="541838"/>
                  <a:pt x="86821" y="461405"/>
                  <a:pt x="83646" y="413780"/>
                </a:cubicBezTo>
                <a:cubicBezTo>
                  <a:pt x="80471" y="366155"/>
                  <a:pt x="82588" y="226455"/>
                  <a:pt x="80471" y="220105"/>
                </a:cubicBezTo>
                <a:cubicBezTo>
                  <a:pt x="78354" y="213755"/>
                  <a:pt x="79413" y="370388"/>
                  <a:pt x="70946" y="375680"/>
                </a:cubicBezTo>
                <a:cubicBezTo>
                  <a:pt x="62479" y="380972"/>
                  <a:pt x="29671" y="318530"/>
                  <a:pt x="29671" y="251855"/>
                </a:cubicBezTo>
                <a:cubicBezTo>
                  <a:pt x="29671" y="185180"/>
                  <a:pt x="46075" y="-32837"/>
                  <a:pt x="45546" y="4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0CAE637-C07E-EEB4-76B9-7814E06CEEB7}"/>
              </a:ext>
            </a:extLst>
          </p:cNvPr>
          <p:cNvSpPr/>
          <p:nvPr/>
        </p:nvSpPr>
        <p:spPr>
          <a:xfrm>
            <a:off x="6736221" y="3914695"/>
            <a:ext cx="188733" cy="555432"/>
          </a:xfrm>
          <a:custGeom>
            <a:avLst/>
            <a:gdLst>
              <a:gd name="connsiteX0" fmla="*/ 1129 w 188733"/>
              <a:gd name="connsiteY0" fmla="*/ 3255 h 555432"/>
              <a:gd name="connsiteX1" fmla="*/ 188454 w 188733"/>
              <a:gd name="connsiteY1" fmla="*/ 552530 h 555432"/>
              <a:gd name="connsiteX2" fmla="*/ 45579 w 188733"/>
              <a:gd name="connsiteY2" fmla="*/ 228680 h 555432"/>
              <a:gd name="connsiteX3" fmla="*/ 140829 w 188733"/>
              <a:gd name="connsiteY3" fmla="*/ 419180 h 555432"/>
              <a:gd name="connsiteX4" fmla="*/ 10654 w 188733"/>
              <a:gd name="connsiteY4" fmla="*/ 111205 h 555432"/>
              <a:gd name="connsiteX5" fmla="*/ 105904 w 188733"/>
              <a:gd name="connsiteY5" fmla="*/ 314405 h 555432"/>
              <a:gd name="connsiteX6" fmla="*/ 1129 w 188733"/>
              <a:gd name="connsiteY6" fmla="*/ 3255 h 5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33" h="555432">
                <a:moveTo>
                  <a:pt x="1129" y="3255"/>
                </a:moveTo>
                <a:cubicBezTo>
                  <a:pt x="14887" y="42942"/>
                  <a:pt x="181046" y="514959"/>
                  <a:pt x="188454" y="552530"/>
                </a:cubicBezTo>
                <a:cubicBezTo>
                  <a:pt x="195862" y="590101"/>
                  <a:pt x="53517" y="250905"/>
                  <a:pt x="45579" y="228680"/>
                </a:cubicBezTo>
                <a:cubicBezTo>
                  <a:pt x="37642" y="206455"/>
                  <a:pt x="146650" y="438759"/>
                  <a:pt x="140829" y="419180"/>
                </a:cubicBezTo>
                <a:cubicBezTo>
                  <a:pt x="135008" y="399601"/>
                  <a:pt x="16475" y="128667"/>
                  <a:pt x="10654" y="111205"/>
                </a:cubicBezTo>
                <a:cubicBezTo>
                  <a:pt x="4833" y="93743"/>
                  <a:pt x="108021" y="329222"/>
                  <a:pt x="105904" y="314405"/>
                </a:cubicBezTo>
                <a:cubicBezTo>
                  <a:pt x="103787" y="299588"/>
                  <a:pt x="-12629" y="-36432"/>
                  <a:pt x="1129" y="3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0152026-14A8-376A-F680-C4C052C900C0}"/>
              </a:ext>
            </a:extLst>
          </p:cNvPr>
          <p:cNvSpPr/>
          <p:nvPr/>
        </p:nvSpPr>
        <p:spPr>
          <a:xfrm>
            <a:off x="6686235" y="3849443"/>
            <a:ext cx="19439" cy="779413"/>
          </a:xfrm>
          <a:custGeom>
            <a:avLst/>
            <a:gdLst>
              <a:gd name="connsiteX0" fmla="*/ 19365 w 19439"/>
              <a:gd name="connsiteY0" fmla="*/ 1832 h 779413"/>
              <a:gd name="connsiteX1" fmla="*/ 6665 w 19439"/>
              <a:gd name="connsiteY1" fmla="*/ 754307 h 779413"/>
              <a:gd name="connsiteX2" fmla="*/ 315 w 19439"/>
              <a:gd name="connsiteY2" fmla="*/ 547932 h 779413"/>
              <a:gd name="connsiteX3" fmla="*/ 19365 w 19439"/>
              <a:gd name="connsiteY3" fmla="*/ 1832 h 77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9" h="779413">
                <a:moveTo>
                  <a:pt x="19365" y="1832"/>
                </a:moveTo>
                <a:cubicBezTo>
                  <a:pt x="20423" y="36228"/>
                  <a:pt x="9840" y="663290"/>
                  <a:pt x="6665" y="754307"/>
                </a:cubicBezTo>
                <a:cubicBezTo>
                  <a:pt x="3490" y="845324"/>
                  <a:pt x="-1273" y="668582"/>
                  <a:pt x="315" y="547932"/>
                </a:cubicBezTo>
                <a:cubicBezTo>
                  <a:pt x="1902" y="427282"/>
                  <a:pt x="18307" y="-32564"/>
                  <a:pt x="19365" y="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4E83B33E-9541-F6F0-5821-82798C6DD952}"/>
              </a:ext>
            </a:extLst>
          </p:cNvPr>
          <p:cNvSpPr/>
          <p:nvPr/>
        </p:nvSpPr>
        <p:spPr>
          <a:xfrm>
            <a:off x="6673502" y="4171263"/>
            <a:ext cx="115611" cy="505516"/>
          </a:xfrm>
          <a:custGeom>
            <a:avLst/>
            <a:gdLst>
              <a:gd name="connsiteX0" fmla="*/ 57498 w 115611"/>
              <a:gd name="connsiteY0" fmla="*/ 687 h 505516"/>
              <a:gd name="connsiteX1" fmla="*/ 67023 w 115611"/>
              <a:gd name="connsiteY1" fmla="*/ 410262 h 505516"/>
              <a:gd name="connsiteX2" fmla="*/ 73373 w 115611"/>
              <a:gd name="connsiteY2" fmla="*/ 365812 h 505516"/>
              <a:gd name="connsiteX3" fmla="*/ 86073 w 115611"/>
              <a:gd name="connsiteY3" fmla="*/ 448362 h 505516"/>
              <a:gd name="connsiteX4" fmla="*/ 70198 w 115611"/>
              <a:gd name="connsiteY4" fmla="*/ 499162 h 505516"/>
              <a:gd name="connsiteX5" fmla="*/ 114648 w 115611"/>
              <a:gd name="connsiteY5" fmla="*/ 426137 h 505516"/>
              <a:gd name="connsiteX6" fmla="*/ 92423 w 115611"/>
              <a:gd name="connsiteY6" fmla="*/ 438837 h 505516"/>
              <a:gd name="connsiteX7" fmla="*/ 348 w 115611"/>
              <a:gd name="connsiteY7" fmla="*/ 505512 h 505516"/>
              <a:gd name="connsiteX8" fmla="*/ 60673 w 115611"/>
              <a:gd name="connsiteY8" fmla="*/ 442012 h 505516"/>
              <a:gd name="connsiteX9" fmla="*/ 54323 w 115611"/>
              <a:gd name="connsiteY9" fmla="*/ 391212 h 505516"/>
              <a:gd name="connsiteX10" fmla="*/ 35273 w 115611"/>
              <a:gd name="connsiteY10" fmla="*/ 159437 h 505516"/>
              <a:gd name="connsiteX11" fmla="*/ 57498 w 115611"/>
              <a:gd name="connsiteY11" fmla="*/ 308662 h 505516"/>
              <a:gd name="connsiteX12" fmla="*/ 57498 w 115611"/>
              <a:gd name="connsiteY12" fmla="*/ 687 h 50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11" h="505516">
                <a:moveTo>
                  <a:pt x="57498" y="687"/>
                </a:moveTo>
                <a:cubicBezTo>
                  <a:pt x="59086" y="17620"/>
                  <a:pt x="64377" y="349408"/>
                  <a:pt x="67023" y="410262"/>
                </a:cubicBezTo>
                <a:cubicBezTo>
                  <a:pt x="69669" y="471116"/>
                  <a:pt x="70198" y="359462"/>
                  <a:pt x="73373" y="365812"/>
                </a:cubicBezTo>
                <a:cubicBezTo>
                  <a:pt x="76548" y="372162"/>
                  <a:pt x="86602" y="426137"/>
                  <a:pt x="86073" y="448362"/>
                </a:cubicBezTo>
                <a:cubicBezTo>
                  <a:pt x="85544" y="470587"/>
                  <a:pt x="65436" y="502866"/>
                  <a:pt x="70198" y="499162"/>
                </a:cubicBezTo>
                <a:cubicBezTo>
                  <a:pt x="74960" y="495458"/>
                  <a:pt x="110944" y="436191"/>
                  <a:pt x="114648" y="426137"/>
                </a:cubicBezTo>
                <a:cubicBezTo>
                  <a:pt x="118352" y="416083"/>
                  <a:pt x="111473" y="425608"/>
                  <a:pt x="92423" y="438837"/>
                </a:cubicBezTo>
                <a:cubicBezTo>
                  <a:pt x="73373" y="452066"/>
                  <a:pt x="5640" y="504983"/>
                  <a:pt x="348" y="505512"/>
                </a:cubicBezTo>
                <a:cubicBezTo>
                  <a:pt x="-4944" y="506041"/>
                  <a:pt x="51677" y="461062"/>
                  <a:pt x="60673" y="442012"/>
                </a:cubicBezTo>
                <a:cubicBezTo>
                  <a:pt x="69669" y="422962"/>
                  <a:pt x="58556" y="438308"/>
                  <a:pt x="54323" y="391212"/>
                </a:cubicBezTo>
                <a:cubicBezTo>
                  <a:pt x="50090" y="344116"/>
                  <a:pt x="34744" y="173195"/>
                  <a:pt x="35273" y="159437"/>
                </a:cubicBezTo>
                <a:cubicBezTo>
                  <a:pt x="35802" y="145679"/>
                  <a:pt x="54852" y="332474"/>
                  <a:pt x="57498" y="308662"/>
                </a:cubicBezTo>
                <a:cubicBezTo>
                  <a:pt x="60144" y="284850"/>
                  <a:pt x="55910" y="-16246"/>
                  <a:pt x="57498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370C9A6A-63A1-4114-F940-F385B304F16A}"/>
              </a:ext>
            </a:extLst>
          </p:cNvPr>
          <p:cNvSpPr/>
          <p:nvPr/>
        </p:nvSpPr>
        <p:spPr>
          <a:xfrm>
            <a:off x="6660939" y="4209409"/>
            <a:ext cx="158961" cy="569007"/>
          </a:xfrm>
          <a:custGeom>
            <a:avLst/>
            <a:gdLst>
              <a:gd name="connsiteX0" fmla="*/ 47836 w 158961"/>
              <a:gd name="connsiteY0" fmla="*/ 641 h 569007"/>
              <a:gd name="connsiteX1" fmla="*/ 127211 w 158961"/>
              <a:gd name="connsiteY1" fmla="*/ 375291 h 569007"/>
              <a:gd name="connsiteX2" fmla="*/ 143086 w 158961"/>
              <a:gd name="connsiteY2" fmla="*/ 400691 h 569007"/>
              <a:gd name="connsiteX3" fmla="*/ 104986 w 158961"/>
              <a:gd name="connsiteY3" fmla="*/ 492766 h 569007"/>
              <a:gd name="connsiteX4" fmla="*/ 104986 w 158961"/>
              <a:gd name="connsiteY4" fmla="*/ 524516 h 569007"/>
              <a:gd name="connsiteX5" fmla="*/ 133561 w 158961"/>
              <a:gd name="connsiteY5" fmla="*/ 568966 h 569007"/>
              <a:gd name="connsiteX6" fmla="*/ 104986 w 158961"/>
              <a:gd name="connsiteY6" fmla="*/ 530866 h 569007"/>
              <a:gd name="connsiteX7" fmla="*/ 211 w 158961"/>
              <a:gd name="connsiteY7" fmla="*/ 451491 h 569007"/>
              <a:gd name="connsiteX8" fmla="*/ 79586 w 158961"/>
              <a:gd name="connsiteY8" fmla="*/ 492766 h 569007"/>
              <a:gd name="connsiteX9" fmla="*/ 139911 w 158961"/>
              <a:gd name="connsiteY9" fmla="*/ 416566 h 569007"/>
              <a:gd name="connsiteX10" fmla="*/ 158961 w 158961"/>
              <a:gd name="connsiteY10" fmla="*/ 419741 h 569007"/>
              <a:gd name="connsiteX11" fmla="*/ 139911 w 158961"/>
              <a:gd name="connsiteY11" fmla="*/ 387991 h 569007"/>
              <a:gd name="connsiteX12" fmla="*/ 114511 w 158961"/>
              <a:gd name="connsiteY12" fmla="*/ 318141 h 569007"/>
              <a:gd name="connsiteX13" fmla="*/ 146261 w 158961"/>
              <a:gd name="connsiteY13" fmla="*/ 235591 h 569007"/>
              <a:gd name="connsiteX14" fmla="*/ 120861 w 158961"/>
              <a:gd name="connsiteY14" fmla="*/ 283216 h 569007"/>
              <a:gd name="connsiteX15" fmla="*/ 47836 w 158961"/>
              <a:gd name="connsiteY15" fmla="*/ 641 h 5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961" h="569007">
                <a:moveTo>
                  <a:pt x="47836" y="641"/>
                </a:moveTo>
                <a:cubicBezTo>
                  <a:pt x="48894" y="15987"/>
                  <a:pt x="111336" y="308616"/>
                  <a:pt x="127211" y="375291"/>
                </a:cubicBezTo>
                <a:cubicBezTo>
                  <a:pt x="143086" y="441966"/>
                  <a:pt x="146790" y="381112"/>
                  <a:pt x="143086" y="400691"/>
                </a:cubicBezTo>
                <a:cubicBezTo>
                  <a:pt x="139382" y="420270"/>
                  <a:pt x="111336" y="472129"/>
                  <a:pt x="104986" y="492766"/>
                </a:cubicBezTo>
                <a:cubicBezTo>
                  <a:pt x="98636" y="513403"/>
                  <a:pt x="100223" y="511816"/>
                  <a:pt x="104986" y="524516"/>
                </a:cubicBezTo>
                <a:cubicBezTo>
                  <a:pt x="109749" y="537216"/>
                  <a:pt x="133561" y="567908"/>
                  <a:pt x="133561" y="568966"/>
                </a:cubicBezTo>
                <a:cubicBezTo>
                  <a:pt x="133561" y="570024"/>
                  <a:pt x="127211" y="550445"/>
                  <a:pt x="104986" y="530866"/>
                </a:cubicBezTo>
                <a:cubicBezTo>
                  <a:pt x="82761" y="511287"/>
                  <a:pt x="4444" y="457841"/>
                  <a:pt x="211" y="451491"/>
                </a:cubicBezTo>
                <a:cubicBezTo>
                  <a:pt x="-4022" y="445141"/>
                  <a:pt x="56303" y="498587"/>
                  <a:pt x="79586" y="492766"/>
                </a:cubicBezTo>
                <a:cubicBezTo>
                  <a:pt x="102869" y="486945"/>
                  <a:pt x="139911" y="416566"/>
                  <a:pt x="139911" y="416566"/>
                </a:cubicBezTo>
                <a:cubicBezTo>
                  <a:pt x="153140" y="404395"/>
                  <a:pt x="158961" y="424503"/>
                  <a:pt x="158961" y="419741"/>
                </a:cubicBezTo>
                <a:cubicBezTo>
                  <a:pt x="158961" y="414979"/>
                  <a:pt x="147319" y="404924"/>
                  <a:pt x="139911" y="387991"/>
                </a:cubicBezTo>
                <a:cubicBezTo>
                  <a:pt x="132503" y="371058"/>
                  <a:pt x="113453" y="343541"/>
                  <a:pt x="114511" y="318141"/>
                </a:cubicBezTo>
                <a:cubicBezTo>
                  <a:pt x="115569" y="292741"/>
                  <a:pt x="145203" y="241412"/>
                  <a:pt x="146261" y="235591"/>
                </a:cubicBezTo>
                <a:cubicBezTo>
                  <a:pt x="147319" y="229770"/>
                  <a:pt x="135148" y="316553"/>
                  <a:pt x="120861" y="283216"/>
                </a:cubicBezTo>
                <a:cubicBezTo>
                  <a:pt x="106574" y="249879"/>
                  <a:pt x="46778" y="-14705"/>
                  <a:pt x="47836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BA3DA51C-8734-130D-818A-71B5D6C61994}"/>
              </a:ext>
            </a:extLst>
          </p:cNvPr>
          <p:cNvSpPr/>
          <p:nvPr/>
        </p:nvSpPr>
        <p:spPr>
          <a:xfrm>
            <a:off x="6572239" y="4092487"/>
            <a:ext cx="186087" cy="704824"/>
          </a:xfrm>
          <a:custGeom>
            <a:avLst/>
            <a:gdLst>
              <a:gd name="connsiteX0" fmla="*/ 120661 w 186087"/>
              <a:gd name="connsiteY0" fmla="*/ 88 h 704824"/>
              <a:gd name="connsiteX1" fmla="*/ 50811 w 186087"/>
              <a:gd name="connsiteY1" fmla="*/ 482688 h 704824"/>
              <a:gd name="connsiteX2" fmla="*/ 50811 w 186087"/>
              <a:gd name="connsiteY2" fmla="*/ 546188 h 704824"/>
              <a:gd name="connsiteX3" fmla="*/ 50811 w 186087"/>
              <a:gd name="connsiteY3" fmla="*/ 523963 h 704824"/>
              <a:gd name="connsiteX4" fmla="*/ 95261 w 186087"/>
              <a:gd name="connsiteY4" fmla="*/ 612863 h 704824"/>
              <a:gd name="connsiteX5" fmla="*/ 92086 w 186087"/>
              <a:gd name="connsiteY5" fmla="*/ 584288 h 704824"/>
              <a:gd name="connsiteX6" fmla="*/ 180986 w 186087"/>
              <a:gd name="connsiteY6" fmla="*/ 701763 h 704824"/>
              <a:gd name="connsiteX7" fmla="*/ 158761 w 186087"/>
              <a:gd name="connsiteY7" fmla="*/ 663663 h 704824"/>
              <a:gd name="connsiteX8" fmla="*/ 22236 w 186087"/>
              <a:gd name="connsiteY8" fmla="*/ 590638 h 704824"/>
              <a:gd name="connsiteX9" fmla="*/ 120661 w 186087"/>
              <a:gd name="connsiteY9" fmla="*/ 657313 h 704824"/>
              <a:gd name="connsiteX10" fmla="*/ 120661 w 186087"/>
              <a:gd name="connsiteY10" fmla="*/ 609688 h 704824"/>
              <a:gd name="connsiteX11" fmla="*/ 34936 w 186087"/>
              <a:gd name="connsiteY11" fmla="*/ 549363 h 704824"/>
              <a:gd name="connsiteX12" fmla="*/ 50811 w 186087"/>
              <a:gd name="connsiteY12" fmla="*/ 558888 h 704824"/>
              <a:gd name="connsiteX13" fmla="*/ 50811 w 186087"/>
              <a:gd name="connsiteY13" fmla="*/ 476338 h 704824"/>
              <a:gd name="connsiteX14" fmla="*/ 25411 w 186087"/>
              <a:gd name="connsiteY14" fmla="*/ 393788 h 704824"/>
              <a:gd name="connsiteX15" fmla="*/ 11 w 186087"/>
              <a:gd name="connsiteY15" fmla="*/ 460463 h 704824"/>
              <a:gd name="connsiteX16" fmla="*/ 28586 w 186087"/>
              <a:gd name="connsiteY16" fmla="*/ 362038 h 704824"/>
              <a:gd name="connsiteX17" fmla="*/ 44461 w 186087"/>
              <a:gd name="connsiteY17" fmla="*/ 295363 h 704824"/>
              <a:gd name="connsiteX18" fmla="*/ 9536 w 186087"/>
              <a:gd name="connsiteY18" fmla="*/ 489038 h 704824"/>
              <a:gd name="connsiteX19" fmla="*/ 34936 w 186087"/>
              <a:gd name="connsiteY19" fmla="*/ 409663 h 704824"/>
              <a:gd name="connsiteX20" fmla="*/ 57161 w 186087"/>
              <a:gd name="connsiteY20" fmla="*/ 346163 h 704824"/>
              <a:gd name="connsiteX21" fmla="*/ 44461 w 186087"/>
              <a:gd name="connsiteY21" fmla="*/ 441413 h 704824"/>
              <a:gd name="connsiteX22" fmla="*/ 120661 w 186087"/>
              <a:gd name="connsiteY22" fmla="*/ 88 h 7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6087" h="704824">
                <a:moveTo>
                  <a:pt x="120661" y="88"/>
                </a:moveTo>
                <a:cubicBezTo>
                  <a:pt x="121719" y="6967"/>
                  <a:pt x="62453" y="391671"/>
                  <a:pt x="50811" y="482688"/>
                </a:cubicBezTo>
                <a:cubicBezTo>
                  <a:pt x="39169" y="573705"/>
                  <a:pt x="50811" y="546188"/>
                  <a:pt x="50811" y="546188"/>
                </a:cubicBezTo>
                <a:cubicBezTo>
                  <a:pt x="50811" y="553067"/>
                  <a:pt x="43403" y="512851"/>
                  <a:pt x="50811" y="523963"/>
                </a:cubicBezTo>
                <a:cubicBezTo>
                  <a:pt x="58219" y="535076"/>
                  <a:pt x="88382" y="602809"/>
                  <a:pt x="95261" y="612863"/>
                </a:cubicBezTo>
                <a:cubicBezTo>
                  <a:pt x="102140" y="622917"/>
                  <a:pt x="77799" y="569471"/>
                  <a:pt x="92086" y="584288"/>
                </a:cubicBezTo>
                <a:cubicBezTo>
                  <a:pt x="106373" y="599105"/>
                  <a:pt x="169874" y="688534"/>
                  <a:pt x="180986" y="701763"/>
                </a:cubicBezTo>
                <a:cubicBezTo>
                  <a:pt x="192098" y="714992"/>
                  <a:pt x="185219" y="682184"/>
                  <a:pt x="158761" y="663663"/>
                </a:cubicBezTo>
                <a:cubicBezTo>
                  <a:pt x="132303" y="645142"/>
                  <a:pt x="28586" y="591696"/>
                  <a:pt x="22236" y="590638"/>
                </a:cubicBezTo>
                <a:cubicBezTo>
                  <a:pt x="15886" y="589580"/>
                  <a:pt x="104257" y="654138"/>
                  <a:pt x="120661" y="657313"/>
                </a:cubicBezTo>
                <a:cubicBezTo>
                  <a:pt x="137065" y="660488"/>
                  <a:pt x="134949" y="627680"/>
                  <a:pt x="120661" y="609688"/>
                </a:cubicBezTo>
                <a:cubicBezTo>
                  <a:pt x="106373" y="591696"/>
                  <a:pt x="34936" y="549363"/>
                  <a:pt x="34936" y="549363"/>
                </a:cubicBezTo>
                <a:cubicBezTo>
                  <a:pt x="23294" y="540896"/>
                  <a:pt x="48165" y="571059"/>
                  <a:pt x="50811" y="558888"/>
                </a:cubicBezTo>
                <a:cubicBezTo>
                  <a:pt x="53457" y="546717"/>
                  <a:pt x="55044" y="503855"/>
                  <a:pt x="50811" y="476338"/>
                </a:cubicBezTo>
                <a:cubicBezTo>
                  <a:pt x="46578" y="448821"/>
                  <a:pt x="33878" y="396434"/>
                  <a:pt x="25411" y="393788"/>
                </a:cubicBezTo>
                <a:cubicBezTo>
                  <a:pt x="16944" y="391142"/>
                  <a:pt x="-518" y="465755"/>
                  <a:pt x="11" y="460463"/>
                </a:cubicBezTo>
                <a:cubicBezTo>
                  <a:pt x="540" y="455171"/>
                  <a:pt x="21178" y="389555"/>
                  <a:pt x="28586" y="362038"/>
                </a:cubicBezTo>
                <a:cubicBezTo>
                  <a:pt x="35994" y="334521"/>
                  <a:pt x="47636" y="274196"/>
                  <a:pt x="44461" y="295363"/>
                </a:cubicBezTo>
                <a:cubicBezTo>
                  <a:pt x="41286" y="316530"/>
                  <a:pt x="11123" y="469988"/>
                  <a:pt x="9536" y="489038"/>
                </a:cubicBezTo>
                <a:cubicBezTo>
                  <a:pt x="7949" y="508088"/>
                  <a:pt x="26998" y="433476"/>
                  <a:pt x="34936" y="409663"/>
                </a:cubicBezTo>
                <a:cubicBezTo>
                  <a:pt x="42873" y="385851"/>
                  <a:pt x="55574" y="340871"/>
                  <a:pt x="57161" y="346163"/>
                </a:cubicBezTo>
                <a:cubicBezTo>
                  <a:pt x="58748" y="351455"/>
                  <a:pt x="35465" y="493800"/>
                  <a:pt x="44461" y="441413"/>
                </a:cubicBezTo>
                <a:cubicBezTo>
                  <a:pt x="53457" y="389026"/>
                  <a:pt x="119603" y="-6791"/>
                  <a:pt x="12066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27BA360-9C93-CF7B-8CCA-4147D0C0282F}"/>
              </a:ext>
            </a:extLst>
          </p:cNvPr>
          <p:cNvSpPr/>
          <p:nvPr/>
        </p:nvSpPr>
        <p:spPr>
          <a:xfrm>
            <a:off x="6778470" y="4847903"/>
            <a:ext cx="89059" cy="232853"/>
          </a:xfrm>
          <a:custGeom>
            <a:avLst/>
            <a:gdLst>
              <a:gd name="connsiteX0" fmla="*/ 38255 w 89059"/>
              <a:gd name="connsiteY0" fmla="*/ 322 h 232853"/>
              <a:gd name="connsiteX1" fmla="*/ 38255 w 89059"/>
              <a:gd name="connsiteY1" fmla="*/ 190822 h 232853"/>
              <a:gd name="connsiteX2" fmla="*/ 47780 w 89059"/>
              <a:gd name="connsiteY2" fmla="*/ 171772 h 232853"/>
              <a:gd name="connsiteX3" fmla="*/ 44605 w 89059"/>
              <a:gd name="connsiteY3" fmla="*/ 232097 h 232853"/>
              <a:gd name="connsiteX4" fmla="*/ 25555 w 89059"/>
              <a:gd name="connsiteY4" fmla="*/ 206697 h 232853"/>
              <a:gd name="connsiteX5" fmla="*/ 155 w 89059"/>
              <a:gd name="connsiteY5" fmla="*/ 222572 h 232853"/>
              <a:gd name="connsiteX6" fmla="*/ 38255 w 89059"/>
              <a:gd name="connsiteY6" fmla="*/ 216222 h 232853"/>
              <a:gd name="connsiteX7" fmla="*/ 89055 w 89059"/>
              <a:gd name="connsiteY7" fmla="*/ 152722 h 232853"/>
              <a:gd name="connsiteX8" fmla="*/ 41430 w 89059"/>
              <a:gd name="connsiteY8" fmla="*/ 200347 h 232853"/>
              <a:gd name="connsiteX9" fmla="*/ 63655 w 89059"/>
              <a:gd name="connsiteY9" fmla="*/ 105097 h 232853"/>
              <a:gd name="connsiteX10" fmla="*/ 38255 w 89059"/>
              <a:gd name="connsiteY10" fmla="*/ 140022 h 232853"/>
              <a:gd name="connsiteX11" fmla="*/ 9680 w 89059"/>
              <a:gd name="connsiteY11" fmla="*/ 60647 h 232853"/>
              <a:gd name="connsiteX12" fmla="*/ 28730 w 89059"/>
              <a:gd name="connsiteY12" fmla="*/ 143197 h 232853"/>
              <a:gd name="connsiteX13" fmla="*/ 38255 w 89059"/>
              <a:gd name="connsiteY13" fmla="*/ 322 h 23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059" h="232853">
                <a:moveTo>
                  <a:pt x="38255" y="322"/>
                </a:moveTo>
                <a:cubicBezTo>
                  <a:pt x="39843" y="8260"/>
                  <a:pt x="36667" y="162247"/>
                  <a:pt x="38255" y="190822"/>
                </a:cubicBezTo>
                <a:cubicBezTo>
                  <a:pt x="39843" y="219397"/>
                  <a:pt x="46722" y="164893"/>
                  <a:pt x="47780" y="171772"/>
                </a:cubicBezTo>
                <a:cubicBezTo>
                  <a:pt x="48838" y="178651"/>
                  <a:pt x="48309" y="226276"/>
                  <a:pt x="44605" y="232097"/>
                </a:cubicBezTo>
                <a:cubicBezTo>
                  <a:pt x="40901" y="237918"/>
                  <a:pt x="32963" y="208284"/>
                  <a:pt x="25555" y="206697"/>
                </a:cubicBezTo>
                <a:cubicBezTo>
                  <a:pt x="18147" y="205110"/>
                  <a:pt x="-1962" y="220984"/>
                  <a:pt x="155" y="222572"/>
                </a:cubicBezTo>
                <a:cubicBezTo>
                  <a:pt x="2272" y="224160"/>
                  <a:pt x="23439" y="227864"/>
                  <a:pt x="38255" y="216222"/>
                </a:cubicBezTo>
                <a:cubicBezTo>
                  <a:pt x="53071" y="204580"/>
                  <a:pt x="88526" y="155368"/>
                  <a:pt x="89055" y="152722"/>
                </a:cubicBezTo>
                <a:cubicBezTo>
                  <a:pt x="89584" y="150076"/>
                  <a:pt x="45663" y="208284"/>
                  <a:pt x="41430" y="200347"/>
                </a:cubicBezTo>
                <a:cubicBezTo>
                  <a:pt x="37197" y="192410"/>
                  <a:pt x="64184" y="115151"/>
                  <a:pt x="63655" y="105097"/>
                </a:cubicBezTo>
                <a:cubicBezTo>
                  <a:pt x="63126" y="95043"/>
                  <a:pt x="47251" y="147430"/>
                  <a:pt x="38255" y="140022"/>
                </a:cubicBezTo>
                <a:cubicBezTo>
                  <a:pt x="29259" y="132614"/>
                  <a:pt x="11267" y="60118"/>
                  <a:pt x="9680" y="60647"/>
                </a:cubicBezTo>
                <a:cubicBezTo>
                  <a:pt x="8093" y="61176"/>
                  <a:pt x="22909" y="152722"/>
                  <a:pt x="28730" y="143197"/>
                </a:cubicBezTo>
                <a:cubicBezTo>
                  <a:pt x="34551" y="133672"/>
                  <a:pt x="36667" y="-7616"/>
                  <a:pt x="38255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5B8411A8-3F6F-E68F-ABEE-B96546310D05}"/>
              </a:ext>
            </a:extLst>
          </p:cNvPr>
          <p:cNvSpPr/>
          <p:nvPr/>
        </p:nvSpPr>
        <p:spPr>
          <a:xfrm>
            <a:off x="6727825" y="4873472"/>
            <a:ext cx="60924" cy="187478"/>
          </a:xfrm>
          <a:custGeom>
            <a:avLst/>
            <a:gdLst>
              <a:gd name="connsiteX0" fmla="*/ 0 w 60924"/>
              <a:gd name="connsiteY0" fmla="*/ 153 h 187478"/>
              <a:gd name="connsiteX1" fmla="*/ 41275 w 60924"/>
              <a:gd name="connsiteY1" fmla="*/ 177953 h 187478"/>
              <a:gd name="connsiteX2" fmla="*/ 38100 w 60924"/>
              <a:gd name="connsiteY2" fmla="*/ 146203 h 187478"/>
              <a:gd name="connsiteX3" fmla="*/ 9525 w 60924"/>
              <a:gd name="connsiteY3" fmla="*/ 187478 h 187478"/>
              <a:gd name="connsiteX4" fmla="*/ 57150 w 60924"/>
              <a:gd name="connsiteY4" fmla="*/ 146203 h 187478"/>
              <a:gd name="connsiteX5" fmla="*/ 57150 w 60924"/>
              <a:gd name="connsiteY5" fmla="*/ 92228 h 187478"/>
              <a:gd name="connsiteX6" fmla="*/ 50800 w 60924"/>
              <a:gd name="connsiteY6" fmla="*/ 152553 h 187478"/>
              <a:gd name="connsiteX7" fmla="*/ 19050 w 60924"/>
              <a:gd name="connsiteY7" fmla="*/ 146203 h 187478"/>
              <a:gd name="connsiteX8" fmla="*/ 41275 w 60924"/>
              <a:gd name="connsiteY8" fmla="*/ 146203 h 187478"/>
              <a:gd name="connsiteX9" fmla="*/ 0 w 60924"/>
              <a:gd name="connsiteY9" fmla="*/ 153 h 18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24" h="187478">
                <a:moveTo>
                  <a:pt x="0" y="153"/>
                </a:moveTo>
                <a:cubicBezTo>
                  <a:pt x="0" y="5445"/>
                  <a:pt x="34925" y="153611"/>
                  <a:pt x="41275" y="177953"/>
                </a:cubicBezTo>
                <a:cubicBezTo>
                  <a:pt x="47625" y="202295"/>
                  <a:pt x="43392" y="144616"/>
                  <a:pt x="38100" y="146203"/>
                </a:cubicBezTo>
                <a:cubicBezTo>
                  <a:pt x="32808" y="147790"/>
                  <a:pt x="6350" y="187478"/>
                  <a:pt x="9525" y="187478"/>
                </a:cubicBezTo>
                <a:cubicBezTo>
                  <a:pt x="12700" y="187478"/>
                  <a:pt x="49213" y="162078"/>
                  <a:pt x="57150" y="146203"/>
                </a:cubicBezTo>
                <a:cubicBezTo>
                  <a:pt x="65087" y="130328"/>
                  <a:pt x="58208" y="91170"/>
                  <a:pt x="57150" y="92228"/>
                </a:cubicBezTo>
                <a:cubicBezTo>
                  <a:pt x="56092" y="93286"/>
                  <a:pt x="57150" y="143557"/>
                  <a:pt x="50800" y="152553"/>
                </a:cubicBezTo>
                <a:cubicBezTo>
                  <a:pt x="44450" y="161549"/>
                  <a:pt x="20638" y="147261"/>
                  <a:pt x="19050" y="146203"/>
                </a:cubicBezTo>
                <a:cubicBezTo>
                  <a:pt x="17462" y="145145"/>
                  <a:pt x="41275" y="164724"/>
                  <a:pt x="41275" y="146203"/>
                </a:cubicBezTo>
                <a:cubicBezTo>
                  <a:pt x="41275" y="127682"/>
                  <a:pt x="0" y="-5139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D99F5693-80E9-80A6-B355-EB993CB898FE}"/>
              </a:ext>
            </a:extLst>
          </p:cNvPr>
          <p:cNvSpPr/>
          <p:nvPr/>
        </p:nvSpPr>
        <p:spPr>
          <a:xfrm>
            <a:off x="6650556" y="4863921"/>
            <a:ext cx="70939" cy="217357"/>
          </a:xfrm>
          <a:custGeom>
            <a:avLst/>
            <a:gdLst>
              <a:gd name="connsiteX0" fmla="*/ 70919 w 70939"/>
              <a:gd name="connsiteY0" fmla="*/ 179 h 217357"/>
              <a:gd name="connsiteX1" fmla="*/ 23294 w 70939"/>
              <a:gd name="connsiteY1" fmla="*/ 149404 h 217357"/>
              <a:gd name="connsiteX2" fmla="*/ 20119 w 70939"/>
              <a:gd name="connsiteY2" fmla="*/ 216079 h 217357"/>
              <a:gd name="connsiteX3" fmla="*/ 4244 w 70939"/>
              <a:gd name="connsiteY3" fmla="*/ 187504 h 217357"/>
              <a:gd name="connsiteX4" fmla="*/ 1069 w 70939"/>
              <a:gd name="connsiteY4" fmla="*/ 117654 h 217357"/>
              <a:gd name="connsiteX5" fmla="*/ 1069 w 70939"/>
              <a:gd name="connsiteY5" fmla="*/ 171629 h 217357"/>
              <a:gd name="connsiteX6" fmla="*/ 13769 w 70939"/>
              <a:gd name="connsiteY6" fmla="*/ 130354 h 217357"/>
              <a:gd name="connsiteX7" fmla="*/ 16944 w 70939"/>
              <a:gd name="connsiteY7" fmla="*/ 85904 h 217357"/>
              <a:gd name="connsiteX8" fmla="*/ 16944 w 70939"/>
              <a:gd name="connsiteY8" fmla="*/ 117654 h 217357"/>
              <a:gd name="connsiteX9" fmla="*/ 70919 w 70939"/>
              <a:gd name="connsiteY9" fmla="*/ 179 h 21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39" h="217357">
                <a:moveTo>
                  <a:pt x="70919" y="179"/>
                </a:moveTo>
                <a:cubicBezTo>
                  <a:pt x="71977" y="5470"/>
                  <a:pt x="31761" y="113421"/>
                  <a:pt x="23294" y="149404"/>
                </a:cubicBezTo>
                <a:cubicBezTo>
                  <a:pt x="14827" y="185387"/>
                  <a:pt x="23294" y="209729"/>
                  <a:pt x="20119" y="216079"/>
                </a:cubicBezTo>
                <a:cubicBezTo>
                  <a:pt x="16944" y="222429"/>
                  <a:pt x="7419" y="203908"/>
                  <a:pt x="4244" y="187504"/>
                </a:cubicBezTo>
                <a:cubicBezTo>
                  <a:pt x="1069" y="171100"/>
                  <a:pt x="1598" y="120300"/>
                  <a:pt x="1069" y="117654"/>
                </a:cubicBezTo>
                <a:cubicBezTo>
                  <a:pt x="540" y="115008"/>
                  <a:pt x="-1048" y="169512"/>
                  <a:pt x="1069" y="171629"/>
                </a:cubicBezTo>
                <a:cubicBezTo>
                  <a:pt x="3186" y="173746"/>
                  <a:pt x="11123" y="144641"/>
                  <a:pt x="13769" y="130354"/>
                </a:cubicBezTo>
                <a:cubicBezTo>
                  <a:pt x="16415" y="116067"/>
                  <a:pt x="16415" y="88021"/>
                  <a:pt x="16944" y="85904"/>
                </a:cubicBezTo>
                <a:cubicBezTo>
                  <a:pt x="17473" y="83787"/>
                  <a:pt x="6361" y="127179"/>
                  <a:pt x="16944" y="117654"/>
                </a:cubicBezTo>
                <a:cubicBezTo>
                  <a:pt x="27527" y="108129"/>
                  <a:pt x="69861" y="-5112"/>
                  <a:pt x="70919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FBFC600-D6D4-6D4A-7BA2-30E8A34CF7E9}"/>
              </a:ext>
            </a:extLst>
          </p:cNvPr>
          <p:cNvSpPr/>
          <p:nvPr/>
        </p:nvSpPr>
        <p:spPr>
          <a:xfrm>
            <a:off x="6601810" y="4853619"/>
            <a:ext cx="53040" cy="210678"/>
          </a:xfrm>
          <a:custGeom>
            <a:avLst/>
            <a:gdLst>
              <a:gd name="connsiteX0" fmla="*/ 52990 w 53040"/>
              <a:gd name="connsiteY0" fmla="*/ 956 h 210678"/>
              <a:gd name="connsiteX1" fmla="*/ 2190 w 53040"/>
              <a:gd name="connsiteY1" fmla="*/ 150181 h 210678"/>
              <a:gd name="connsiteX2" fmla="*/ 8540 w 53040"/>
              <a:gd name="connsiteY2" fmla="*/ 210506 h 210678"/>
              <a:gd name="connsiteX3" fmla="*/ 2190 w 53040"/>
              <a:gd name="connsiteY3" fmla="*/ 162881 h 210678"/>
              <a:gd name="connsiteX4" fmla="*/ 5365 w 53040"/>
              <a:gd name="connsiteY4" fmla="*/ 16831 h 210678"/>
              <a:gd name="connsiteX5" fmla="*/ 5365 w 53040"/>
              <a:gd name="connsiteY5" fmla="*/ 115256 h 210678"/>
              <a:gd name="connsiteX6" fmla="*/ 11715 w 53040"/>
              <a:gd name="connsiteY6" fmla="*/ 86681 h 210678"/>
              <a:gd name="connsiteX7" fmla="*/ 52990 w 53040"/>
              <a:gd name="connsiteY7" fmla="*/ 956 h 21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40" h="210678">
                <a:moveTo>
                  <a:pt x="52990" y="956"/>
                </a:moveTo>
                <a:cubicBezTo>
                  <a:pt x="51402" y="11539"/>
                  <a:pt x="9598" y="115256"/>
                  <a:pt x="2190" y="150181"/>
                </a:cubicBezTo>
                <a:cubicBezTo>
                  <a:pt x="-5218" y="185106"/>
                  <a:pt x="8540" y="208389"/>
                  <a:pt x="8540" y="210506"/>
                </a:cubicBezTo>
                <a:cubicBezTo>
                  <a:pt x="8540" y="212623"/>
                  <a:pt x="2719" y="195160"/>
                  <a:pt x="2190" y="162881"/>
                </a:cubicBezTo>
                <a:cubicBezTo>
                  <a:pt x="1661" y="130602"/>
                  <a:pt x="4836" y="24769"/>
                  <a:pt x="5365" y="16831"/>
                </a:cubicBezTo>
                <a:cubicBezTo>
                  <a:pt x="5894" y="8894"/>
                  <a:pt x="4307" y="103614"/>
                  <a:pt x="5365" y="115256"/>
                </a:cubicBezTo>
                <a:cubicBezTo>
                  <a:pt x="6423" y="126898"/>
                  <a:pt x="5365" y="102556"/>
                  <a:pt x="11715" y="86681"/>
                </a:cubicBezTo>
                <a:cubicBezTo>
                  <a:pt x="18065" y="70806"/>
                  <a:pt x="54578" y="-9627"/>
                  <a:pt x="52990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DD3E8265-C385-0CBE-AB99-94757CFFF4B4}"/>
              </a:ext>
            </a:extLst>
          </p:cNvPr>
          <p:cNvSpPr/>
          <p:nvPr/>
        </p:nvSpPr>
        <p:spPr>
          <a:xfrm>
            <a:off x="6514030" y="4185593"/>
            <a:ext cx="131249" cy="561063"/>
          </a:xfrm>
          <a:custGeom>
            <a:avLst/>
            <a:gdLst>
              <a:gd name="connsiteX0" fmla="*/ 77270 w 131249"/>
              <a:gd name="connsiteY0" fmla="*/ 2232 h 561063"/>
              <a:gd name="connsiteX1" fmla="*/ 51870 w 131249"/>
              <a:gd name="connsiteY1" fmla="*/ 316557 h 561063"/>
              <a:gd name="connsiteX2" fmla="*/ 83620 w 131249"/>
              <a:gd name="connsiteY2" fmla="*/ 414982 h 561063"/>
              <a:gd name="connsiteX3" fmla="*/ 105845 w 131249"/>
              <a:gd name="connsiteY3" fmla="*/ 361007 h 561063"/>
              <a:gd name="connsiteX4" fmla="*/ 1070 w 131249"/>
              <a:gd name="connsiteY4" fmla="*/ 494357 h 561063"/>
              <a:gd name="connsiteX5" fmla="*/ 48695 w 131249"/>
              <a:gd name="connsiteY5" fmla="*/ 443557 h 561063"/>
              <a:gd name="connsiteX6" fmla="*/ 61395 w 131249"/>
              <a:gd name="connsiteY6" fmla="*/ 443557 h 561063"/>
              <a:gd name="connsiteX7" fmla="*/ 26470 w 131249"/>
              <a:gd name="connsiteY7" fmla="*/ 386407 h 561063"/>
              <a:gd name="connsiteX8" fmla="*/ 70920 w 131249"/>
              <a:gd name="connsiteY8" fmla="*/ 507057 h 561063"/>
              <a:gd name="connsiteX9" fmla="*/ 109020 w 131249"/>
              <a:gd name="connsiteY9" fmla="*/ 561032 h 561063"/>
              <a:gd name="connsiteX10" fmla="*/ 80445 w 131249"/>
              <a:gd name="connsiteY10" fmla="*/ 500707 h 561063"/>
              <a:gd name="connsiteX11" fmla="*/ 131245 w 131249"/>
              <a:gd name="connsiteY11" fmla="*/ 430857 h 561063"/>
              <a:gd name="connsiteX12" fmla="*/ 77270 w 131249"/>
              <a:gd name="connsiteY12" fmla="*/ 468957 h 561063"/>
              <a:gd name="connsiteX13" fmla="*/ 48695 w 131249"/>
              <a:gd name="connsiteY13" fmla="*/ 437207 h 561063"/>
              <a:gd name="connsiteX14" fmla="*/ 67745 w 131249"/>
              <a:gd name="connsiteY14" fmla="*/ 361007 h 561063"/>
              <a:gd name="connsiteX15" fmla="*/ 32820 w 131249"/>
              <a:gd name="connsiteY15" fmla="*/ 253057 h 561063"/>
              <a:gd name="connsiteX16" fmla="*/ 42345 w 131249"/>
              <a:gd name="connsiteY16" fmla="*/ 281632 h 561063"/>
              <a:gd name="connsiteX17" fmla="*/ 128070 w 131249"/>
              <a:gd name="connsiteY17" fmla="*/ 138757 h 561063"/>
              <a:gd name="connsiteX18" fmla="*/ 61395 w 131249"/>
              <a:gd name="connsiteY18" fmla="*/ 214957 h 561063"/>
              <a:gd name="connsiteX19" fmla="*/ 61395 w 131249"/>
              <a:gd name="connsiteY19" fmla="*/ 122882 h 561063"/>
              <a:gd name="connsiteX20" fmla="*/ 58220 w 131249"/>
              <a:gd name="connsiteY20" fmla="*/ 173682 h 561063"/>
              <a:gd name="connsiteX21" fmla="*/ 77270 w 131249"/>
              <a:gd name="connsiteY21" fmla="*/ 2232 h 56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1249" h="561063">
                <a:moveTo>
                  <a:pt x="77270" y="2232"/>
                </a:moveTo>
                <a:cubicBezTo>
                  <a:pt x="76212" y="26044"/>
                  <a:pt x="50812" y="247765"/>
                  <a:pt x="51870" y="316557"/>
                </a:cubicBezTo>
                <a:cubicBezTo>
                  <a:pt x="52928" y="385349"/>
                  <a:pt x="74624" y="407574"/>
                  <a:pt x="83620" y="414982"/>
                </a:cubicBezTo>
                <a:cubicBezTo>
                  <a:pt x="92616" y="422390"/>
                  <a:pt x="119603" y="347778"/>
                  <a:pt x="105845" y="361007"/>
                </a:cubicBezTo>
                <a:cubicBezTo>
                  <a:pt x="92087" y="374236"/>
                  <a:pt x="10595" y="480599"/>
                  <a:pt x="1070" y="494357"/>
                </a:cubicBezTo>
                <a:cubicBezTo>
                  <a:pt x="-8455" y="508115"/>
                  <a:pt x="48695" y="443557"/>
                  <a:pt x="48695" y="443557"/>
                </a:cubicBezTo>
                <a:cubicBezTo>
                  <a:pt x="58749" y="435090"/>
                  <a:pt x="65099" y="453082"/>
                  <a:pt x="61395" y="443557"/>
                </a:cubicBezTo>
                <a:cubicBezTo>
                  <a:pt x="57691" y="434032"/>
                  <a:pt x="24882" y="375824"/>
                  <a:pt x="26470" y="386407"/>
                </a:cubicBezTo>
                <a:cubicBezTo>
                  <a:pt x="28057" y="396990"/>
                  <a:pt x="57162" y="477953"/>
                  <a:pt x="70920" y="507057"/>
                </a:cubicBezTo>
                <a:cubicBezTo>
                  <a:pt x="84678" y="536161"/>
                  <a:pt x="107432" y="562090"/>
                  <a:pt x="109020" y="561032"/>
                </a:cubicBezTo>
                <a:cubicBezTo>
                  <a:pt x="110608" y="559974"/>
                  <a:pt x="76741" y="522403"/>
                  <a:pt x="80445" y="500707"/>
                </a:cubicBezTo>
                <a:cubicBezTo>
                  <a:pt x="84149" y="479011"/>
                  <a:pt x="131774" y="436149"/>
                  <a:pt x="131245" y="430857"/>
                </a:cubicBezTo>
                <a:cubicBezTo>
                  <a:pt x="130716" y="425565"/>
                  <a:pt x="91028" y="467899"/>
                  <a:pt x="77270" y="468957"/>
                </a:cubicBezTo>
                <a:cubicBezTo>
                  <a:pt x="63512" y="470015"/>
                  <a:pt x="50282" y="455199"/>
                  <a:pt x="48695" y="437207"/>
                </a:cubicBezTo>
                <a:cubicBezTo>
                  <a:pt x="47107" y="419215"/>
                  <a:pt x="70391" y="391699"/>
                  <a:pt x="67745" y="361007"/>
                </a:cubicBezTo>
                <a:cubicBezTo>
                  <a:pt x="65099" y="330315"/>
                  <a:pt x="37053" y="266286"/>
                  <a:pt x="32820" y="253057"/>
                </a:cubicBezTo>
                <a:cubicBezTo>
                  <a:pt x="28587" y="239828"/>
                  <a:pt x="26470" y="300682"/>
                  <a:pt x="42345" y="281632"/>
                </a:cubicBezTo>
                <a:cubicBezTo>
                  <a:pt x="58220" y="262582"/>
                  <a:pt x="124895" y="149870"/>
                  <a:pt x="128070" y="138757"/>
                </a:cubicBezTo>
                <a:cubicBezTo>
                  <a:pt x="131245" y="127644"/>
                  <a:pt x="72508" y="217603"/>
                  <a:pt x="61395" y="214957"/>
                </a:cubicBezTo>
                <a:cubicBezTo>
                  <a:pt x="50282" y="212311"/>
                  <a:pt x="61924" y="129761"/>
                  <a:pt x="61395" y="122882"/>
                </a:cubicBezTo>
                <a:cubicBezTo>
                  <a:pt x="60866" y="116003"/>
                  <a:pt x="58220" y="194849"/>
                  <a:pt x="58220" y="173682"/>
                </a:cubicBezTo>
                <a:cubicBezTo>
                  <a:pt x="58220" y="152515"/>
                  <a:pt x="78328" y="-21580"/>
                  <a:pt x="77270" y="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2521D0C7-6CBB-12E8-B0FF-39E0747344AC}"/>
              </a:ext>
            </a:extLst>
          </p:cNvPr>
          <p:cNvSpPr/>
          <p:nvPr/>
        </p:nvSpPr>
        <p:spPr>
          <a:xfrm>
            <a:off x="6740464" y="4209223"/>
            <a:ext cx="177907" cy="569249"/>
          </a:xfrm>
          <a:custGeom>
            <a:avLst/>
            <a:gdLst>
              <a:gd name="connsiteX0" fmla="*/ 34986 w 177907"/>
              <a:gd name="connsiteY0" fmla="*/ 827 h 569249"/>
              <a:gd name="connsiteX1" fmla="*/ 76261 w 177907"/>
              <a:gd name="connsiteY1" fmla="*/ 267527 h 569249"/>
              <a:gd name="connsiteX2" fmla="*/ 66736 w 177907"/>
              <a:gd name="connsiteY2" fmla="*/ 464377 h 569249"/>
              <a:gd name="connsiteX3" fmla="*/ 66736 w 177907"/>
              <a:gd name="connsiteY3" fmla="*/ 388177 h 569249"/>
              <a:gd name="connsiteX4" fmla="*/ 73086 w 177907"/>
              <a:gd name="connsiteY4" fmla="*/ 489777 h 569249"/>
              <a:gd name="connsiteX5" fmla="*/ 66736 w 177907"/>
              <a:gd name="connsiteY5" fmla="*/ 569152 h 569249"/>
              <a:gd name="connsiteX6" fmla="*/ 82611 w 177907"/>
              <a:gd name="connsiteY6" fmla="*/ 473902 h 569249"/>
              <a:gd name="connsiteX7" fmla="*/ 142936 w 177907"/>
              <a:gd name="connsiteY7" fmla="*/ 489777 h 569249"/>
              <a:gd name="connsiteX8" fmla="*/ 76261 w 177907"/>
              <a:gd name="connsiteY8" fmla="*/ 445327 h 569249"/>
              <a:gd name="connsiteX9" fmla="*/ 158811 w 177907"/>
              <a:gd name="connsiteY9" fmla="*/ 423102 h 569249"/>
              <a:gd name="connsiteX10" fmla="*/ 47686 w 177907"/>
              <a:gd name="connsiteY10" fmla="*/ 423102 h 569249"/>
              <a:gd name="connsiteX11" fmla="*/ 79436 w 177907"/>
              <a:gd name="connsiteY11" fmla="*/ 356427 h 569249"/>
              <a:gd name="connsiteX12" fmla="*/ 177861 w 177907"/>
              <a:gd name="connsiteY12" fmla="*/ 404052 h 569249"/>
              <a:gd name="connsiteX13" fmla="*/ 92136 w 177907"/>
              <a:gd name="connsiteY13" fmla="*/ 350077 h 569249"/>
              <a:gd name="connsiteX14" fmla="*/ 73086 w 177907"/>
              <a:gd name="connsiteY14" fmla="*/ 305627 h 569249"/>
              <a:gd name="connsiteX15" fmla="*/ 117536 w 177907"/>
              <a:gd name="connsiteY15" fmla="*/ 204027 h 569249"/>
              <a:gd name="connsiteX16" fmla="*/ 73086 w 177907"/>
              <a:gd name="connsiteY16" fmla="*/ 235777 h 569249"/>
              <a:gd name="connsiteX17" fmla="*/ 61 w 177907"/>
              <a:gd name="connsiteY17" fmla="*/ 48452 h 569249"/>
              <a:gd name="connsiteX18" fmla="*/ 60386 w 177907"/>
              <a:gd name="connsiteY18" fmla="*/ 178627 h 569249"/>
              <a:gd name="connsiteX19" fmla="*/ 34986 w 177907"/>
              <a:gd name="connsiteY19" fmla="*/ 827 h 56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7907" h="569249">
                <a:moveTo>
                  <a:pt x="34986" y="827"/>
                </a:moveTo>
                <a:cubicBezTo>
                  <a:pt x="37632" y="15644"/>
                  <a:pt x="70969" y="190269"/>
                  <a:pt x="76261" y="267527"/>
                </a:cubicBezTo>
                <a:cubicBezTo>
                  <a:pt x="81553" y="344785"/>
                  <a:pt x="68324" y="444269"/>
                  <a:pt x="66736" y="464377"/>
                </a:cubicBezTo>
                <a:cubicBezTo>
                  <a:pt x="65149" y="484485"/>
                  <a:pt x="65678" y="383944"/>
                  <a:pt x="66736" y="388177"/>
                </a:cubicBezTo>
                <a:cubicBezTo>
                  <a:pt x="67794" y="392410"/>
                  <a:pt x="73086" y="459615"/>
                  <a:pt x="73086" y="489777"/>
                </a:cubicBezTo>
                <a:cubicBezTo>
                  <a:pt x="73086" y="519939"/>
                  <a:pt x="65149" y="571798"/>
                  <a:pt x="66736" y="569152"/>
                </a:cubicBezTo>
                <a:cubicBezTo>
                  <a:pt x="68324" y="566506"/>
                  <a:pt x="69911" y="487131"/>
                  <a:pt x="82611" y="473902"/>
                </a:cubicBezTo>
                <a:cubicBezTo>
                  <a:pt x="95311" y="460673"/>
                  <a:pt x="143994" y="494539"/>
                  <a:pt x="142936" y="489777"/>
                </a:cubicBezTo>
                <a:cubicBezTo>
                  <a:pt x="141878" y="485015"/>
                  <a:pt x="73615" y="456440"/>
                  <a:pt x="76261" y="445327"/>
                </a:cubicBezTo>
                <a:cubicBezTo>
                  <a:pt x="78907" y="434214"/>
                  <a:pt x="163573" y="426806"/>
                  <a:pt x="158811" y="423102"/>
                </a:cubicBezTo>
                <a:cubicBezTo>
                  <a:pt x="154049" y="419398"/>
                  <a:pt x="60915" y="434214"/>
                  <a:pt x="47686" y="423102"/>
                </a:cubicBezTo>
                <a:cubicBezTo>
                  <a:pt x="34457" y="411990"/>
                  <a:pt x="57740" y="359602"/>
                  <a:pt x="79436" y="356427"/>
                </a:cubicBezTo>
                <a:cubicBezTo>
                  <a:pt x="101132" y="353252"/>
                  <a:pt x="175744" y="405110"/>
                  <a:pt x="177861" y="404052"/>
                </a:cubicBezTo>
                <a:cubicBezTo>
                  <a:pt x="179978" y="402994"/>
                  <a:pt x="109599" y="366481"/>
                  <a:pt x="92136" y="350077"/>
                </a:cubicBezTo>
                <a:cubicBezTo>
                  <a:pt x="74674" y="333673"/>
                  <a:pt x="68853" y="329969"/>
                  <a:pt x="73086" y="305627"/>
                </a:cubicBezTo>
                <a:cubicBezTo>
                  <a:pt x="77319" y="281285"/>
                  <a:pt x="117536" y="215669"/>
                  <a:pt x="117536" y="204027"/>
                </a:cubicBezTo>
                <a:cubicBezTo>
                  <a:pt x="117536" y="192385"/>
                  <a:pt x="92665" y="261706"/>
                  <a:pt x="73086" y="235777"/>
                </a:cubicBezTo>
                <a:cubicBezTo>
                  <a:pt x="53507" y="209848"/>
                  <a:pt x="2178" y="57977"/>
                  <a:pt x="61" y="48452"/>
                </a:cubicBezTo>
                <a:cubicBezTo>
                  <a:pt x="-2056" y="38927"/>
                  <a:pt x="51390" y="182331"/>
                  <a:pt x="60386" y="178627"/>
                </a:cubicBezTo>
                <a:cubicBezTo>
                  <a:pt x="69382" y="174923"/>
                  <a:pt x="32340" y="-13990"/>
                  <a:pt x="34986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B1508729-5736-6F5F-8B1D-BD78CB8044C3}"/>
              </a:ext>
            </a:extLst>
          </p:cNvPr>
          <p:cNvSpPr/>
          <p:nvPr/>
        </p:nvSpPr>
        <p:spPr>
          <a:xfrm>
            <a:off x="6441660" y="4203575"/>
            <a:ext cx="213171" cy="544492"/>
          </a:xfrm>
          <a:custGeom>
            <a:avLst/>
            <a:gdLst>
              <a:gd name="connsiteX0" fmla="*/ 127415 w 213171"/>
              <a:gd name="connsiteY0" fmla="*/ 125 h 544492"/>
              <a:gd name="connsiteX1" fmla="*/ 102015 w 213171"/>
              <a:gd name="connsiteY1" fmla="*/ 177925 h 544492"/>
              <a:gd name="connsiteX2" fmla="*/ 140115 w 213171"/>
              <a:gd name="connsiteY2" fmla="*/ 270000 h 544492"/>
              <a:gd name="connsiteX3" fmla="*/ 124240 w 213171"/>
              <a:gd name="connsiteY3" fmla="*/ 241425 h 544492"/>
              <a:gd name="connsiteX4" fmla="*/ 63915 w 213171"/>
              <a:gd name="connsiteY4" fmla="*/ 339850 h 544492"/>
              <a:gd name="connsiteX5" fmla="*/ 76615 w 213171"/>
              <a:gd name="connsiteY5" fmla="*/ 304925 h 544492"/>
              <a:gd name="connsiteX6" fmla="*/ 63915 w 213171"/>
              <a:gd name="connsiteY6" fmla="*/ 235075 h 544492"/>
              <a:gd name="connsiteX7" fmla="*/ 92490 w 213171"/>
              <a:gd name="connsiteY7" fmla="*/ 393825 h 544492"/>
              <a:gd name="connsiteX8" fmla="*/ 146465 w 213171"/>
              <a:gd name="connsiteY8" fmla="*/ 543050 h 544492"/>
              <a:gd name="connsiteX9" fmla="*/ 111540 w 213171"/>
              <a:gd name="connsiteY9" fmla="*/ 460500 h 544492"/>
              <a:gd name="connsiteX10" fmla="*/ 3590 w 213171"/>
              <a:gd name="connsiteY10" fmla="*/ 314450 h 544492"/>
              <a:gd name="connsiteX11" fmla="*/ 32165 w 213171"/>
              <a:gd name="connsiteY11" fmla="*/ 368425 h 544492"/>
              <a:gd name="connsiteX12" fmla="*/ 95665 w 213171"/>
              <a:gd name="connsiteY12" fmla="*/ 257300 h 544492"/>
              <a:gd name="connsiteX13" fmla="*/ 89315 w 213171"/>
              <a:gd name="connsiteY13" fmla="*/ 203325 h 544492"/>
              <a:gd name="connsiteX14" fmla="*/ 25815 w 213171"/>
              <a:gd name="connsiteY14" fmla="*/ 130300 h 544492"/>
              <a:gd name="connsiteX15" fmla="*/ 82965 w 213171"/>
              <a:gd name="connsiteY15" fmla="*/ 203325 h 544492"/>
              <a:gd name="connsiteX16" fmla="*/ 213140 w 213171"/>
              <a:gd name="connsiteY16" fmla="*/ 101725 h 544492"/>
              <a:gd name="connsiteX17" fmla="*/ 95665 w 213171"/>
              <a:gd name="connsiteY17" fmla="*/ 177925 h 544492"/>
              <a:gd name="connsiteX18" fmla="*/ 121065 w 213171"/>
              <a:gd name="connsiteY18" fmla="*/ 149350 h 544492"/>
              <a:gd name="connsiteX19" fmla="*/ 127415 w 213171"/>
              <a:gd name="connsiteY19" fmla="*/ 125 h 5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3171" h="544492">
                <a:moveTo>
                  <a:pt x="127415" y="125"/>
                </a:moveTo>
                <a:cubicBezTo>
                  <a:pt x="124240" y="4887"/>
                  <a:pt x="99898" y="132946"/>
                  <a:pt x="102015" y="177925"/>
                </a:cubicBezTo>
                <a:cubicBezTo>
                  <a:pt x="104132" y="222904"/>
                  <a:pt x="136411" y="259417"/>
                  <a:pt x="140115" y="270000"/>
                </a:cubicBezTo>
                <a:cubicBezTo>
                  <a:pt x="143819" y="280583"/>
                  <a:pt x="136940" y="229783"/>
                  <a:pt x="124240" y="241425"/>
                </a:cubicBezTo>
                <a:cubicBezTo>
                  <a:pt x="111540" y="253067"/>
                  <a:pt x="71852" y="329267"/>
                  <a:pt x="63915" y="339850"/>
                </a:cubicBezTo>
                <a:cubicBezTo>
                  <a:pt x="55978" y="350433"/>
                  <a:pt x="76615" y="322387"/>
                  <a:pt x="76615" y="304925"/>
                </a:cubicBezTo>
                <a:cubicBezTo>
                  <a:pt x="76615" y="287463"/>
                  <a:pt x="61269" y="220258"/>
                  <a:pt x="63915" y="235075"/>
                </a:cubicBezTo>
                <a:cubicBezTo>
                  <a:pt x="66561" y="249892"/>
                  <a:pt x="78732" y="342496"/>
                  <a:pt x="92490" y="393825"/>
                </a:cubicBezTo>
                <a:cubicBezTo>
                  <a:pt x="106248" y="445154"/>
                  <a:pt x="143290" y="531937"/>
                  <a:pt x="146465" y="543050"/>
                </a:cubicBezTo>
                <a:cubicBezTo>
                  <a:pt x="149640" y="554163"/>
                  <a:pt x="135352" y="498600"/>
                  <a:pt x="111540" y="460500"/>
                </a:cubicBezTo>
                <a:cubicBezTo>
                  <a:pt x="87728" y="422400"/>
                  <a:pt x="16819" y="329796"/>
                  <a:pt x="3590" y="314450"/>
                </a:cubicBezTo>
                <a:cubicBezTo>
                  <a:pt x="-9639" y="299104"/>
                  <a:pt x="16819" y="377950"/>
                  <a:pt x="32165" y="368425"/>
                </a:cubicBezTo>
                <a:cubicBezTo>
                  <a:pt x="47511" y="358900"/>
                  <a:pt x="86140" y="284817"/>
                  <a:pt x="95665" y="257300"/>
                </a:cubicBezTo>
                <a:cubicBezTo>
                  <a:pt x="105190" y="229783"/>
                  <a:pt x="100957" y="224492"/>
                  <a:pt x="89315" y="203325"/>
                </a:cubicBezTo>
                <a:cubicBezTo>
                  <a:pt x="77673" y="182158"/>
                  <a:pt x="26873" y="130300"/>
                  <a:pt x="25815" y="130300"/>
                </a:cubicBezTo>
                <a:cubicBezTo>
                  <a:pt x="24757" y="130300"/>
                  <a:pt x="51744" y="208087"/>
                  <a:pt x="82965" y="203325"/>
                </a:cubicBezTo>
                <a:cubicBezTo>
                  <a:pt x="114186" y="198563"/>
                  <a:pt x="211023" y="105958"/>
                  <a:pt x="213140" y="101725"/>
                </a:cubicBezTo>
                <a:cubicBezTo>
                  <a:pt x="215257" y="97492"/>
                  <a:pt x="111011" y="169988"/>
                  <a:pt x="95665" y="177925"/>
                </a:cubicBezTo>
                <a:cubicBezTo>
                  <a:pt x="80319" y="185862"/>
                  <a:pt x="114186" y="171575"/>
                  <a:pt x="121065" y="149350"/>
                </a:cubicBezTo>
                <a:cubicBezTo>
                  <a:pt x="127944" y="127125"/>
                  <a:pt x="130590" y="-4637"/>
                  <a:pt x="12741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74700CB1-8BD2-2156-58FA-A4A0FEEE3957}"/>
              </a:ext>
            </a:extLst>
          </p:cNvPr>
          <p:cNvSpPr/>
          <p:nvPr/>
        </p:nvSpPr>
        <p:spPr>
          <a:xfrm>
            <a:off x="6746801" y="4170784"/>
            <a:ext cx="237386" cy="621120"/>
          </a:xfrm>
          <a:custGeom>
            <a:avLst/>
            <a:gdLst>
              <a:gd name="connsiteX0" fmla="*/ 74 w 237386"/>
              <a:gd name="connsiteY0" fmla="*/ 1166 h 621120"/>
              <a:gd name="connsiteX1" fmla="*/ 92149 w 237386"/>
              <a:gd name="connsiteY1" fmla="*/ 293266 h 621120"/>
              <a:gd name="connsiteX2" fmla="*/ 181049 w 237386"/>
              <a:gd name="connsiteY2" fmla="*/ 426616 h 621120"/>
              <a:gd name="connsiteX3" fmla="*/ 174699 w 237386"/>
              <a:gd name="connsiteY3" fmla="*/ 385341 h 621120"/>
              <a:gd name="connsiteX4" fmla="*/ 193749 w 237386"/>
              <a:gd name="connsiteY4" fmla="*/ 439316 h 621120"/>
              <a:gd name="connsiteX5" fmla="*/ 95324 w 237386"/>
              <a:gd name="connsiteY5" fmla="*/ 572666 h 621120"/>
              <a:gd name="connsiteX6" fmla="*/ 165174 w 237386"/>
              <a:gd name="connsiteY6" fmla="*/ 486941 h 621120"/>
              <a:gd name="connsiteX7" fmla="*/ 34999 w 237386"/>
              <a:gd name="connsiteY7" fmla="*/ 620291 h 621120"/>
              <a:gd name="connsiteX8" fmla="*/ 95324 w 237386"/>
              <a:gd name="connsiteY8" fmla="*/ 540916 h 621120"/>
              <a:gd name="connsiteX9" fmla="*/ 231849 w 237386"/>
              <a:gd name="connsiteY9" fmla="*/ 490116 h 621120"/>
              <a:gd name="connsiteX10" fmla="*/ 212799 w 237386"/>
              <a:gd name="connsiteY10" fmla="*/ 486941 h 621120"/>
              <a:gd name="connsiteX11" fmla="*/ 228674 w 237386"/>
              <a:gd name="connsiteY11" fmla="*/ 480591 h 621120"/>
              <a:gd name="connsiteX12" fmla="*/ 203274 w 237386"/>
              <a:gd name="connsiteY12" fmla="*/ 404391 h 621120"/>
              <a:gd name="connsiteX13" fmla="*/ 231849 w 237386"/>
              <a:gd name="connsiteY13" fmla="*/ 474241 h 621120"/>
              <a:gd name="connsiteX14" fmla="*/ 146124 w 237386"/>
              <a:gd name="connsiteY14" fmla="*/ 493291 h 621120"/>
              <a:gd name="connsiteX15" fmla="*/ 174699 w 237386"/>
              <a:gd name="connsiteY15" fmla="*/ 413916 h 621120"/>
              <a:gd name="connsiteX16" fmla="*/ 190574 w 237386"/>
              <a:gd name="connsiteY16" fmla="*/ 290091 h 621120"/>
              <a:gd name="connsiteX17" fmla="*/ 146124 w 237386"/>
              <a:gd name="connsiteY17" fmla="*/ 385341 h 621120"/>
              <a:gd name="connsiteX18" fmla="*/ 104849 w 237386"/>
              <a:gd name="connsiteY18" fmla="*/ 334541 h 621120"/>
              <a:gd name="connsiteX19" fmla="*/ 146124 w 237386"/>
              <a:gd name="connsiteY19" fmla="*/ 261516 h 621120"/>
              <a:gd name="connsiteX20" fmla="*/ 76274 w 237386"/>
              <a:gd name="connsiteY20" fmla="*/ 280566 h 621120"/>
              <a:gd name="connsiteX21" fmla="*/ 108024 w 237386"/>
              <a:gd name="connsiteY21" fmla="*/ 204366 h 621120"/>
              <a:gd name="connsiteX22" fmla="*/ 85799 w 237386"/>
              <a:gd name="connsiteY22" fmla="*/ 239291 h 621120"/>
              <a:gd name="connsiteX23" fmla="*/ 60399 w 237386"/>
              <a:gd name="connsiteY23" fmla="*/ 172616 h 621120"/>
              <a:gd name="connsiteX24" fmla="*/ 76274 w 237386"/>
              <a:gd name="connsiteY24" fmla="*/ 191666 h 621120"/>
              <a:gd name="connsiteX25" fmla="*/ 74 w 237386"/>
              <a:gd name="connsiteY25" fmla="*/ 1166 h 62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386" h="621120">
                <a:moveTo>
                  <a:pt x="74" y="1166"/>
                </a:moveTo>
                <a:cubicBezTo>
                  <a:pt x="2720" y="18099"/>
                  <a:pt x="61987" y="222358"/>
                  <a:pt x="92149" y="293266"/>
                </a:cubicBezTo>
                <a:cubicBezTo>
                  <a:pt x="122311" y="364174"/>
                  <a:pt x="167291" y="411270"/>
                  <a:pt x="181049" y="426616"/>
                </a:cubicBezTo>
                <a:cubicBezTo>
                  <a:pt x="194807" y="441962"/>
                  <a:pt x="172582" y="383224"/>
                  <a:pt x="174699" y="385341"/>
                </a:cubicBezTo>
                <a:cubicBezTo>
                  <a:pt x="176816" y="387458"/>
                  <a:pt x="206978" y="408095"/>
                  <a:pt x="193749" y="439316"/>
                </a:cubicBezTo>
                <a:cubicBezTo>
                  <a:pt x="180520" y="470537"/>
                  <a:pt x="100087" y="564729"/>
                  <a:pt x="95324" y="572666"/>
                </a:cubicBezTo>
                <a:cubicBezTo>
                  <a:pt x="90562" y="580604"/>
                  <a:pt x="175228" y="479004"/>
                  <a:pt x="165174" y="486941"/>
                </a:cubicBezTo>
                <a:cubicBezTo>
                  <a:pt x="155120" y="494878"/>
                  <a:pt x="46641" y="611295"/>
                  <a:pt x="34999" y="620291"/>
                </a:cubicBezTo>
                <a:cubicBezTo>
                  <a:pt x="23357" y="629287"/>
                  <a:pt x="62516" y="562612"/>
                  <a:pt x="95324" y="540916"/>
                </a:cubicBezTo>
                <a:cubicBezTo>
                  <a:pt x="128132" y="519220"/>
                  <a:pt x="231849" y="490116"/>
                  <a:pt x="231849" y="490116"/>
                </a:cubicBezTo>
                <a:cubicBezTo>
                  <a:pt x="251428" y="481120"/>
                  <a:pt x="212799" y="486941"/>
                  <a:pt x="212799" y="486941"/>
                </a:cubicBezTo>
                <a:cubicBezTo>
                  <a:pt x="212270" y="485354"/>
                  <a:pt x="230261" y="494349"/>
                  <a:pt x="228674" y="480591"/>
                </a:cubicBezTo>
                <a:cubicBezTo>
                  <a:pt x="227087" y="466833"/>
                  <a:pt x="202745" y="405449"/>
                  <a:pt x="203274" y="404391"/>
                </a:cubicBezTo>
                <a:cubicBezTo>
                  <a:pt x="203803" y="403333"/>
                  <a:pt x="241374" y="459424"/>
                  <a:pt x="231849" y="474241"/>
                </a:cubicBezTo>
                <a:cubicBezTo>
                  <a:pt x="222324" y="489058"/>
                  <a:pt x="155649" y="503345"/>
                  <a:pt x="146124" y="493291"/>
                </a:cubicBezTo>
                <a:cubicBezTo>
                  <a:pt x="136599" y="483237"/>
                  <a:pt x="167291" y="447783"/>
                  <a:pt x="174699" y="413916"/>
                </a:cubicBezTo>
                <a:cubicBezTo>
                  <a:pt x="182107" y="380049"/>
                  <a:pt x="195336" y="294853"/>
                  <a:pt x="190574" y="290091"/>
                </a:cubicBezTo>
                <a:cubicBezTo>
                  <a:pt x="185812" y="285329"/>
                  <a:pt x="160411" y="377933"/>
                  <a:pt x="146124" y="385341"/>
                </a:cubicBezTo>
                <a:cubicBezTo>
                  <a:pt x="131837" y="392749"/>
                  <a:pt x="104849" y="355178"/>
                  <a:pt x="104849" y="334541"/>
                </a:cubicBezTo>
                <a:cubicBezTo>
                  <a:pt x="104849" y="313904"/>
                  <a:pt x="150886" y="270512"/>
                  <a:pt x="146124" y="261516"/>
                </a:cubicBezTo>
                <a:cubicBezTo>
                  <a:pt x="141362" y="252520"/>
                  <a:pt x="82624" y="290091"/>
                  <a:pt x="76274" y="280566"/>
                </a:cubicBezTo>
                <a:cubicBezTo>
                  <a:pt x="69924" y="271041"/>
                  <a:pt x="106437" y="211245"/>
                  <a:pt x="108024" y="204366"/>
                </a:cubicBezTo>
                <a:cubicBezTo>
                  <a:pt x="109611" y="197487"/>
                  <a:pt x="93736" y="244583"/>
                  <a:pt x="85799" y="239291"/>
                </a:cubicBezTo>
                <a:cubicBezTo>
                  <a:pt x="77862" y="233999"/>
                  <a:pt x="61987" y="180554"/>
                  <a:pt x="60399" y="172616"/>
                </a:cubicBezTo>
                <a:cubicBezTo>
                  <a:pt x="58811" y="164678"/>
                  <a:pt x="86857" y="226591"/>
                  <a:pt x="76274" y="191666"/>
                </a:cubicBezTo>
                <a:cubicBezTo>
                  <a:pt x="65691" y="156741"/>
                  <a:pt x="-2572" y="-15767"/>
                  <a:pt x="74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43EA4AA8-026B-070F-F2CD-68CE911F75C6}"/>
              </a:ext>
            </a:extLst>
          </p:cNvPr>
          <p:cNvSpPr/>
          <p:nvPr/>
        </p:nvSpPr>
        <p:spPr>
          <a:xfrm>
            <a:off x="6334021" y="4441803"/>
            <a:ext cx="254447" cy="298472"/>
          </a:xfrm>
          <a:custGeom>
            <a:avLst/>
            <a:gdLst>
              <a:gd name="connsiteX0" fmla="*/ 146154 w 254447"/>
              <a:gd name="connsiteY0" fmla="*/ 22 h 298472"/>
              <a:gd name="connsiteX1" fmla="*/ 92179 w 254447"/>
              <a:gd name="connsiteY1" fmla="*/ 190522 h 298472"/>
              <a:gd name="connsiteX2" fmla="*/ 133454 w 254447"/>
              <a:gd name="connsiteY2" fmla="*/ 219097 h 298472"/>
              <a:gd name="connsiteX3" fmla="*/ 117579 w 254447"/>
              <a:gd name="connsiteY3" fmla="*/ 187347 h 298472"/>
              <a:gd name="connsiteX4" fmla="*/ 250929 w 254447"/>
              <a:gd name="connsiteY4" fmla="*/ 285772 h 298472"/>
              <a:gd name="connsiteX5" fmla="*/ 196954 w 254447"/>
              <a:gd name="connsiteY5" fmla="*/ 282597 h 298472"/>
              <a:gd name="connsiteX6" fmla="*/ 104 w 254447"/>
              <a:gd name="connsiteY6" fmla="*/ 298472 h 298472"/>
              <a:gd name="connsiteX7" fmla="*/ 225529 w 254447"/>
              <a:gd name="connsiteY7" fmla="*/ 282597 h 298472"/>
              <a:gd name="connsiteX8" fmla="*/ 177904 w 254447"/>
              <a:gd name="connsiteY8" fmla="*/ 250847 h 298472"/>
              <a:gd name="connsiteX9" fmla="*/ 79479 w 254447"/>
              <a:gd name="connsiteY9" fmla="*/ 247672 h 298472"/>
              <a:gd name="connsiteX10" fmla="*/ 196954 w 254447"/>
              <a:gd name="connsiteY10" fmla="*/ 250847 h 298472"/>
              <a:gd name="connsiteX11" fmla="*/ 85829 w 254447"/>
              <a:gd name="connsiteY11" fmla="*/ 200047 h 298472"/>
              <a:gd name="connsiteX12" fmla="*/ 177904 w 254447"/>
              <a:gd name="connsiteY12" fmla="*/ 158772 h 298472"/>
              <a:gd name="connsiteX13" fmla="*/ 54079 w 254447"/>
              <a:gd name="connsiteY13" fmla="*/ 187347 h 298472"/>
              <a:gd name="connsiteX14" fmla="*/ 82654 w 254447"/>
              <a:gd name="connsiteY14" fmla="*/ 95272 h 298472"/>
              <a:gd name="connsiteX15" fmla="*/ 50904 w 254447"/>
              <a:gd name="connsiteY15" fmla="*/ 180997 h 298472"/>
              <a:gd name="connsiteX16" fmla="*/ 82654 w 254447"/>
              <a:gd name="connsiteY16" fmla="*/ 177822 h 298472"/>
              <a:gd name="connsiteX17" fmla="*/ 146154 w 254447"/>
              <a:gd name="connsiteY17" fmla="*/ 22 h 29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447" h="298472">
                <a:moveTo>
                  <a:pt x="146154" y="22"/>
                </a:moveTo>
                <a:cubicBezTo>
                  <a:pt x="147742" y="2139"/>
                  <a:pt x="94296" y="154010"/>
                  <a:pt x="92179" y="190522"/>
                </a:cubicBezTo>
                <a:cubicBezTo>
                  <a:pt x="90062" y="227034"/>
                  <a:pt x="129221" y="219626"/>
                  <a:pt x="133454" y="219097"/>
                </a:cubicBezTo>
                <a:cubicBezTo>
                  <a:pt x="137687" y="218568"/>
                  <a:pt x="98000" y="176235"/>
                  <a:pt x="117579" y="187347"/>
                </a:cubicBezTo>
                <a:cubicBezTo>
                  <a:pt x="137158" y="198459"/>
                  <a:pt x="237700" y="269897"/>
                  <a:pt x="250929" y="285772"/>
                </a:cubicBezTo>
                <a:cubicBezTo>
                  <a:pt x="264158" y="301647"/>
                  <a:pt x="238758" y="280480"/>
                  <a:pt x="196954" y="282597"/>
                </a:cubicBezTo>
                <a:cubicBezTo>
                  <a:pt x="155150" y="284714"/>
                  <a:pt x="-4658" y="298472"/>
                  <a:pt x="104" y="298472"/>
                </a:cubicBezTo>
                <a:cubicBezTo>
                  <a:pt x="4866" y="298472"/>
                  <a:pt x="195896" y="290534"/>
                  <a:pt x="225529" y="282597"/>
                </a:cubicBezTo>
                <a:cubicBezTo>
                  <a:pt x="255162" y="274660"/>
                  <a:pt x="202246" y="256668"/>
                  <a:pt x="177904" y="250847"/>
                </a:cubicBezTo>
                <a:cubicBezTo>
                  <a:pt x="153562" y="245026"/>
                  <a:pt x="76304" y="247672"/>
                  <a:pt x="79479" y="247672"/>
                </a:cubicBezTo>
                <a:cubicBezTo>
                  <a:pt x="82654" y="247672"/>
                  <a:pt x="195896" y="258784"/>
                  <a:pt x="196954" y="250847"/>
                </a:cubicBezTo>
                <a:cubicBezTo>
                  <a:pt x="198012" y="242910"/>
                  <a:pt x="89004" y="215393"/>
                  <a:pt x="85829" y="200047"/>
                </a:cubicBezTo>
                <a:cubicBezTo>
                  <a:pt x="82654" y="184701"/>
                  <a:pt x="183196" y="160889"/>
                  <a:pt x="177904" y="158772"/>
                </a:cubicBezTo>
                <a:cubicBezTo>
                  <a:pt x="172612" y="156655"/>
                  <a:pt x="69954" y="197930"/>
                  <a:pt x="54079" y="187347"/>
                </a:cubicBezTo>
                <a:cubicBezTo>
                  <a:pt x="38204" y="176764"/>
                  <a:pt x="83183" y="96330"/>
                  <a:pt x="82654" y="95272"/>
                </a:cubicBezTo>
                <a:cubicBezTo>
                  <a:pt x="82125" y="94214"/>
                  <a:pt x="50904" y="167239"/>
                  <a:pt x="50904" y="180997"/>
                </a:cubicBezTo>
                <a:cubicBezTo>
                  <a:pt x="50904" y="194755"/>
                  <a:pt x="67308" y="206926"/>
                  <a:pt x="82654" y="177822"/>
                </a:cubicBezTo>
                <a:cubicBezTo>
                  <a:pt x="98000" y="148718"/>
                  <a:pt x="144566" y="-2095"/>
                  <a:pt x="14615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134E45E-2EE8-D656-BA3E-1F0183F46363}"/>
              </a:ext>
            </a:extLst>
          </p:cNvPr>
          <p:cNvSpPr/>
          <p:nvPr/>
        </p:nvSpPr>
        <p:spPr>
          <a:xfrm>
            <a:off x="6330127" y="4336732"/>
            <a:ext cx="191697" cy="410846"/>
          </a:xfrm>
          <a:custGeom>
            <a:avLst/>
            <a:gdLst>
              <a:gd name="connsiteX0" fmla="*/ 73848 w 191697"/>
              <a:gd name="connsiteY0" fmla="*/ 95568 h 410846"/>
              <a:gd name="connsiteX1" fmla="*/ 70673 w 191697"/>
              <a:gd name="connsiteY1" fmla="*/ 193993 h 410846"/>
              <a:gd name="connsiteX2" fmla="*/ 823 w 191697"/>
              <a:gd name="connsiteY2" fmla="*/ 349568 h 410846"/>
              <a:gd name="connsiteX3" fmla="*/ 32573 w 191697"/>
              <a:gd name="connsiteY3" fmla="*/ 279718 h 410846"/>
              <a:gd name="connsiteX4" fmla="*/ 35748 w 191697"/>
              <a:gd name="connsiteY4" fmla="*/ 409893 h 410846"/>
              <a:gd name="connsiteX5" fmla="*/ 70673 w 191697"/>
              <a:gd name="connsiteY5" fmla="*/ 336868 h 410846"/>
              <a:gd name="connsiteX6" fmla="*/ 108773 w 191697"/>
              <a:gd name="connsiteY6" fmla="*/ 301943 h 410846"/>
              <a:gd name="connsiteX7" fmla="*/ 89723 w 191697"/>
              <a:gd name="connsiteY7" fmla="*/ 336868 h 410846"/>
              <a:gd name="connsiteX8" fmla="*/ 19873 w 191697"/>
              <a:gd name="connsiteY8" fmla="*/ 301943 h 410846"/>
              <a:gd name="connsiteX9" fmla="*/ 70673 w 191697"/>
              <a:gd name="connsiteY9" fmla="*/ 343218 h 410846"/>
              <a:gd name="connsiteX10" fmla="*/ 38923 w 191697"/>
              <a:gd name="connsiteY10" fmla="*/ 359093 h 410846"/>
              <a:gd name="connsiteX11" fmla="*/ 23048 w 191697"/>
              <a:gd name="connsiteY11" fmla="*/ 295593 h 410846"/>
              <a:gd name="connsiteX12" fmla="*/ 48448 w 191697"/>
              <a:gd name="connsiteY12" fmla="*/ 247968 h 410846"/>
              <a:gd name="connsiteX13" fmla="*/ 191323 w 191697"/>
              <a:gd name="connsiteY13" fmla="*/ 318 h 410846"/>
              <a:gd name="connsiteX14" fmla="*/ 89723 w 191697"/>
              <a:gd name="connsiteY14" fmla="*/ 193993 h 410846"/>
              <a:gd name="connsiteX15" fmla="*/ 73848 w 191697"/>
              <a:gd name="connsiteY15" fmla="*/ 95568 h 41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1697" h="410846">
                <a:moveTo>
                  <a:pt x="73848" y="95568"/>
                </a:moveTo>
                <a:cubicBezTo>
                  <a:pt x="70673" y="95568"/>
                  <a:pt x="82844" y="151660"/>
                  <a:pt x="70673" y="193993"/>
                </a:cubicBezTo>
                <a:cubicBezTo>
                  <a:pt x="58502" y="236326"/>
                  <a:pt x="7173" y="335280"/>
                  <a:pt x="823" y="349568"/>
                </a:cubicBezTo>
                <a:cubicBezTo>
                  <a:pt x="-5527" y="363856"/>
                  <a:pt x="26752" y="269664"/>
                  <a:pt x="32573" y="279718"/>
                </a:cubicBezTo>
                <a:cubicBezTo>
                  <a:pt x="38394" y="289772"/>
                  <a:pt x="29398" y="400368"/>
                  <a:pt x="35748" y="409893"/>
                </a:cubicBezTo>
                <a:cubicBezTo>
                  <a:pt x="42098" y="419418"/>
                  <a:pt x="58502" y="354860"/>
                  <a:pt x="70673" y="336868"/>
                </a:cubicBezTo>
                <a:cubicBezTo>
                  <a:pt x="82844" y="318876"/>
                  <a:pt x="105598" y="301943"/>
                  <a:pt x="108773" y="301943"/>
                </a:cubicBezTo>
                <a:cubicBezTo>
                  <a:pt x="111948" y="301943"/>
                  <a:pt x="104540" y="336868"/>
                  <a:pt x="89723" y="336868"/>
                </a:cubicBezTo>
                <a:cubicBezTo>
                  <a:pt x="74906" y="336868"/>
                  <a:pt x="23048" y="300885"/>
                  <a:pt x="19873" y="301943"/>
                </a:cubicBezTo>
                <a:cubicBezTo>
                  <a:pt x="16698" y="303001"/>
                  <a:pt x="67498" y="333693"/>
                  <a:pt x="70673" y="343218"/>
                </a:cubicBezTo>
                <a:cubicBezTo>
                  <a:pt x="73848" y="352743"/>
                  <a:pt x="46860" y="367030"/>
                  <a:pt x="38923" y="359093"/>
                </a:cubicBezTo>
                <a:cubicBezTo>
                  <a:pt x="30986" y="351156"/>
                  <a:pt x="21461" y="314114"/>
                  <a:pt x="23048" y="295593"/>
                </a:cubicBezTo>
                <a:cubicBezTo>
                  <a:pt x="24635" y="277072"/>
                  <a:pt x="20402" y="297180"/>
                  <a:pt x="48448" y="247968"/>
                </a:cubicBezTo>
                <a:cubicBezTo>
                  <a:pt x="76494" y="198756"/>
                  <a:pt x="184444" y="9314"/>
                  <a:pt x="191323" y="318"/>
                </a:cubicBezTo>
                <a:cubicBezTo>
                  <a:pt x="198202" y="-8678"/>
                  <a:pt x="108244" y="175472"/>
                  <a:pt x="89723" y="193993"/>
                </a:cubicBezTo>
                <a:cubicBezTo>
                  <a:pt x="71202" y="212514"/>
                  <a:pt x="77023" y="95568"/>
                  <a:pt x="73848" y="95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2536A97E-E67C-7427-7D2A-92BCB4D80D4E}"/>
              </a:ext>
            </a:extLst>
          </p:cNvPr>
          <p:cNvSpPr/>
          <p:nvPr/>
        </p:nvSpPr>
        <p:spPr>
          <a:xfrm>
            <a:off x="6787592" y="3506957"/>
            <a:ext cx="64064" cy="772554"/>
          </a:xfrm>
          <a:custGeom>
            <a:avLst/>
            <a:gdLst>
              <a:gd name="connsiteX0" fmla="*/ 64058 w 64064"/>
              <a:gd name="connsiteY0" fmla="*/ 7768 h 772554"/>
              <a:gd name="connsiteX1" fmla="*/ 25958 w 64064"/>
              <a:gd name="connsiteY1" fmla="*/ 741193 h 772554"/>
              <a:gd name="connsiteX2" fmla="*/ 19608 w 64064"/>
              <a:gd name="connsiteY2" fmla="*/ 595143 h 772554"/>
              <a:gd name="connsiteX3" fmla="*/ 3733 w 64064"/>
              <a:gd name="connsiteY3" fmla="*/ 204618 h 772554"/>
              <a:gd name="connsiteX4" fmla="*/ 3733 w 64064"/>
              <a:gd name="connsiteY4" fmla="*/ 588793 h 772554"/>
              <a:gd name="connsiteX5" fmla="*/ 45008 w 64064"/>
              <a:gd name="connsiteY5" fmla="*/ 169693 h 772554"/>
              <a:gd name="connsiteX6" fmla="*/ 29133 w 64064"/>
              <a:gd name="connsiteY6" fmla="*/ 344318 h 772554"/>
              <a:gd name="connsiteX7" fmla="*/ 64058 w 64064"/>
              <a:gd name="connsiteY7" fmla="*/ 7768 h 7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64" h="772554">
                <a:moveTo>
                  <a:pt x="64058" y="7768"/>
                </a:moveTo>
                <a:cubicBezTo>
                  <a:pt x="63529" y="73914"/>
                  <a:pt x="33366" y="643297"/>
                  <a:pt x="25958" y="741193"/>
                </a:cubicBezTo>
                <a:cubicBezTo>
                  <a:pt x="18550" y="839089"/>
                  <a:pt x="23312" y="684572"/>
                  <a:pt x="19608" y="595143"/>
                </a:cubicBezTo>
                <a:cubicBezTo>
                  <a:pt x="15904" y="505714"/>
                  <a:pt x="6379" y="205676"/>
                  <a:pt x="3733" y="204618"/>
                </a:cubicBezTo>
                <a:cubicBezTo>
                  <a:pt x="1087" y="203560"/>
                  <a:pt x="-3146" y="594614"/>
                  <a:pt x="3733" y="588793"/>
                </a:cubicBezTo>
                <a:cubicBezTo>
                  <a:pt x="10612" y="582972"/>
                  <a:pt x="40775" y="210439"/>
                  <a:pt x="45008" y="169693"/>
                </a:cubicBezTo>
                <a:cubicBezTo>
                  <a:pt x="49241" y="128947"/>
                  <a:pt x="24900" y="369718"/>
                  <a:pt x="29133" y="344318"/>
                </a:cubicBezTo>
                <a:cubicBezTo>
                  <a:pt x="33366" y="318918"/>
                  <a:pt x="64587" y="-58378"/>
                  <a:pt x="64058" y="7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F0803072-99DD-D683-BC8F-0435D3EEFF0C}"/>
              </a:ext>
            </a:extLst>
          </p:cNvPr>
          <p:cNvSpPr/>
          <p:nvPr/>
        </p:nvSpPr>
        <p:spPr>
          <a:xfrm>
            <a:off x="6767901" y="3943349"/>
            <a:ext cx="232974" cy="864510"/>
          </a:xfrm>
          <a:custGeom>
            <a:avLst/>
            <a:gdLst>
              <a:gd name="connsiteX0" fmla="*/ 86924 w 232974"/>
              <a:gd name="connsiteY0" fmla="*/ 1 h 864510"/>
              <a:gd name="connsiteX1" fmla="*/ 64699 w 232974"/>
              <a:gd name="connsiteY1" fmla="*/ 222251 h 864510"/>
              <a:gd name="connsiteX2" fmla="*/ 115499 w 232974"/>
              <a:gd name="connsiteY2" fmla="*/ 323851 h 864510"/>
              <a:gd name="connsiteX3" fmla="*/ 105974 w 232974"/>
              <a:gd name="connsiteY3" fmla="*/ 311151 h 864510"/>
              <a:gd name="connsiteX4" fmla="*/ 188524 w 232974"/>
              <a:gd name="connsiteY4" fmla="*/ 565151 h 864510"/>
              <a:gd name="connsiteX5" fmla="*/ 188524 w 232974"/>
              <a:gd name="connsiteY5" fmla="*/ 527051 h 864510"/>
              <a:gd name="connsiteX6" fmla="*/ 163124 w 232974"/>
              <a:gd name="connsiteY6" fmla="*/ 631826 h 864510"/>
              <a:gd name="connsiteX7" fmla="*/ 185349 w 232974"/>
              <a:gd name="connsiteY7" fmla="*/ 587376 h 864510"/>
              <a:gd name="connsiteX8" fmla="*/ 220274 w 232974"/>
              <a:gd name="connsiteY8" fmla="*/ 654051 h 864510"/>
              <a:gd name="connsiteX9" fmla="*/ 220274 w 232974"/>
              <a:gd name="connsiteY9" fmla="*/ 701676 h 864510"/>
              <a:gd name="connsiteX10" fmla="*/ 232974 w 232974"/>
              <a:gd name="connsiteY10" fmla="*/ 692151 h 864510"/>
              <a:gd name="connsiteX11" fmla="*/ 96449 w 232974"/>
              <a:gd name="connsiteY11" fmla="*/ 800101 h 864510"/>
              <a:gd name="connsiteX12" fmla="*/ 163124 w 232974"/>
              <a:gd name="connsiteY12" fmla="*/ 749301 h 864510"/>
              <a:gd name="connsiteX13" fmla="*/ 1199 w 232974"/>
              <a:gd name="connsiteY13" fmla="*/ 863601 h 864510"/>
              <a:gd name="connsiteX14" fmla="*/ 96449 w 232974"/>
              <a:gd name="connsiteY14" fmla="*/ 800101 h 864510"/>
              <a:gd name="connsiteX15" fmla="*/ 226624 w 232974"/>
              <a:gd name="connsiteY15" fmla="*/ 749301 h 864510"/>
              <a:gd name="connsiteX16" fmla="*/ 156774 w 232974"/>
              <a:gd name="connsiteY16" fmla="*/ 762001 h 864510"/>
              <a:gd name="connsiteX17" fmla="*/ 194874 w 232974"/>
              <a:gd name="connsiteY17" fmla="*/ 701676 h 864510"/>
              <a:gd name="connsiteX18" fmla="*/ 201224 w 232974"/>
              <a:gd name="connsiteY18" fmla="*/ 644526 h 864510"/>
              <a:gd name="connsiteX19" fmla="*/ 169474 w 232974"/>
              <a:gd name="connsiteY19" fmla="*/ 587376 h 864510"/>
              <a:gd name="connsiteX20" fmla="*/ 169474 w 232974"/>
              <a:gd name="connsiteY20" fmla="*/ 511176 h 864510"/>
              <a:gd name="connsiteX21" fmla="*/ 178999 w 232974"/>
              <a:gd name="connsiteY21" fmla="*/ 330201 h 864510"/>
              <a:gd name="connsiteX22" fmla="*/ 140899 w 232974"/>
              <a:gd name="connsiteY22" fmla="*/ 400051 h 864510"/>
              <a:gd name="connsiteX23" fmla="*/ 86924 w 232974"/>
              <a:gd name="connsiteY23" fmla="*/ 257176 h 864510"/>
              <a:gd name="connsiteX24" fmla="*/ 83749 w 232974"/>
              <a:gd name="connsiteY24" fmla="*/ 180976 h 864510"/>
              <a:gd name="connsiteX25" fmla="*/ 64699 w 232974"/>
              <a:gd name="connsiteY25" fmla="*/ 219076 h 864510"/>
              <a:gd name="connsiteX26" fmla="*/ 86924 w 232974"/>
              <a:gd name="connsiteY26" fmla="*/ 1 h 86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2974" h="864510">
                <a:moveTo>
                  <a:pt x="86924" y="1"/>
                </a:moveTo>
                <a:cubicBezTo>
                  <a:pt x="86924" y="530"/>
                  <a:pt x="59936" y="168276"/>
                  <a:pt x="64699" y="222251"/>
                </a:cubicBezTo>
                <a:cubicBezTo>
                  <a:pt x="69462" y="276226"/>
                  <a:pt x="108620" y="309034"/>
                  <a:pt x="115499" y="323851"/>
                </a:cubicBezTo>
                <a:cubicBezTo>
                  <a:pt x="122378" y="338668"/>
                  <a:pt x="93803" y="270934"/>
                  <a:pt x="105974" y="311151"/>
                </a:cubicBezTo>
                <a:cubicBezTo>
                  <a:pt x="118145" y="351368"/>
                  <a:pt x="174766" y="529168"/>
                  <a:pt x="188524" y="565151"/>
                </a:cubicBezTo>
                <a:cubicBezTo>
                  <a:pt x="202282" y="601134"/>
                  <a:pt x="192757" y="515939"/>
                  <a:pt x="188524" y="527051"/>
                </a:cubicBezTo>
                <a:cubicBezTo>
                  <a:pt x="184291" y="538164"/>
                  <a:pt x="163653" y="621772"/>
                  <a:pt x="163124" y="631826"/>
                </a:cubicBezTo>
                <a:cubicBezTo>
                  <a:pt x="162595" y="641880"/>
                  <a:pt x="175824" y="583672"/>
                  <a:pt x="185349" y="587376"/>
                </a:cubicBezTo>
                <a:cubicBezTo>
                  <a:pt x="194874" y="591080"/>
                  <a:pt x="214453" y="635001"/>
                  <a:pt x="220274" y="654051"/>
                </a:cubicBezTo>
                <a:cubicBezTo>
                  <a:pt x="226095" y="673101"/>
                  <a:pt x="220274" y="701676"/>
                  <a:pt x="220274" y="701676"/>
                </a:cubicBezTo>
                <a:cubicBezTo>
                  <a:pt x="222391" y="708026"/>
                  <a:pt x="232974" y="692151"/>
                  <a:pt x="232974" y="692151"/>
                </a:cubicBezTo>
                <a:lnTo>
                  <a:pt x="96449" y="800101"/>
                </a:lnTo>
                <a:cubicBezTo>
                  <a:pt x="84807" y="809626"/>
                  <a:pt x="178999" y="738718"/>
                  <a:pt x="163124" y="749301"/>
                </a:cubicBezTo>
                <a:cubicBezTo>
                  <a:pt x="147249" y="759884"/>
                  <a:pt x="12311" y="855134"/>
                  <a:pt x="1199" y="863601"/>
                </a:cubicBezTo>
                <a:cubicBezTo>
                  <a:pt x="-9913" y="872068"/>
                  <a:pt x="58878" y="819151"/>
                  <a:pt x="96449" y="800101"/>
                </a:cubicBezTo>
                <a:cubicBezTo>
                  <a:pt x="134020" y="781051"/>
                  <a:pt x="216570" y="755651"/>
                  <a:pt x="226624" y="749301"/>
                </a:cubicBezTo>
                <a:cubicBezTo>
                  <a:pt x="236678" y="742951"/>
                  <a:pt x="162066" y="769938"/>
                  <a:pt x="156774" y="762001"/>
                </a:cubicBezTo>
                <a:cubicBezTo>
                  <a:pt x="151482" y="754064"/>
                  <a:pt x="187466" y="721255"/>
                  <a:pt x="194874" y="701676"/>
                </a:cubicBezTo>
                <a:cubicBezTo>
                  <a:pt x="202282" y="682097"/>
                  <a:pt x="205457" y="663576"/>
                  <a:pt x="201224" y="644526"/>
                </a:cubicBezTo>
                <a:cubicBezTo>
                  <a:pt x="196991" y="625476"/>
                  <a:pt x="174766" y="609601"/>
                  <a:pt x="169474" y="587376"/>
                </a:cubicBezTo>
                <a:cubicBezTo>
                  <a:pt x="164182" y="565151"/>
                  <a:pt x="167887" y="554038"/>
                  <a:pt x="169474" y="511176"/>
                </a:cubicBezTo>
                <a:cubicBezTo>
                  <a:pt x="171061" y="468314"/>
                  <a:pt x="183762" y="348722"/>
                  <a:pt x="178999" y="330201"/>
                </a:cubicBezTo>
                <a:cubicBezTo>
                  <a:pt x="174236" y="311680"/>
                  <a:pt x="156245" y="412222"/>
                  <a:pt x="140899" y="400051"/>
                </a:cubicBezTo>
                <a:cubicBezTo>
                  <a:pt x="125553" y="387880"/>
                  <a:pt x="96449" y="293688"/>
                  <a:pt x="86924" y="257176"/>
                </a:cubicBezTo>
                <a:cubicBezTo>
                  <a:pt x="77399" y="220664"/>
                  <a:pt x="87453" y="187326"/>
                  <a:pt x="83749" y="180976"/>
                </a:cubicBezTo>
                <a:cubicBezTo>
                  <a:pt x="80045" y="174626"/>
                  <a:pt x="63641" y="253472"/>
                  <a:pt x="64699" y="219076"/>
                </a:cubicBezTo>
                <a:cubicBezTo>
                  <a:pt x="65757" y="184680"/>
                  <a:pt x="86924" y="-528"/>
                  <a:pt x="8692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58A02E2-39DE-6223-ADB7-CC95F3179DB7}"/>
              </a:ext>
            </a:extLst>
          </p:cNvPr>
          <p:cNvSpPr/>
          <p:nvPr/>
        </p:nvSpPr>
        <p:spPr>
          <a:xfrm>
            <a:off x="6873786" y="4177627"/>
            <a:ext cx="190967" cy="585089"/>
          </a:xfrm>
          <a:custGeom>
            <a:avLst/>
            <a:gdLst>
              <a:gd name="connsiteX0" fmla="*/ 22314 w 190967"/>
              <a:gd name="connsiteY0" fmla="*/ 7023 h 585089"/>
              <a:gd name="connsiteX1" fmla="*/ 130264 w 190967"/>
              <a:gd name="connsiteY1" fmla="*/ 438823 h 585089"/>
              <a:gd name="connsiteX2" fmla="*/ 155664 w 190967"/>
              <a:gd name="connsiteY2" fmla="*/ 378498 h 585089"/>
              <a:gd name="connsiteX3" fmla="*/ 114389 w 190967"/>
              <a:gd name="connsiteY3" fmla="*/ 521373 h 585089"/>
              <a:gd name="connsiteX4" fmla="*/ 95339 w 190967"/>
              <a:gd name="connsiteY4" fmla="*/ 584873 h 585089"/>
              <a:gd name="connsiteX5" fmla="*/ 136614 w 190967"/>
              <a:gd name="connsiteY5" fmla="*/ 502323 h 585089"/>
              <a:gd name="connsiteX6" fmla="*/ 184239 w 190967"/>
              <a:gd name="connsiteY6" fmla="*/ 534073 h 585089"/>
              <a:gd name="connsiteX7" fmla="*/ 184239 w 190967"/>
              <a:gd name="connsiteY7" fmla="*/ 495973 h 585089"/>
              <a:gd name="connsiteX8" fmla="*/ 190589 w 190967"/>
              <a:gd name="connsiteY8" fmla="*/ 422948 h 585089"/>
              <a:gd name="connsiteX9" fmla="*/ 171539 w 190967"/>
              <a:gd name="connsiteY9" fmla="*/ 505498 h 585089"/>
              <a:gd name="connsiteX10" fmla="*/ 142964 w 190967"/>
              <a:gd name="connsiteY10" fmla="*/ 473748 h 585089"/>
              <a:gd name="connsiteX11" fmla="*/ 162014 w 190967"/>
              <a:gd name="connsiteY11" fmla="*/ 410248 h 585089"/>
              <a:gd name="connsiteX12" fmla="*/ 130264 w 190967"/>
              <a:gd name="connsiteY12" fmla="*/ 276898 h 585089"/>
              <a:gd name="connsiteX13" fmla="*/ 136614 w 190967"/>
              <a:gd name="connsiteY13" fmla="*/ 407073 h 585089"/>
              <a:gd name="connsiteX14" fmla="*/ 104864 w 190967"/>
              <a:gd name="connsiteY14" fmla="*/ 314998 h 585089"/>
              <a:gd name="connsiteX15" fmla="*/ 82639 w 190967"/>
              <a:gd name="connsiteY15" fmla="*/ 254673 h 585089"/>
              <a:gd name="connsiteX16" fmla="*/ 108039 w 190967"/>
              <a:gd name="connsiteY16" fmla="*/ 121323 h 585089"/>
              <a:gd name="connsiteX17" fmla="*/ 76289 w 190967"/>
              <a:gd name="connsiteY17" fmla="*/ 200698 h 585089"/>
              <a:gd name="connsiteX18" fmla="*/ 89 w 190967"/>
              <a:gd name="connsiteY18" fmla="*/ 108623 h 585089"/>
              <a:gd name="connsiteX19" fmla="*/ 60414 w 190967"/>
              <a:gd name="connsiteY19" fmla="*/ 165773 h 585089"/>
              <a:gd name="connsiteX20" fmla="*/ 22314 w 190967"/>
              <a:gd name="connsiteY20" fmla="*/ 7023 h 58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967" h="585089">
                <a:moveTo>
                  <a:pt x="22314" y="7023"/>
                </a:moveTo>
                <a:cubicBezTo>
                  <a:pt x="33956" y="52531"/>
                  <a:pt x="108039" y="376910"/>
                  <a:pt x="130264" y="438823"/>
                </a:cubicBezTo>
                <a:cubicBezTo>
                  <a:pt x="152489" y="500736"/>
                  <a:pt x="158310" y="364740"/>
                  <a:pt x="155664" y="378498"/>
                </a:cubicBezTo>
                <a:cubicBezTo>
                  <a:pt x="153018" y="392256"/>
                  <a:pt x="124443" y="486977"/>
                  <a:pt x="114389" y="521373"/>
                </a:cubicBezTo>
                <a:cubicBezTo>
                  <a:pt x="104335" y="555769"/>
                  <a:pt x="91635" y="588048"/>
                  <a:pt x="95339" y="584873"/>
                </a:cubicBezTo>
                <a:cubicBezTo>
                  <a:pt x="99043" y="581698"/>
                  <a:pt x="121797" y="510790"/>
                  <a:pt x="136614" y="502323"/>
                </a:cubicBezTo>
                <a:cubicBezTo>
                  <a:pt x="151431" y="493856"/>
                  <a:pt x="176302" y="535131"/>
                  <a:pt x="184239" y="534073"/>
                </a:cubicBezTo>
                <a:cubicBezTo>
                  <a:pt x="192176" y="533015"/>
                  <a:pt x="183181" y="514494"/>
                  <a:pt x="184239" y="495973"/>
                </a:cubicBezTo>
                <a:cubicBezTo>
                  <a:pt x="185297" y="477452"/>
                  <a:pt x="192706" y="421360"/>
                  <a:pt x="190589" y="422948"/>
                </a:cubicBezTo>
                <a:cubicBezTo>
                  <a:pt x="188472" y="424536"/>
                  <a:pt x="179477" y="497031"/>
                  <a:pt x="171539" y="505498"/>
                </a:cubicBezTo>
                <a:cubicBezTo>
                  <a:pt x="163602" y="513965"/>
                  <a:pt x="144552" y="489623"/>
                  <a:pt x="142964" y="473748"/>
                </a:cubicBezTo>
                <a:cubicBezTo>
                  <a:pt x="141377" y="457873"/>
                  <a:pt x="164131" y="443056"/>
                  <a:pt x="162014" y="410248"/>
                </a:cubicBezTo>
                <a:cubicBezTo>
                  <a:pt x="159897" y="377440"/>
                  <a:pt x="134497" y="277427"/>
                  <a:pt x="130264" y="276898"/>
                </a:cubicBezTo>
                <a:cubicBezTo>
                  <a:pt x="126031" y="276369"/>
                  <a:pt x="140847" y="400723"/>
                  <a:pt x="136614" y="407073"/>
                </a:cubicBezTo>
                <a:cubicBezTo>
                  <a:pt x="132381" y="413423"/>
                  <a:pt x="113860" y="340398"/>
                  <a:pt x="104864" y="314998"/>
                </a:cubicBezTo>
                <a:cubicBezTo>
                  <a:pt x="95868" y="289598"/>
                  <a:pt x="82110" y="286952"/>
                  <a:pt x="82639" y="254673"/>
                </a:cubicBezTo>
                <a:cubicBezTo>
                  <a:pt x="83168" y="222394"/>
                  <a:pt x="109097" y="130319"/>
                  <a:pt x="108039" y="121323"/>
                </a:cubicBezTo>
                <a:cubicBezTo>
                  <a:pt x="106981" y="112327"/>
                  <a:pt x="94281" y="202815"/>
                  <a:pt x="76289" y="200698"/>
                </a:cubicBezTo>
                <a:cubicBezTo>
                  <a:pt x="58297" y="198581"/>
                  <a:pt x="2735" y="114444"/>
                  <a:pt x="89" y="108623"/>
                </a:cubicBezTo>
                <a:cubicBezTo>
                  <a:pt x="-2557" y="102802"/>
                  <a:pt x="54064" y="180061"/>
                  <a:pt x="60414" y="165773"/>
                </a:cubicBezTo>
                <a:cubicBezTo>
                  <a:pt x="66764" y="151485"/>
                  <a:pt x="10672" y="-38485"/>
                  <a:pt x="22314" y="7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12F2644-A725-4D3F-8D6E-34940125C599}"/>
              </a:ext>
            </a:extLst>
          </p:cNvPr>
          <p:cNvSpPr/>
          <p:nvPr/>
        </p:nvSpPr>
        <p:spPr>
          <a:xfrm>
            <a:off x="6534150" y="3507116"/>
            <a:ext cx="139703" cy="633192"/>
          </a:xfrm>
          <a:custGeom>
            <a:avLst/>
            <a:gdLst>
              <a:gd name="connsiteX0" fmla="*/ 60325 w 139703"/>
              <a:gd name="connsiteY0" fmla="*/ 1259 h 633192"/>
              <a:gd name="connsiteX1" fmla="*/ 47625 w 139703"/>
              <a:gd name="connsiteY1" fmla="*/ 340984 h 633192"/>
              <a:gd name="connsiteX2" fmla="*/ 85725 w 139703"/>
              <a:gd name="connsiteY2" fmla="*/ 442584 h 633192"/>
              <a:gd name="connsiteX3" fmla="*/ 34925 w 139703"/>
              <a:gd name="connsiteY3" fmla="*/ 344159 h 633192"/>
              <a:gd name="connsiteX4" fmla="*/ 34925 w 139703"/>
              <a:gd name="connsiteY4" fmla="*/ 556884 h 633192"/>
              <a:gd name="connsiteX5" fmla="*/ 34925 w 139703"/>
              <a:gd name="connsiteY5" fmla="*/ 483859 h 633192"/>
              <a:gd name="connsiteX6" fmla="*/ 114300 w 139703"/>
              <a:gd name="connsiteY6" fmla="*/ 633084 h 633192"/>
              <a:gd name="connsiteX7" fmla="*/ 50800 w 139703"/>
              <a:gd name="connsiteY7" fmla="*/ 506084 h 633192"/>
              <a:gd name="connsiteX8" fmla="*/ 0 w 139703"/>
              <a:gd name="connsiteY8" fmla="*/ 401309 h 633192"/>
              <a:gd name="connsiteX9" fmla="*/ 50800 w 139703"/>
              <a:gd name="connsiteY9" fmla="*/ 502909 h 633192"/>
              <a:gd name="connsiteX10" fmla="*/ 31750 w 139703"/>
              <a:gd name="connsiteY10" fmla="*/ 375909 h 633192"/>
              <a:gd name="connsiteX11" fmla="*/ 19050 w 139703"/>
              <a:gd name="connsiteY11" fmla="*/ 264784 h 633192"/>
              <a:gd name="connsiteX12" fmla="*/ 6350 w 139703"/>
              <a:gd name="connsiteY12" fmla="*/ 312409 h 633192"/>
              <a:gd name="connsiteX13" fmla="*/ 57150 w 139703"/>
              <a:gd name="connsiteY13" fmla="*/ 248909 h 633192"/>
              <a:gd name="connsiteX14" fmla="*/ 139700 w 139703"/>
              <a:gd name="connsiteY14" fmla="*/ 188584 h 633192"/>
              <a:gd name="connsiteX15" fmla="*/ 60325 w 139703"/>
              <a:gd name="connsiteY15" fmla="*/ 236209 h 633192"/>
              <a:gd name="connsiteX16" fmla="*/ 19050 w 139703"/>
              <a:gd name="connsiteY16" fmla="*/ 166359 h 633192"/>
              <a:gd name="connsiteX17" fmla="*/ 41275 w 139703"/>
              <a:gd name="connsiteY17" fmla="*/ 223509 h 633192"/>
              <a:gd name="connsiteX18" fmla="*/ 60325 w 139703"/>
              <a:gd name="connsiteY18" fmla="*/ 1259 h 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703" h="633192">
                <a:moveTo>
                  <a:pt x="60325" y="1259"/>
                </a:moveTo>
                <a:cubicBezTo>
                  <a:pt x="61383" y="20838"/>
                  <a:pt x="43392" y="267430"/>
                  <a:pt x="47625" y="340984"/>
                </a:cubicBezTo>
                <a:cubicBezTo>
                  <a:pt x="51858" y="414538"/>
                  <a:pt x="87842" y="442055"/>
                  <a:pt x="85725" y="442584"/>
                </a:cubicBezTo>
                <a:cubicBezTo>
                  <a:pt x="83608" y="443113"/>
                  <a:pt x="43392" y="325109"/>
                  <a:pt x="34925" y="344159"/>
                </a:cubicBezTo>
                <a:cubicBezTo>
                  <a:pt x="26458" y="363209"/>
                  <a:pt x="34925" y="556884"/>
                  <a:pt x="34925" y="556884"/>
                </a:cubicBezTo>
                <a:cubicBezTo>
                  <a:pt x="34925" y="580167"/>
                  <a:pt x="21696" y="471159"/>
                  <a:pt x="34925" y="483859"/>
                </a:cubicBezTo>
                <a:cubicBezTo>
                  <a:pt x="48154" y="496559"/>
                  <a:pt x="111654" y="629380"/>
                  <a:pt x="114300" y="633084"/>
                </a:cubicBezTo>
                <a:cubicBezTo>
                  <a:pt x="116946" y="636788"/>
                  <a:pt x="69850" y="544713"/>
                  <a:pt x="50800" y="506084"/>
                </a:cubicBezTo>
                <a:cubicBezTo>
                  <a:pt x="31750" y="467455"/>
                  <a:pt x="0" y="401838"/>
                  <a:pt x="0" y="401309"/>
                </a:cubicBezTo>
                <a:cubicBezTo>
                  <a:pt x="0" y="400780"/>
                  <a:pt x="45508" y="507142"/>
                  <a:pt x="50800" y="502909"/>
                </a:cubicBezTo>
                <a:cubicBezTo>
                  <a:pt x="56092" y="498676"/>
                  <a:pt x="37042" y="415597"/>
                  <a:pt x="31750" y="375909"/>
                </a:cubicBezTo>
                <a:cubicBezTo>
                  <a:pt x="26458" y="336222"/>
                  <a:pt x="23283" y="275367"/>
                  <a:pt x="19050" y="264784"/>
                </a:cubicBezTo>
                <a:cubicBezTo>
                  <a:pt x="14817" y="254201"/>
                  <a:pt x="0" y="315055"/>
                  <a:pt x="6350" y="312409"/>
                </a:cubicBezTo>
                <a:cubicBezTo>
                  <a:pt x="12700" y="309763"/>
                  <a:pt x="34925" y="269546"/>
                  <a:pt x="57150" y="248909"/>
                </a:cubicBezTo>
                <a:cubicBezTo>
                  <a:pt x="79375" y="228272"/>
                  <a:pt x="139171" y="190701"/>
                  <a:pt x="139700" y="188584"/>
                </a:cubicBezTo>
                <a:cubicBezTo>
                  <a:pt x="140229" y="186467"/>
                  <a:pt x="80433" y="239913"/>
                  <a:pt x="60325" y="236209"/>
                </a:cubicBezTo>
                <a:cubicBezTo>
                  <a:pt x="40217" y="232505"/>
                  <a:pt x="22225" y="168476"/>
                  <a:pt x="19050" y="166359"/>
                </a:cubicBezTo>
                <a:cubicBezTo>
                  <a:pt x="15875" y="164242"/>
                  <a:pt x="33867" y="250496"/>
                  <a:pt x="41275" y="223509"/>
                </a:cubicBezTo>
                <a:cubicBezTo>
                  <a:pt x="48683" y="196522"/>
                  <a:pt x="59267" y="-18320"/>
                  <a:pt x="60325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0704D071-AB33-3C31-B77A-78411B16AEF2}"/>
              </a:ext>
            </a:extLst>
          </p:cNvPr>
          <p:cNvSpPr/>
          <p:nvPr/>
        </p:nvSpPr>
        <p:spPr>
          <a:xfrm>
            <a:off x="6830954" y="3637212"/>
            <a:ext cx="91284" cy="690498"/>
          </a:xfrm>
          <a:custGeom>
            <a:avLst/>
            <a:gdLst>
              <a:gd name="connsiteX0" fmla="*/ 39746 w 91284"/>
              <a:gd name="connsiteY0" fmla="*/ 1338 h 690498"/>
              <a:gd name="connsiteX1" fmla="*/ 33396 w 91284"/>
              <a:gd name="connsiteY1" fmla="*/ 360113 h 690498"/>
              <a:gd name="connsiteX2" fmla="*/ 55621 w 91284"/>
              <a:gd name="connsiteY2" fmla="*/ 493463 h 690498"/>
              <a:gd name="connsiteX3" fmla="*/ 52446 w 91284"/>
              <a:gd name="connsiteY3" fmla="*/ 429963 h 690498"/>
              <a:gd name="connsiteX4" fmla="*/ 46096 w 91284"/>
              <a:gd name="connsiteY4" fmla="*/ 518863 h 690498"/>
              <a:gd name="connsiteX5" fmla="*/ 81021 w 91284"/>
              <a:gd name="connsiteY5" fmla="*/ 690313 h 690498"/>
              <a:gd name="connsiteX6" fmla="*/ 90546 w 91284"/>
              <a:gd name="connsiteY6" fmla="*/ 553788 h 690498"/>
              <a:gd name="connsiteX7" fmla="*/ 65146 w 91284"/>
              <a:gd name="connsiteY7" fmla="*/ 636338 h 690498"/>
              <a:gd name="connsiteX8" fmla="*/ 39746 w 91284"/>
              <a:gd name="connsiteY8" fmla="*/ 518863 h 690498"/>
              <a:gd name="connsiteX9" fmla="*/ 23871 w 91284"/>
              <a:gd name="connsiteY9" fmla="*/ 322013 h 690498"/>
              <a:gd name="connsiteX10" fmla="*/ 1646 w 91284"/>
              <a:gd name="connsiteY10" fmla="*/ 426788 h 690498"/>
              <a:gd name="connsiteX11" fmla="*/ 1646 w 91284"/>
              <a:gd name="connsiteY11" fmla="*/ 271213 h 690498"/>
              <a:gd name="connsiteX12" fmla="*/ 1646 w 91284"/>
              <a:gd name="connsiteY12" fmla="*/ 442663 h 690498"/>
              <a:gd name="connsiteX13" fmla="*/ 20696 w 91284"/>
              <a:gd name="connsiteY13" fmla="*/ 245813 h 690498"/>
              <a:gd name="connsiteX14" fmla="*/ 39746 w 91284"/>
              <a:gd name="connsiteY14" fmla="*/ 1338 h 6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284" h="690498">
                <a:moveTo>
                  <a:pt x="39746" y="1338"/>
                </a:moveTo>
                <a:cubicBezTo>
                  <a:pt x="41863" y="20388"/>
                  <a:pt x="30750" y="278092"/>
                  <a:pt x="33396" y="360113"/>
                </a:cubicBezTo>
                <a:cubicBezTo>
                  <a:pt x="36042" y="442134"/>
                  <a:pt x="52446" y="481821"/>
                  <a:pt x="55621" y="493463"/>
                </a:cubicBezTo>
                <a:cubicBezTo>
                  <a:pt x="58796" y="505105"/>
                  <a:pt x="54033" y="425730"/>
                  <a:pt x="52446" y="429963"/>
                </a:cubicBezTo>
                <a:cubicBezTo>
                  <a:pt x="50859" y="434196"/>
                  <a:pt x="41334" y="475471"/>
                  <a:pt x="46096" y="518863"/>
                </a:cubicBezTo>
                <a:cubicBezTo>
                  <a:pt x="50859" y="562255"/>
                  <a:pt x="73613" y="684492"/>
                  <a:pt x="81021" y="690313"/>
                </a:cubicBezTo>
                <a:cubicBezTo>
                  <a:pt x="88429" y="696134"/>
                  <a:pt x="93192" y="562784"/>
                  <a:pt x="90546" y="553788"/>
                </a:cubicBezTo>
                <a:cubicBezTo>
                  <a:pt x="87900" y="544792"/>
                  <a:pt x="73613" y="642159"/>
                  <a:pt x="65146" y="636338"/>
                </a:cubicBezTo>
                <a:cubicBezTo>
                  <a:pt x="56679" y="630517"/>
                  <a:pt x="46625" y="571251"/>
                  <a:pt x="39746" y="518863"/>
                </a:cubicBezTo>
                <a:cubicBezTo>
                  <a:pt x="32867" y="466476"/>
                  <a:pt x="30221" y="337359"/>
                  <a:pt x="23871" y="322013"/>
                </a:cubicBezTo>
                <a:cubicBezTo>
                  <a:pt x="17521" y="306667"/>
                  <a:pt x="5350" y="435255"/>
                  <a:pt x="1646" y="426788"/>
                </a:cubicBezTo>
                <a:cubicBezTo>
                  <a:pt x="-2058" y="418321"/>
                  <a:pt x="1646" y="271213"/>
                  <a:pt x="1646" y="271213"/>
                </a:cubicBezTo>
                <a:cubicBezTo>
                  <a:pt x="1646" y="273859"/>
                  <a:pt x="-1529" y="446896"/>
                  <a:pt x="1646" y="442663"/>
                </a:cubicBezTo>
                <a:cubicBezTo>
                  <a:pt x="4821" y="438430"/>
                  <a:pt x="11700" y="319896"/>
                  <a:pt x="20696" y="245813"/>
                </a:cubicBezTo>
                <a:cubicBezTo>
                  <a:pt x="29692" y="171730"/>
                  <a:pt x="37629" y="-17712"/>
                  <a:pt x="3974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5DFA225-C30E-46A6-0BBE-D3184F5239C2}"/>
              </a:ext>
            </a:extLst>
          </p:cNvPr>
          <p:cNvSpPr/>
          <p:nvPr/>
        </p:nvSpPr>
        <p:spPr>
          <a:xfrm>
            <a:off x="6392542" y="3636682"/>
            <a:ext cx="221908" cy="869440"/>
          </a:xfrm>
          <a:custGeom>
            <a:avLst/>
            <a:gdLst>
              <a:gd name="connsiteX0" fmla="*/ 154308 w 221908"/>
              <a:gd name="connsiteY0" fmla="*/ 1868 h 869440"/>
              <a:gd name="connsiteX1" fmla="*/ 119383 w 221908"/>
              <a:gd name="connsiteY1" fmla="*/ 335243 h 869440"/>
              <a:gd name="connsiteX2" fmla="*/ 147958 w 221908"/>
              <a:gd name="connsiteY2" fmla="*/ 446368 h 869440"/>
              <a:gd name="connsiteX3" fmla="*/ 192408 w 221908"/>
              <a:gd name="connsiteY3" fmla="*/ 363818 h 869440"/>
              <a:gd name="connsiteX4" fmla="*/ 154308 w 221908"/>
              <a:gd name="connsiteY4" fmla="*/ 573368 h 869440"/>
              <a:gd name="connsiteX5" fmla="*/ 71758 w 221908"/>
              <a:gd name="connsiteY5" fmla="*/ 747993 h 869440"/>
              <a:gd name="connsiteX6" fmla="*/ 119383 w 221908"/>
              <a:gd name="connsiteY6" fmla="*/ 649568 h 869440"/>
              <a:gd name="connsiteX7" fmla="*/ 1908 w 221908"/>
              <a:gd name="connsiteY7" fmla="*/ 865468 h 869440"/>
              <a:gd name="connsiteX8" fmla="*/ 59058 w 221908"/>
              <a:gd name="connsiteY8" fmla="*/ 760693 h 869440"/>
              <a:gd name="connsiteX9" fmla="*/ 217808 w 221908"/>
              <a:gd name="connsiteY9" fmla="*/ 414618 h 869440"/>
              <a:gd name="connsiteX10" fmla="*/ 173358 w 221908"/>
              <a:gd name="connsiteY10" fmla="*/ 487643 h 869440"/>
              <a:gd name="connsiteX11" fmla="*/ 154308 w 221908"/>
              <a:gd name="connsiteY11" fmla="*/ 420968 h 869440"/>
              <a:gd name="connsiteX12" fmla="*/ 132083 w 221908"/>
              <a:gd name="connsiteY12" fmla="*/ 351118 h 869440"/>
              <a:gd name="connsiteX13" fmla="*/ 176533 w 221908"/>
              <a:gd name="connsiteY13" fmla="*/ 239993 h 869440"/>
              <a:gd name="connsiteX14" fmla="*/ 109858 w 221908"/>
              <a:gd name="connsiteY14" fmla="*/ 338418 h 869440"/>
              <a:gd name="connsiteX15" fmla="*/ 135258 w 221908"/>
              <a:gd name="connsiteY15" fmla="*/ 284443 h 869440"/>
              <a:gd name="connsiteX16" fmla="*/ 109858 w 221908"/>
              <a:gd name="connsiteY16" fmla="*/ 163793 h 869440"/>
              <a:gd name="connsiteX17" fmla="*/ 125733 w 221908"/>
              <a:gd name="connsiteY17" fmla="*/ 198718 h 869440"/>
              <a:gd name="connsiteX18" fmla="*/ 154308 w 221908"/>
              <a:gd name="connsiteY18" fmla="*/ 1868 h 86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908" h="869440">
                <a:moveTo>
                  <a:pt x="154308" y="1868"/>
                </a:moveTo>
                <a:cubicBezTo>
                  <a:pt x="153250" y="24622"/>
                  <a:pt x="120441" y="261160"/>
                  <a:pt x="119383" y="335243"/>
                </a:cubicBezTo>
                <a:cubicBezTo>
                  <a:pt x="118325" y="409326"/>
                  <a:pt x="135787" y="441606"/>
                  <a:pt x="147958" y="446368"/>
                </a:cubicBezTo>
                <a:cubicBezTo>
                  <a:pt x="160129" y="451130"/>
                  <a:pt x="191350" y="342651"/>
                  <a:pt x="192408" y="363818"/>
                </a:cubicBezTo>
                <a:cubicBezTo>
                  <a:pt x="193466" y="384985"/>
                  <a:pt x="174416" y="509339"/>
                  <a:pt x="154308" y="573368"/>
                </a:cubicBezTo>
                <a:cubicBezTo>
                  <a:pt x="134200" y="637397"/>
                  <a:pt x="77579" y="735293"/>
                  <a:pt x="71758" y="747993"/>
                </a:cubicBezTo>
                <a:cubicBezTo>
                  <a:pt x="65937" y="760693"/>
                  <a:pt x="131025" y="629989"/>
                  <a:pt x="119383" y="649568"/>
                </a:cubicBezTo>
                <a:cubicBezTo>
                  <a:pt x="107741" y="669147"/>
                  <a:pt x="1908" y="865468"/>
                  <a:pt x="1908" y="865468"/>
                </a:cubicBezTo>
                <a:cubicBezTo>
                  <a:pt x="-8146" y="883989"/>
                  <a:pt x="23075" y="835835"/>
                  <a:pt x="59058" y="760693"/>
                </a:cubicBezTo>
                <a:cubicBezTo>
                  <a:pt x="95041" y="685551"/>
                  <a:pt x="198758" y="460126"/>
                  <a:pt x="217808" y="414618"/>
                </a:cubicBezTo>
                <a:cubicBezTo>
                  <a:pt x="236858" y="369110"/>
                  <a:pt x="183941" y="486585"/>
                  <a:pt x="173358" y="487643"/>
                </a:cubicBezTo>
                <a:cubicBezTo>
                  <a:pt x="162775" y="488701"/>
                  <a:pt x="161187" y="443722"/>
                  <a:pt x="154308" y="420968"/>
                </a:cubicBezTo>
                <a:cubicBezTo>
                  <a:pt x="147429" y="398214"/>
                  <a:pt x="128379" y="381281"/>
                  <a:pt x="132083" y="351118"/>
                </a:cubicBezTo>
                <a:cubicBezTo>
                  <a:pt x="135787" y="320956"/>
                  <a:pt x="180237" y="242110"/>
                  <a:pt x="176533" y="239993"/>
                </a:cubicBezTo>
                <a:cubicBezTo>
                  <a:pt x="172829" y="237876"/>
                  <a:pt x="116737" y="331010"/>
                  <a:pt x="109858" y="338418"/>
                </a:cubicBezTo>
                <a:cubicBezTo>
                  <a:pt x="102979" y="345826"/>
                  <a:pt x="135258" y="313547"/>
                  <a:pt x="135258" y="284443"/>
                </a:cubicBezTo>
                <a:cubicBezTo>
                  <a:pt x="135258" y="255339"/>
                  <a:pt x="111445" y="178080"/>
                  <a:pt x="109858" y="163793"/>
                </a:cubicBezTo>
                <a:cubicBezTo>
                  <a:pt x="108271" y="149506"/>
                  <a:pt x="119912" y="226235"/>
                  <a:pt x="125733" y="198718"/>
                </a:cubicBezTo>
                <a:cubicBezTo>
                  <a:pt x="131554" y="171201"/>
                  <a:pt x="155366" y="-20886"/>
                  <a:pt x="154308" y="1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CA047FB4-ECB9-CA26-F326-909AD82B3E15}"/>
              </a:ext>
            </a:extLst>
          </p:cNvPr>
          <p:cNvSpPr/>
          <p:nvPr/>
        </p:nvSpPr>
        <p:spPr>
          <a:xfrm>
            <a:off x="6327357" y="3961457"/>
            <a:ext cx="226680" cy="699849"/>
          </a:xfrm>
          <a:custGeom>
            <a:avLst/>
            <a:gdLst>
              <a:gd name="connsiteX0" fmla="*/ 178218 w 226680"/>
              <a:gd name="connsiteY0" fmla="*/ 943 h 699849"/>
              <a:gd name="connsiteX1" fmla="*/ 209968 w 226680"/>
              <a:gd name="connsiteY1" fmla="*/ 232718 h 699849"/>
              <a:gd name="connsiteX2" fmla="*/ 216318 w 226680"/>
              <a:gd name="connsiteY2" fmla="*/ 204143 h 699849"/>
              <a:gd name="connsiteX3" fmla="*/ 67093 w 226680"/>
              <a:gd name="connsiteY3" fmla="*/ 553393 h 699849"/>
              <a:gd name="connsiteX4" fmla="*/ 418 w 226680"/>
              <a:gd name="connsiteY4" fmla="*/ 696268 h 699849"/>
              <a:gd name="connsiteX5" fmla="*/ 48043 w 226680"/>
              <a:gd name="connsiteY5" fmla="*/ 623243 h 699849"/>
              <a:gd name="connsiteX6" fmla="*/ 216318 w 226680"/>
              <a:gd name="connsiteY6" fmla="*/ 277168 h 699849"/>
              <a:gd name="connsiteX7" fmla="*/ 108368 w 226680"/>
              <a:gd name="connsiteY7" fmla="*/ 512118 h 699849"/>
              <a:gd name="connsiteX8" fmla="*/ 171868 w 226680"/>
              <a:gd name="connsiteY8" fmla="*/ 334318 h 699849"/>
              <a:gd name="connsiteX9" fmla="*/ 197268 w 226680"/>
              <a:gd name="connsiteY9" fmla="*/ 232718 h 699849"/>
              <a:gd name="connsiteX10" fmla="*/ 187743 w 226680"/>
              <a:gd name="connsiteY10" fmla="*/ 232718 h 699849"/>
              <a:gd name="connsiteX11" fmla="*/ 149643 w 226680"/>
              <a:gd name="connsiteY11" fmla="*/ 73968 h 699849"/>
              <a:gd name="connsiteX12" fmla="*/ 209968 w 226680"/>
              <a:gd name="connsiteY12" fmla="*/ 175568 h 699849"/>
              <a:gd name="connsiteX13" fmla="*/ 165518 w 226680"/>
              <a:gd name="connsiteY13" fmla="*/ 118418 h 699849"/>
              <a:gd name="connsiteX14" fmla="*/ 216318 w 226680"/>
              <a:gd name="connsiteY14" fmla="*/ 232718 h 699849"/>
              <a:gd name="connsiteX15" fmla="*/ 219493 w 226680"/>
              <a:gd name="connsiteY15" fmla="*/ 153343 h 699849"/>
              <a:gd name="connsiteX16" fmla="*/ 178218 w 226680"/>
              <a:gd name="connsiteY16" fmla="*/ 943 h 69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80" h="699849">
                <a:moveTo>
                  <a:pt x="178218" y="943"/>
                </a:moveTo>
                <a:cubicBezTo>
                  <a:pt x="176631" y="14172"/>
                  <a:pt x="203618" y="198851"/>
                  <a:pt x="209968" y="232718"/>
                </a:cubicBezTo>
                <a:cubicBezTo>
                  <a:pt x="216318" y="266585"/>
                  <a:pt x="240131" y="150697"/>
                  <a:pt x="216318" y="204143"/>
                </a:cubicBezTo>
                <a:cubicBezTo>
                  <a:pt x="192505" y="257589"/>
                  <a:pt x="103076" y="471372"/>
                  <a:pt x="67093" y="553393"/>
                </a:cubicBezTo>
                <a:cubicBezTo>
                  <a:pt x="31110" y="635414"/>
                  <a:pt x="3593" y="684626"/>
                  <a:pt x="418" y="696268"/>
                </a:cubicBezTo>
                <a:cubicBezTo>
                  <a:pt x="-2757" y="707910"/>
                  <a:pt x="12060" y="693093"/>
                  <a:pt x="48043" y="623243"/>
                </a:cubicBezTo>
                <a:cubicBezTo>
                  <a:pt x="84026" y="553393"/>
                  <a:pt x="206264" y="295689"/>
                  <a:pt x="216318" y="277168"/>
                </a:cubicBezTo>
                <a:cubicBezTo>
                  <a:pt x="226372" y="258647"/>
                  <a:pt x="115776" y="502593"/>
                  <a:pt x="108368" y="512118"/>
                </a:cubicBezTo>
                <a:cubicBezTo>
                  <a:pt x="100960" y="521643"/>
                  <a:pt x="157051" y="380885"/>
                  <a:pt x="171868" y="334318"/>
                </a:cubicBezTo>
                <a:cubicBezTo>
                  <a:pt x="186685" y="287751"/>
                  <a:pt x="194622" y="249651"/>
                  <a:pt x="197268" y="232718"/>
                </a:cubicBezTo>
                <a:cubicBezTo>
                  <a:pt x="199914" y="215785"/>
                  <a:pt x="195681" y="259176"/>
                  <a:pt x="187743" y="232718"/>
                </a:cubicBezTo>
                <a:cubicBezTo>
                  <a:pt x="179805" y="206260"/>
                  <a:pt x="145939" y="83493"/>
                  <a:pt x="149643" y="73968"/>
                </a:cubicBezTo>
                <a:cubicBezTo>
                  <a:pt x="153347" y="64443"/>
                  <a:pt x="207322" y="168160"/>
                  <a:pt x="209968" y="175568"/>
                </a:cubicBezTo>
                <a:cubicBezTo>
                  <a:pt x="212614" y="182976"/>
                  <a:pt x="164460" y="108893"/>
                  <a:pt x="165518" y="118418"/>
                </a:cubicBezTo>
                <a:cubicBezTo>
                  <a:pt x="166576" y="127943"/>
                  <a:pt x="207322" y="226897"/>
                  <a:pt x="216318" y="232718"/>
                </a:cubicBezTo>
                <a:cubicBezTo>
                  <a:pt x="225314" y="238539"/>
                  <a:pt x="225314" y="189326"/>
                  <a:pt x="219493" y="153343"/>
                </a:cubicBezTo>
                <a:cubicBezTo>
                  <a:pt x="213672" y="117360"/>
                  <a:pt x="179805" y="-12286"/>
                  <a:pt x="178218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6B2C5D3-7EF6-1056-365F-A5CFE2E70AB0}"/>
              </a:ext>
            </a:extLst>
          </p:cNvPr>
          <p:cNvSpPr/>
          <p:nvPr/>
        </p:nvSpPr>
        <p:spPr>
          <a:xfrm>
            <a:off x="6986984" y="4389591"/>
            <a:ext cx="92338" cy="210370"/>
          </a:xfrm>
          <a:custGeom>
            <a:avLst/>
            <a:gdLst>
              <a:gd name="connsiteX0" fmla="*/ 1191 w 92338"/>
              <a:gd name="connsiteY0" fmla="*/ 4609 h 210370"/>
              <a:gd name="connsiteX1" fmla="*/ 86916 w 92338"/>
              <a:gd name="connsiteY1" fmla="*/ 204634 h 210370"/>
              <a:gd name="connsiteX2" fmla="*/ 83741 w 92338"/>
              <a:gd name="connsiteY2" fmla="*/ 160184 h 210370"/>
              <a:gd name="connsiteX3" fmla="*/ 90091 w 92338"/>
              <a:gd name="connsiteY3" fmla="*/ 179234 h 210370"/>
              <a:gd name="connsiteX4" fmla="*/ 39291 w 92338"/>
              <a:gd name="connsiteY4" fmla="*/ 71284 h 210370"/>
              <a:gd name="connsiteX5" fmla="*/ 1191 w 92338"/>
              <a:gd name="connsiteY5" fmla="*/ 4609 h 21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38" h="210370">
                <a:moveTo>
                  <a:pt x="1191" y="4609"/>
                </a:moveTo>
                <a:cubicBezTo>
                  <a:pt x="9129" y="26834"/>
                  <a:pt x="73158" y="178705"/>
                  <a:pt x="86916" y="204634"/>
                </a:cubicBezTo>
                <a:cubicBezTo>
                  <a:pt x="100674" y="230563"/>
                  <a:pt x="83741" y="160184"/>
                  <a:pt x="83741" y="160184"/>
                </a:cubicBezTo>
                <a:cubicBezTo>
                  <a:pt x="84270" y="155951"/>
                  <a:pt x="97499" y="194051"/>
                  <a:pt x="90091" y="179234"/>
                </a:cubicBezTo>
                <a:cubicBezTo>
                  <a:pt x="82683" y="164417"/>
                  <a:pt x="51462" y="96155"/>
                  <a:pt x="39291" y="71284"/>
                </a:cubicBezTo>
                <a:cubicBezTo>
                  <a:pt x="27120" y="46413"/>
                  <a:pt x="-6747" y="-17616"/>
                  <a:pt x="1191" y="4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E29B606B-8075-14CA-9471-92C59B7C5235}"/>
              </a:ext>
            </a:extLst>
          </p:cNvPr>
          <p:cNvSpPr/>
          <p:nvPr/>
        </p:nvSpPr>
        <p:spPr>
          <a:xfrm>
            <a:off x="6165850" y="5095846"/>
            <a:ext cx="634192" cy="152443"/>
          </a:xfrm>
          <a:custGeom>
            <a:avLst/>
            <a:gdLst>
              <a:gd name="connsiteX0" fmla="*/ 0 w 634192"/>
              <a:gd name="connsiteY0" fmla="*/ 95279 h 152443"/>
              <a:gd name="connsiteX1" fmla="*/ 400050 w 634192"/>
              <a:gd name="connsiteY1" fmla="*/ 31779 h 152443"/>
              <a:gd name="connsiteX2" fmla="*/ 492125 w 634192"/>
              <a:gd name="connsiteY2" fmla="*/ 60354 h 152443"/>
              <a:gd name="connsiteX3" fmla="*/ 441325 w 634192"/>
              <a:gd name="connsiteY3" fmla="*/ 12729 h 152443"/>
              <a:gd name="connsiteX4" fmla="*/ 542925 w 634192"/>
              <a:gd name="connsiteY4" fmla="*/ 76229 h 152443"/>
              <a:gd name="connsiteX5" fmla="*/ 565150 w 634192"/>
              <a:gd name="connsiteY5" fmla="*/ 88929 h 152443"/>
              <a:gd name="connsiteX6" fmla="*/ 587375 w 634192"/>
              <a:gd name="connsiteY6" fmla="*/ 73054 h 152443"/>
              <a:gd name="connsiteX7" fmla="*/ 555625 w 634192"/>
              <a:gd name="connsiteY7" fmla="*/ 152429 h 152443"/>
              <a:gd name="connsiteX8" fmla="*/ 628650 w 634192"/>
              <a:gd name="connsiteY8" fmla="*/ 79404 h 152443"/>
              <a:gd name="connsiteX9" fmla="*/ 622300 w 634192"/>
              <a:gd name="connsiteY9" fmla="*/ 54004 h 152443"/>
              <a:gd name="connsiteX10" fmla="*/ 568325 w 634192"/>
              <a:gd name="connsiteY10" fmla="*/ 117504 h 152443"/>
              <a:gd name="connsiteX11" fmla="*/ 530225 w 634192"/>
              <a:gd name="connsiteY11" fmla="*/ 88929 h 152443"/>
              <a:gd name="connsiteX12" fmla="*/ 466725 w 634192"/>
              <a:gd name="connsiteY12" fmla="*/ 76229 h 152443"/>
              <a:gd name="connsiteX13" fmla="*/ 454025 w 634192"/>
              <a:gd name="connsiteY13" fmla="*/ 101629 h 152443"/>
              <a:gd name="connsiteX14" fmla="*/ 460375 w 634192"/>
              <a:gd name="connsiteY14" fmla="*/ 38129 h 152443"/>
              <a:gd name="connsiteX15" fmla="*/ 368300 w 634192"/>
              <a:gd name="connsiteY15" fmla="*/ 29 h 152443"/>
              <a:gd name="connsiteX16" fmla="*/ 431800 w 634192"/>
              <a:gd name="connsiteY16" fmla="*/ 31779 h 152443"/>
              <a:gd name="connsiteX17" fmla="*/ 238125 w 634192"/>
              <a:gd name="connsiteY17" fmla="*/ 31779 h 152443"/>
              <a:gd name="connsiteX18" fmla="*/ 317500 w 634192"/>
              <a:gd name="connsiteY18" fmla="*/ 50829 h 152443"/>
              <a:gd name="connsiteX19" fmla="*/ 177800 w 634192"/>
              <a:gd name="connsiteY19" fmla="*/ 60354 h 152443"/>
              <a:gd name="connsiteX20" fmla="*/ 222250 w 634192"/>
              <a:gd name="connsiteY20" fmla="*/ 47654 h 152443"/>
              <a:gd name="connsiteX21" fmla="*/ 0 w 634192"/>
              <a:gd name="connsiteY21" fmla="*/ 95279 h 1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4192" h="152443">
                <a:moveTo>
                  <a:pt x="0" y="95279"/>
                </a:moveTo>
                <a:cubicBezTo>
                  <a:pt x="159014" y="66439"/>
                  <a:pt x="318029" y="37600"/>
                  <a:pt x="400050" y="31779"/>
                </a:cubicBezTo>
                <a:cubicBezTo>
                  <a:pt x="482071" y="25958"/>
                  <a:pt x="485246" y="63529"/>
                  <a:pt x="492125" y="60354"/>
                </a:cubicBezTo>
                <a:cubicBezTo>
                  <a:pt x="499004" y="57179"/>
                  <a:pt x="432858" y="10083"/>
                  <a:pt x="441325" y="12729"/>
                </a:cubicBezTo>
                <a:cubicBezTo>
                  <a:pt x="449792" y="15375"/>
                  <a:pt x="522288" y="63529"/>
                  <a:pt x="542925" y="76229"/>
                </a:cubicBezTo>
                <a:cubicBezTo>
                  <a:pt x="563562" y="88929"/>
                  <a:pt x="557742" y="89458"/>
                  <a:pt x="565150" y="88929"/>
                </a:cubicBezTo>
                <a:cubicBezTo>
                  <a:pt x="572558" y="88400"/>
                  <a:pt x="588963" y="62471"/>
                  <a:pt x="587375" y="73054"/>
                </a:cubicBezTo>
                <a:cubicBezTo>
                  <a:pt x="585788" y="83637"/>
                  <a:pt x="548746" y="151371"/>
                  <a:pt x="555625" y="152429"/>
                </a:cubicBezTo>
                <a:cubicBezTo>
                  <a:pt x="562504" y="153487"/>
                  <a:pt x="617538" y="95808"/>
                  <a:pt x="628650" y="79404"/>
                </a:cubicBezTo>
                <a:cubicBezTo>
                  <a:pt x="639762" y="63000"/>
                  <a:pt x="632354" y="47654"/>
                  <a:pt x="622300" y="54004"/>
                </a:cubicBezTo>
                <a:cubicBezTo>
                  <a:pt x="612246" y="60354"/>
                  <a:pt x="583671" y="111683"/>
                  <a:pt x="568325" y="117504"/>
                </a:cubicBezTo>
                <a:cubicBezTo>
                  <a:pt x="552979" y="123325"/>
                  <a:pt x="547158" y="95808"/>
                  <a:pt x="530225" y="88929"/>
                </a:cubicBezTo>
                <a:cubicBezTo>
                  <a:pt x="513292" y="82050"/>
                  <a:pt x="479425" y="74112"/>
                  <a:pt x="466725" y="76229"/>
                </a:cubicBezTo>
                <a:cubicBezTo>
                  <a:pt x="454025" y="78346"/>
                  <a:pt x="455083" y="107979"/>
                  <a:pt x="454025" y="101629"/>
                </a:cubicBezTo>
                <a:cubicBezTo>
                  <a:pt x="452967" y="95279"/>
                  <a:pt x="474662" y="55062"/>
                  <a:pt x="460375" y="38129"/>
                </a:cubicBezTo>
                <a:cubicBezTo>
                  <a:pt x="446088" y="21196"/>
                  <a:pt x="373062" y="1087"/>
                  <a:pt x="368300" y="29"/>
                </a:cubicBezTo>
                <a:cubicBezTo>
                  <a:pt x="363538" y="-1029"/>
                  <a:pt x="453496" y="26487"/>
                  <a:pt x="431800" y="31779"/>
                </a:cubicBezTo>
                <a:cubicBezTo>
                  <a:pt x="410104" y="37071"/>
                  <a:pt x="257175" y="28604"/>
                  <a:pt x="238125" y="31779"/>
                </a:cubicBezTo>
                <a:cubicBezTo>
                  <a:pt x="219075" y="34954"/>
                  <a:pt x="327554" y="46066"/>
                  <a:pt x="317500" y="50829"/>
                </a:cubicBezTo>
                <a:cubicBezTo>
                  <a:pt x="307446" y="55591"/>
                  <a:pt x="193675" y="60883"/>
                  <a:pt x="177800" y="60354"/>
                </a:cubicBezTo>
                <a:cubicBezTo>
                  <a:pt x="161925" y="59825"/>
                  <a:pt x="222250" y="47654"/>
                  <a:pt x="222250" y="47654"/>
                </a:cubicBezTo>
                <a:lnTo>
                  <a:pt x="0" y="952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54477404-666C-FEDF-E03B-BD8AB3EAE48F}"/>
              </a:ext>
            </a:extLst>
          </p:cNvPr>
          <p:cNvSpPr/>
          <p:nvPr/>
        </p:nvSpPr>
        <p:spPr>
          <a:xfrm>
            <a:off x="6730818" y="5086681"/>
            <a:ext cx="366502" cy="101347"/>
          </a:xfrm>
          <a:custGeom>
            <a:avLst/>
            <a:gdLst>
              <a:gd name="connsiteX0" fmla="*/ 182 w 366502"/>
              <a:gd name="connsiteY0" fmla="*/ 63169 h 101347"/>
              <a:gd name="connsiteX1" fmla="*/ 101782 w 366502"/>
              <a:gd name="connsiteY1" fmla="*/ 9194 h 101347"/>
              <a:gd name="connsiteX2" fmla="*/ 212907 w 366502"/>
              <a:gd name="connsiteY2" fmla="*/ 15544 h 101347"/>
              <a:gd name="connsiteX3" fmla="*/ 197032 w 366502"/>
              <a:gd name="connsiteY3" fmla="*/ 2844 h 101347"/>
              <a:gd name="connsiteX4" fmla="*/ 301807 w 366502"/>
              <a:gd name="connsiteY4" fmla="*/ 66344 h 101347"/>
              <a:gd name="connsiteX5" fmla="*/ 365307 w 366502"/>
              <a:gd name="connsiteY5" fmla="*/ 66344 h 101347"/>
              <a:gd name="connsiteX6" fmla="*/ 324032 w 366502"/>
              <a:gd name="connsiteY6" fmla="*/ 56819 h 101347"/>
              <a:gd name="connsiteX7" fmla="*/ 111307 w 366502"/>
              <a:gd name="connsiteY7" fmla="*/ 101269 h 101347"/>
              <a:gd name="connsiteX8" fmla="*/ 289107 w 366502"/>
              <a:gd name="connsiteY8" fmla="*/ 66344 h 101347"/>
              <a:gd name="connsiteX9" fmla="*/ 187507 w 366502"/>
              <a:gd name="connsiteY9" fmla="*/ 18719 h 101347"/>
              <a:gd name="connsiteX10" fmla="*/ 162107 w 366502"/>
              <a:gd name="connsiteY10" fmla="*/ 2844 h 101347"/>
              <a:gd name="connsiteX11" fmla="*/ 108132 w 366502"/>
              <a:gd name="connsiteY11" fmla="*/ 72694 h 101347"/>
              <a:gd name="connsiteX12" fmla="*/ 127182 w 366502"/>
              <a:gd name="connsiteY12" fmla="*/ 18719 h 101347"/>
              <a:gd name="connsiteX13" fmla="*/ 182 w 366502"/>
              <a:gd name="connsiteY13" fmla="*/ 63169 h 1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502" h="101347">
                <a:moveTo>
                  <a:pt x="182" y="63169"/>
                </a:moveTo>
                <a:cubicBezTo>
                  <a:pt x="-4051" y="61582"/>
                  <a:pt x="66328" y="17131"/>
                  <a:pt x="101782" y="9194"/>
                </a:cubicBezTo>
                <a:cubicBezTo>
                  <a:pt x="137236" y="1257"/>
                  <a:pt x="212907" y="15544"/>
                  <a:pt x="212907" y="15544"/>
                </a:cubicBezTo>
                <a:cubicBezTo>
                  <a:pt x="228782" y="14486"/>
                  <a:pt x="182215" y="-5623"/>
                  <a:pt x="197032" y="2844"/>
                </a:cubicBezTo>
                <a:cubicBezTo>
                  <a:pt x="211849" y="11311"/>
                  <a:pt x="273761" y="55761"/>
                  <a:pt x="301807" y="66344"/>
                </a:cubicBezTo>
                <a:cubicBezTo>
                  <a:pt x="329853" y="76927"/>
                  <a:pt x="361603" y="67931"/>
                  <a:pt x="365307" y="66344"/>
                </a:cubicBezTo>
                <a:cubicBezTo>
                  <a:pt x="369011" y="64757"/>
                  <a:pt x="366365" y="50998"/>
                  <a:pt x="324032" y="56819"/>
                </a:cubicBezTo>
                <a:cubicBezTo>
                  <a:pt x="281699" y="62640"/>
                  <a:pt x="117128" y="99682"/>
                  <a:pt x="111307" y="101269"/>
                </a:cubicBezTo>
                <a:cubicBezTo>
                  <a:pt x="105486" y="102857"/>
                  <a:pt x="276407" y="80102"/>
                  <a:pt x="289107" y="66344"/>
                </a:cubicBezTo>
                <a:cubicBezTo>
                  <a:pt x="301807" y="52586"/>
                  <a:pt x="208674" y="29302"/>
                  <a:pt x="187507" y="18719"/>
                </a:cubicBezTo>
                <a:cubicBezTo>
                  <a:pt x="166340" y="8136"/>
                  <a:pt x="175336" y="-6152"/>
                  <a:pt x="162107" y="2844"/>
                </a:cubicBezTo>
                <a:cubicBezTo>
                  <a:pt x="148878" y="11840"/>
                  <a:pt x="113953" y="70048"/>
                  <a:pt x="108132" y="72694"/>
                </a:cubicBezTo>
                <a:cubicBezTo>
                  <a:pt x="102311" y="75340"/>
                  <a:pt x="145174" y="18190"/>
                  <a:pt x="127182" y="18719"/>
                </a:cubicBezTo>
                <a:cubicBezTo>
                  <a:pt x="109190" y="19248"/>
                  <a:pt x="4415" y="64756"/>
                  <a:pt x="182" y="63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4CE8EAFF-30A3-C51C-DCDA-7BA215E04E91}"/>
              </a:ext>
            </a:extLst>
          </p:cNvPr>
          <p:cNvSpPr/>
          <p:nvPr/>
        </p:nvSpPr>
        <p:spPr>
          <a:xfrm>
            <a:off x="6181220" y="5120964"/>
            <a:ext cx="546708" cy="111525"/>
          </a:xfrm>
          <a:custGeom>
            <a:avLst/>
            <a:gdLst>
              <a:gd name="connsiteX0" fmla="*/ 505 w 546708"/>
              <a:gd name="connsiteY0" fmla="*/ 47936 h 111525"/>
              <a:gd name="connsiteX1" fmla="*/ 276730 w 546708"/>
              <a:gd name="connsiteY1" fmla="*/ 60636 h 111525"/>
              <a:gd name="connsiteX2" fmla="*/ 273555 w 546708"/>
              <a:gd name="connsiteY2" fmla="*/ 44761 h 111525"/>
              <a:gd name="connsiteX3" fmla="*/ 400555 w 546708"/>
              <a:gd name="connsiteY3" fmla="*/ 66986 h 111525"/>
              <a:gd name="connsiteX4" fmla="*/ 324355 w 546708"/>
              <a:gd name="connsiteY4" fmla="*/ 54286 h 111525"/>
              <a:gd name="connsiteX5" fmla="*/ 489455 w 546708"/>
              <a:gd name="connsiteY5" fmla="*/ 9836 h 111525"/>
              <a:gd name="connsiteX6" fmla="*/ 451355 w 546708"/>
              <a:gd name="connsiteY6" fmla="*/ 41586 h 111525"/>
              <a:gd name="connsiteX7" fmla="*/ 505330 w 546708"/>
              <a:gd name="connsiteY7" fmla="*/ 86036 h 111525"/>
              <a:gd name="connsiteX8" fmla="*/ 438655 w 546708"/>
              <a:gd name="connsiteY8" fmla="*/ 73336 h 111525"/>
              <a:gd name="connsiteX9" fmla="*/ 546605 w 546708"/>
              <a:gd name="connsiteY9" fmla="*/ 111436 h 111525"/>
              <a:gd name="connsiteX10" fmla="*/ 457705 w 546708"/>
              <a:gd name="connsiteY10" fmla="*/ 60636 h 111525"/>
              <a:gd name="connsiteX11" fmla="*/ 419605 w 546708"/>
              <a:gd name="connsiteY11" fmla="*/ 22536 h 111525"/>
              <a:gd name="connsiteX12" fmla="*/ 330705 w 546708"/>
              <a:gd name="connsiteY12" fmla="*/ 311 h 111525"/>
              <a:gd name="connsiteX13" fmla="*/ 384680 w 546708"/>
              <a:gd name="connsiteY13" fmla="*/ 38411 h 111525"/>
              <a:gd name="connsiteX14" fmla="*/ 238630 w 546708"/>
              <a:gd name="connsiteY14" fmla="*/ 47936 h 111525"/>
              <a:gd name="connsiteX15" fmla="*/ 289430 w 546708"/>
              <a:gd name="connsiteY15" fmla="*/ 70161 h 111525"/>
              <a:gd name="connsiteX16" fmla="*/ 184655 w 546708"/>
              <a:gd name="connsiteY16" fmla="*/ 86036 h 111525"/>
              <a:gd name="connsiteX17" fmla="*/ 206880 w 546708"/>
              <a:gd name="connsiteY17" fmla="*/ 73336 h 111525"/>
              <a:gd name="connsiteX18" fmla="*/ 505 w 546708"/>
              <a:gd name="connsiteY18" fmla="*/ 47936 h 11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708" h="111525">
                <a:moveTo>
                  <a:pt x="505" y="47936"/>
                </a:moveTo>
                <a:cubicBezTo>
                  <a:pt x="12147" y="45819"/>
                  <a:pt x="276730" y="60636"/>
                  <a:pt x="276730" y="60636"/>
                </a:cubicBezTo>
                <a:cubicBezTo>
                  <a:pt x="322238" y="60107"/>
                  <a:pt x="252918" y="43703"/>
                  <a:pt x="273555" y="44761"/>
                </a:cubicBezTo>
                <a:cubicBezTo>
                  <a:pt x="294192" y="45819"/>
                  <a:pt x="392088" y="65399"/>
                  <a:pt x="400555" y="66986"/>
                </a:cubicBezTo>
                <a:cubicBezTo>
                  <a:pt x="409022" y="68573"/>
                  <a:pt x="309538" y="63811"/>
                  <a:pt x="324355" y="54286"/>
                </a:cubicBezTo>
                <a:cubicBezTo>
                  <a:pt x="339172" y="44761"/>
                  <a:pt x="468288" y="11953"/>
                  <a:pt x="489455" y="9836"/>
                </a:cubicBezTo>
                <a:cubicBezTo>
                  <a:pt x="510622" y="7719"/>
                  <a:pt x="448709" y="28886"/>
                  <a:pt x="451355" y="41586"/>
                </a:cubicBezTo>
                <a:cubicBezTo>
                  <a:pt x="454001" y="54286"/>
                  <a:pt x="507447" y="80744"/>
                  <a:pt x="505330" y="86036"/>
                </a:cubicBezTo>
                <a:cubicBezTo>
                  <a:pt x="503213" y="91328"/>
                  <a:pt x="431776" y="69103"/>
                  <a:pt x="438655" y="73336"/>
                </a:cubicBezTo>
                <a:cubicBezTo>
                  <a:pt x="445534" y="77569"/>
                  <a:pt x="543430" y="113553"/>
                  <a:pt x="546605" y="111436"/>
                </a:cubicBezTo>
                <a:cubicBezTo>
                  <a:pt x="549780" y="109319"/>
                  <a:pt x="478872" y="75453"/>
                  <a:pt x="457705" y="60636"/>
                </a:cubicBezTo>
                <a:cubicBezTo>
                  <a:pt x="436538" y="45819"/>
                  <a:pt x="440772" y="32590"/>
                  <a:pt x="419605" y="22536"/>
                </a:cubicBezTo>
                <a:cubicBezTo>
                  <a:pt x="398438" y="12482"/>
                  <a:pt x="336526" y="-2335"/>
                  <a:pt x="330705" y="311"/>
                </a:cubicBezTo>
                <a:cubicBezTo>
                  <a:pt x="324884" y="2957"/>
                  <a:pt x="400026" y="30474"/>
                  <a:pt x="384680" y="38411"/>
                </a:cubicBezTo>
                <a:cubicBezTo>
                  <a:pt x="369334" y="46348"/>
                  <a:pt x="254505" y="42644"/>
                  <a:pt x="238630" y="47936"/>
                </a:cubicBezTo>
                <a:cubicBezTo>
                  <a:pt x="222755" y="53228"/>
                  <a:pt x="298426" y="63811"/>
                  <a:pt x="289430" y="70161"/>
                </a:cubicBezTo>
                <a:cubicBezTo>
                  <a:pt x="280434" y="76511"/>
                  <a:pt x="198413" y="85507"/>
                  <a:pt x="184655" y="86036"/>
                </a:cubicBezTo>
                <a:cubicBezTo>
                  <a:pt x="170897" y="86565"/>
                  <a:pt x="231751" y="79686"/>
                  <a:pt x="206880" y="73336"/>
                </a:cubicBezTo>
                <a:cubicBezTo>
                  <a:pt x="182009" y="66986"/>
                  <a:pt x="-11137" y="50053"/>
                  <a:pt x="505" y="47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95098283-8452-3F17-E5CF-3EB8232346F7}"/>
              </a:ext>
            </a:extLst>
          </p:cNvPr>
          <p:cNvSpPr/>
          <p:nvPr/>
        </p:nvSpPr>
        <p:spPr>
          <a:xfrm>
            <a:off x="6697819" y="5127885"/>
            <a:ext cx="369784" cy="118211"/>
          </a:xfrm>
          <a:custGeom>
            <a:avLst/>
            <a:gdLst>
              <a:gd name="connsiteX0" fmla="*/ 1431 w 369784"/>
              <a:gd name="connsiteY0" fmla="*/ 117215 h 118211"/>
              <a:gd name="connsiteX1" fmla="*/ 264956 w 369784"/>
              <a:gd name="connsiteY1" fmla="*/ 2915 h 118211"/>
              <a:gd name="connsiteX2" fmla="*/ 195106 w 369784"/>
              <a:gd name="connsiteY2" fmla="*/ 31490 h 118211"/>
              <a:gd name="connsiteX3" fmla="*/ 191931 w 369784"/>
              <a:gd name="connsiteY3" fmla="*/ 2915 h 118211"/>
              <a:gd name="connsiteX4" fmla="*/ 210981 w 369784"/>
              <a:gd name="connsiteY4" fmla="*/ 63240 h 118211"/>
              <a:gd name="connsiteX5" fmla="*/ 369731 w 369784"/>
              <a:gd name="connsiteY5" fmla="*/ 53715 h 118211"/>
              <a:gd name="connsiteX6" fmla="*/ 226856 w 369784"/>
              <a:gd name="connsiteY6" fmla="*/ 53715 h 118211"/>
              <a:gd name="connsiteX7" fmla="*/ 71281 w 369784"/>
              <a:gd name="connsiteY7" fmla="*/ 21965 h 118211"/>
              <a:gd name="connsiteX8" fmla="*/ 153831 w 369784"/>
              <a:gd name="connsiteY8" fmla="*/ 56890 h 118211"/>
              <a:gd name="connsiteX9" fmla="*/ 1431 w 369784"/>
              <a:gd name="connsiteY9" fmla="*/ 117215 h 11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784" h="118211">
                <a:moveTo>
                  <a:pt x="1431" y="117215"/>
                </a:moveTo>
                <a:cubicBezTo>
                  <a:pt x="19952" y="108219"/>
                  <a:pt x="232677" y="17202"/>
                  <a:pt x="264956" y="2915"/>
                </a:cubicBezTo>
                <a:cubicBezTo>
                  <a:pt x="297235" y="-11373"/>
                  <a:pt x="207277" y="31490"/>
                  <a:pt x="195106" y="31490"/>
                </a:cubicBezTo>
                <a:cubicBezTo>
                  <a:pt x="182935" y="31490"/>
                  <a:pt x="189285" y="-2377"/>
                  <a:pt x="191931" y="2915"/>
                </a:cubicBezTo>
                <a:cubicBezTo>
                  <a:pt x="194577" y="8207"/>
                  <a:pt x="181348" y="54773"/>
                  <a:pt x="210981" y="63240"/>
                </a:cubicBezTo>
                <a:cubicBezTo>
                  <a:pt x="240614" y="71707"/>
                  <a:pt x="367085" y="55302"/>
                  <a:pt x="369731" y="53715"/>
                </a:cubicBezTo>
                <a:cubicBezTo>
                  <a:pt x="372377" y="52127"/>
                  <a:pt x="276598" y="59007"/>
                  <a:pt x="226856" y="53715"/>
                </a:cubicBezTo>
                <a:cubicBezTo>
                  <a:pt x="177114" y="48423"/>
                  <a:pt x="83452" y="21436"/>
                  <a:pt x="71281" y="21965"/>
                </a:cubicBezTo>
                <a:cubicBezTo>
                  <a:pt x="59110" y="22494"/>
                  <a:pt x="157535" y="42073"/>
                  <a:pt x="153831" y="56890"/>
                </a:cubicBezTo>
                <a:cubicBezTo>
                  <a:pt x="150127" y="71707"/>
                  <a:pt x="-17090" y="126211"/>
                  <a:pt x="1431" y="117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57CC0C51-BB73-01EF-00CF-513136452411}"/>
              </a:ext>
            </a:extLst>
          </p:cNvPr>
          <p:cNvSpPr/>
          <p:nvPr/>
        </p:nvSpPr>
        <p:spPr>
          <a:xfrm>
            <a:off x="6691862" y="5177790"/>
            <a:ext cx="338086" cy="246280"/>
          </a:xfrm>
          <a:custGeom>
            <a:avLst/>
            <a:gdLst>
              <a:gd name="connsiteX0" fmla="*/ 337588 w 338086"/>
              <a:gd name="connsiteY0" fmla="*/ 635 h 246280"/>
              <a:gd name="connsiteX1" fmla="*/ 105813 w 338086"/>
              <a:gd name="connsiteY1" fmla="*/ 99060 h 246280"/>
              <a:gd name="connsiteX2" fmla="*/ 143913 w 338086"/>
              <a:gd name="connsiteY2" fmla="*/ 89535 h 246280"/>
              <a:gd name="connsiteX3" fmla="*/ 1038 w 338086"/>
              <a:gd name="connsiteY3" fmla="*/ 175260 h 246280"/>
              <a:gd name="connsiteX4" fmla="*/ 83588 w 338086"/>
              <a:gd name="connsiteY4" fmla="*/ 118110 h 246280"/>
              <a:gd name="connsiteX5" fmla="*/ 162963 w 338086"/>
              <a:gd name="connsiteY5" fmla="*/ 130810 h 246280"/>
              <a:gd name="connsiteX6" fmla="*/ 20088 w 338086"/>
              <a:gd name="connsiteY6" fmla="*/ 203835 h 246280"/>
              <a:gd name="connsiteX7" fmla="*/ 99463 w 338086"/>
              <a:gd name="connsiteY7" fmla="*/ 219710 h 246280"/>
              <a:gd name="connsiteX8" fmla="*/ 134388 w 338086"/>
              <a:gd name="connsiteY8" fmla="*/ 245110 h 246280"/>
              <a:gd name="connsiteX9" fmla="*/ 80413 w 338086"/>
              <a:gd name="connsiteY9" fmla="*/ 178435 h 246280"/>
              <a:gd name="connsiteX10" fmla="*/ 162963 w 338086"/>
              <a:gd name="connsiteY10" fmla="*/ 137160 h 246280"/>
              <a:gd name="connsiteX11" fmla="*/ 216938 w 338086"/>
              <a:gd name="connsiteY11" fmla="*/ 175260 h 246280"/>
              <a:gd name="connsiteX12" fmla="*/ 143913 w 338086"/>
              <a:gd name="connsiteY12" fmla="*/ 108585 h 246280"/>
              <a:gd name="connsiteX13" fmla="*/ 118513 w 338086"/>
              <a:gd name="connsiteY13" fmla="*/ 92710 h 246280"/>
              <a:gd name="connsiteX14" fmla="*/ 99463 w 338086"/>
              <a:gd name="connsiteY14" fmla="*/ 99060 h 246280"/>
              <a:gd name="connsiteX15" fmla="*/ 185188 w 338086"/>
              <a:gd name="connsiteY15" fmla="*/ 10160 h 246280"/>
              <a:gd name="connsiteX16" fmla="*/ 137563 w 338086"/>
              <a:gd name="connsiteY16" fmla="*/ 57785 h 246280"/>
              <a:gd name="connsiteX17" fmla="*/ 207413 w 338086"/>
              <a:gd name="connsiteY17" fmla="*/ 19685 h 246280"/>
              <a:gd name="connsiteX18" fmla="*/ 169313 w 338086"/>
              <a:gd name="connsiteY18" fmla="*/ 54610 h 246280"/>
              <a:gd name="connsiteX19" fmla="*/ 337588 w 338086"/>
              <a:gd name="connsiteY19" fmla="*/ 635 h 24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8086" h="246280">
                <a:moveTo>
                  <a:pt x="337588" y="635"/>
                </a:moveTo>
                <a:cubicBezTo>
                  <a:pt x="327005" y="8043"/>
                  <a:pt x="138092" y="84243"/>
                  <a:pt x="105813" y="99060"/>
                </a:cubicBezTo>
                <a:cubicBezTo>
                  <a:pt x="73534" y="113877"/>
                  <a:pt x="161375" y="76835"/>
                  <a:pt x="143913" y="89535"/>
                </a:cubicBezTo>
                <a:cubicBezTo>
                  <a:pt x="126450" y="102235"/>
                  <a:pt x="11092" y="170498"/>
                  <a:pt x="1038" y="175260"/>
                </a:cubicBezTo>
                <a:cubicBezTo>
                  <a:pt x="-9016" y="180023"/>
                  <a:pt x="56601" y="125518"/>
                  <a:pt x="83588" y="118110"/>
                </a:cubicBezTo>
                <a:cubicBezTo>
                  <a:pt x="110575" y="110702"/>
                  <a:pt x="173546" y="116523"/>
                  <a:pt x="162963" y="130810"/>
                </a:cubicBezTo>
                <a:cubicBezTo>
                  <a:pt x="152380" y="145098"/>
                  <a:pt x="30671" y="189018"/>
                  <a:pt x="20088" y="203835"/>
                </a:cubicBezTo>
                <a:cubicBezTo>
                  <a:pt x="9505" y="218652"/>
                  <a:pt x="80413" y="212831"/>
                  <a:pt x="99463" y="219710"/>
                </a:cubicBezTo>
                <a:cubicBezTo>
                  <a:pt x="118513" y="226589"/>
                  <a:pt x="137563" y="251989"/>
                  <a:pt x="134388" y="245110"/>
                </a:cubicBezTo>
                <a:cubicBezTo>
                  <a:pt x="131213" y="238231"/>
                  <a:pt x="75650" y="196427"/>
                  <a:pt x="80413" y="178435"/>
                </a:cubicBezTo>
                <a:cubicBezTo>
                  <a:pt x="85175" y="160443"/>
                  <a:pt x="140209" y="137689"/>
                  <a:pt x="162963" y="137160"/>
                </a:cubicBezTo>
                <a:cubicBezTo>
                  <a:pt x="185717" y="136631"/>
                  <a:pt x="220113" y="180022"/>
                  <a:pt x="216938" y="175260"/>
                </a:cubicBezTo>
                <a:cubicBezTo>
                  <a:pt x="213763" y="170498"/>
                  <a:pt x="160317" y="122343"/>
                  <a:pt x="143913" y="108585"/>
                </a:cubicBezTo>
                <a:cubicBezTo>
                  <a:pt x="127509" y="94827"/>
                  <a:pt x="125921" y="94297"/>
                  <a:pt x="118513" y="92710"/>
                </a:cubicBezTo>
                <a:cubicBezTo>
                  <a:pt x="111105" y="91123"/>
                  <a:pt x="88350" y="112818"/>
                  <a:pt x="99463" y="99060"/>
                </a:cubicBezTo>
                <a:cubicBezTo>
                  <a:pt x="110576" y="85302"/>
                  <a:pt x="178838" y="17039"/>
                  <a:pt x="185188" y="10160"/>
                </a:cubicBezTo>
                <a:cubicBezTo>
                  <a:pt x="191538" y="3281"/>
                  <a:pt x="133859" y="56198"/>
                  <a:pt x="137563" y="57785"/>
                </a:cubicBezTo>
                <a:cubicBezTo>
                  <a:pt x="141267" y="59372"/>
                  <a:pt x="202121" y="20214"/>
                  <a:pt x="207413" y="19685"/>
                </a:cubicBezTo>
                <a:cubicBezTo>
                  <a:pt x="212705" y="19156"/>
                  <a:pt x="151851" y="56197"/>
                  <a:pt x="169313" y="54610"/>
                </a:cubicBezTo>
                <a:cubicBezTo>
                  <a:pt x="186775" y="53023"/>
                  <a:pt x="348171" y="-6773"/>
                  <a:pt x="337588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BDAD3EE4-3864-9D2A-4EFC-0D371DC40E22}"/>
              </a:ext>
            </a:extLst>
          </p:cNvPr>
          <p:cNvSpPr/>
          <p:nvPr/>
        </p:nvSpPr>
        <p:spPr>
          <a:xfrm>
            <a:off x="6246976" y="5215321"/>
            <a:ext cx="364916" cy="362542"/>
          </a:xfrm>
          <a:custGeom>
            <a:avLst/>
            <a:gdLst>
              <a:gd name="connsiteX0" fmla="*/ 4599 w 364916"/>
              <a:gd name="connsiteY0" fmla="*/ 1204 h 362542"/>
              <a:gd name="connsiteX1" fmla="*/ 264949 w 364916"/>
              <a:gd name="connsiteY1" fmla="*/ 150429 h 362542"/>
              <a:gd name="connsiteX2" fmla="*/ 252249 w 364916"/>
              <a:gd name="connsiteY2" fmla="*/ 102804 h 362542"/>
              <a:gd name="connsiteX3" fmla="*/ 360199 w 364916"/>
              <a:gd name="connsiteY3" fmla="*/ 147254 h 362542"/>
              <a:gd name="connsiteX4" fmla="*/ 201449 w 364916"/>
              <a:gd name="connsiteY4" fmla="*/ 77404 h 362542"/>
              <a:gd name="connsiteX5" fmla="*/ 271299 w 364916"/>
              <a:gd name="connsiteY5" fmla="*/ 147254 h 362542"/>
              <a:gd name="connsiteX6" fmla="*/ 318924 w 364916"/>
              <a:gd name="connsiteY6" fmla="*/ 207579 h 362542"/>
              <a:gd name="connsiteX7" fmla="*/ 341149 w 364916"/>
              <a:gd name="connsiteY7" fmla="*/ 144079 h 362542"/>
              <a:gd name="connsiteX8" fmla="*/ 287174 w 364916"/>
              <a:gd name="connsiteY8" fmla="*/ 198054 h 362542"/>
              <a:gd name="connsiteX9" fmla="*/ 198274 w 364916"/>
              <a:gd name="connsiteY9" fmla="*/ 147254 h 362542"/>
              <a:gd name="connsiteX10" fmla="*/ 312574 w 364916"/>
              <a:gd name="connsiteY10" fmla="*/ 248854 h 362542"/>
              <a:gd name="connsiteX11" fmla="*/ 337974 w 364916"/>
              <a:gd name="connsiteY11" fmla="*/ 302829 h 362542"/>
              <a:gd name="connsiteX12" fmla="*/ 363374 w 364916"/>
              <a:gd name="connsiteY12" fmla="*/ 359979 h 362542"/>
              <a:gd name="connsiteX13" fmla="*/ 290349 w 364916"/>
              <a:gd name="connsiteY13" fmla="*/ 213929 h 362542"/>
              <a:gd name="connsiteX14" fmla="*/ 198274 w 364916"/>
              <a:gd name="connsiteY14" fmla="*/ 144079 h 362542"/>
              <a:gd name="connsiteX15" fmla="*/ 160174 w 364916"/>
              <a:gd name="connsiteY15" fmla="*/ 194879 h 362542"/>
              <a:gd name="connsiteX16" fmla="*/ 185574 w 364916"/>
              <a:gd name="connsiteY16" fmla="*/ 140904 h 362542"/>
              <a:gd name="connsiteX17" fmla="*/ 99849 w 364916"/>
              <a:gd name="connsiteY17" fmla="*/ 80579 h 362542"/>
              <a:gd name="connsiteX18" fmla="*/ 55399 w 364916"/>
              <a:gd name="connsiteY18" fmla="*/ 105979 h 362542"/>
              <a:gd name="connsiteX19" fmla="*/ 93499 w 364916"/>
              <a:gd name="connsiteY19" fmla="*/ 80579 h 362542"/>
              <a:gd name="connsiteX20" fmla="*/ 4599 w 364916"/>
              <a:gd name="connsiteY20" fmla="*/ 1204 h 3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4916" h="362542">
                <a:moveTo>
                  <a:pt x="4599" y="1204"/>
                </a:moveTo>
                <a:cubicBezTo>
                  <a:pt x="33174" y="12846"/>
                  <a:pt x="223674" y="133496"/>
                  <a:pt x="264949" y="150429"/>
                </a:cubicBezTo>
                <a:cubicBezTo>
                  <a:pt x="306224" y="167362"/>
                  <a:pt x="236374" y="103333"/>
                  <a:pt x="252249" y="102804"/>
                </a:cubicBezTo>
                <a:cubicBezTo>
                  <a:pt x="268124" y="102275"/>
                  <a:pt x="368666" y="151487"/>
                  <a:pt x="360199" y="147254"/>
                </a:cubicBezTo>
                <a:cubicBezTo>
                  <a:pt x="351732" y="143021"/>
                  <a:pt x="216266" y="77404"/>
                  <a:pt x="201449" y="77404"/>
                </a:cubicBezTo>
                <a:cubicBezTo>
                  <a:pt x="186632" y="77404"/>
                  <a:pt x="251720" y="125558"/>
                  <a:pt x="271299" y="147254"/>
                </a:cubicBezTo>
                <a:cubicBezTo>
                  <a:pt x="290878" y="168950"/>
                  <a:pt x="307282" y="208108"/>
                  <a:pt x="318924" y="207579"/>
                </a:cubicBezTo>
                <a:cubicBezTo>
                  <a:pt x="330566" y="207050"/>
                  <a:pt x="346441" y="145666"/>
                  <a:pt x="341149" y="144079"/>
                </a:cubicBezTo>
                <a:cubicBezTo>
                  <a:pt x="335857" y="142492"/>
                  <a:pt x="310986" y="197525"/>
                  <a:pt x="287174" y="198054"/>
                </a:cubicBezTo>
                <a:cubicBezTo>
                  <a:pt x="263362" y="198583"/>
                  <a:pt x="194041" y="138787"/>
                  <a:pt x="198274" y="147254"/>
                </a:cubicBezTo>
                <a:cubicBezTo>
                  <a:pt x="202507" y="155721"/>
                  <a:pt x="289291" y="222925"/>
                  <a:pt x="312574" y="248854"/>
                </a:cubicBezTo>
                <a:cubicBezTo>
                  <a:pt x="335857" y="274783"/>
                  <a:pt x="329507" y="284308"/>
                  <a:pt x="337974" y="302829"/>
                </a:cubicBezTo>
                <a:cubicBezTo>
                  <a:pt x="346441" y="321350"/>
                  <a:pt x="371312" y="374796"/>
                  <a:pt x="363374" y="359979"/>
                </a:cubicBezTo>
                <a:cubicBezTo>
                  <a:pt x="355437" y="345162"/>
                  <a:pt x="317866" y="249912"/>
                  <a:pt x="290349" y="213929"/>
                </a:cubicBezTo>
                <a:cubicBezTo>
                  <a:pt x="262832" y="177946"/>
                  <a:pt x="219970" y="147254"/>
                  <a:pt x="198274" y="144079"/>
                </a:cubicBezTo>
                <a:cubicBezTo>
                  <a:pt x="176578" y="140904"/>
                  <a:pt x="162291" y="195408"/>
                  <a:pt x="160174" y="194879"/>
                </a:cubicBezTo>
                <a:cubicBezTo>
                  <a:pt x="158057" y="194350"/>
                  <a:pt x="195628" y="159954"/>
                  <a:pt x="185574" y="140904"/>
                </a:cubicBezTo>
                <a:cubicBezTo>
                  <a:pt x="175520" y="121854"/>
                  <a:pt x="121545" y="86400"/>
                  <a:pt x="99849" y="80579"/>
                </a:cubicBezTo>
                <a:cubicBezTo>
                  <a:pt x="78153" y="74758"/>
                  <a:pt x="56457" y="105979"/>
                  <a:pt x="55399" y="105979"/>
                </a:cubicBezTo>
                <a:cubicBezTo>
                  <a:pt x="54341" y="105979"/>
                  <a:pt x="97203" y="95396"/>
                  <a:pt x="93499" y="80579"/>
                </a:cubicBezTo>
                <a:cubicBezTo>
                  <a:pt x="89795" y="65762"/>
                  <a:pt x="-23976" y="-10438"/>
                  <a:pt x="4599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9BD1256-2EB9-9108-B4CC-E0CD406428D1}"/>
              </a:ext>
            </a:extLst>
          </p:cNvPr>
          <p:cNvSpPr/>
          <p:nvPr/>
        </p:nvSpPr>
        <p:spPr>
          <a:xfrm>
            <a:off x="6781177" y="5172070"/>
            <a:ext cx="248285" cy="328043"/>
          </a:xfrm>
          <a:custGeom>
            <a:avLst/>
            <a:gdLst>
              <a:gd name="connsiteX0" fmla="*/ 178423 w 248285"/>
              <a:gd name="connsiteY0" fmla="*/ 5 h 328043"/>
              <a:gd name="connsiteX1" fmla="*/ 248273 w 248285"/>
              <a:gd name="connsiteY1" fmla="*/ 57155 h 328043"/>
              <a:gd name="connsiteX2" fmla="*/ 172073 w 248285"/>
              <a:gd name="connsiteY2" fmla="*/ 104780 h 328043"/>
              <a:gd name="connsiteX3" fmla="*/ 86348 w 248285"/>
              <a:gd name="connsiteY3" fmla="*/ 234955 h 328043"/>
              <a:gd name="connsiteX4" fmla="*/ 137148 w 248285"/>
              <a:gd name="connsiteY4" fmla="*/ 146055 h 328043"/>
              <a:gd name="connsiteX5" fmla="*/ 32373 w 248285"/>
              <a:gd name="connsiteY5" fmla="*/ 327030 h 328043"/>
              <a:gd name="connsiteX6" fmla="*/ 79998 w 248285"/>
              <a:gd name="connsiteY6" fmla="*/ 219080 h 328043"/>
              <a:gd name="connsiteX7" fmla="*/ 51423 w 248285"/>
              <a:gd name="connsiteY7" fmla="*/ 212730 h 328043"/>
              <a:gd name="connsiteX8" fmla="*/ 623 w 248285"/>
              <a:gd name="connsiteY8" fmla="*/ 292105 h 328043"/>
              <a:gd name="connsiteX9" fmla="*/ 89523 w 248285"/>
              <a:gd name="connsiteY9" fmla="*/ 184155 h 328043"/>
              <a:gd name="connsiteX10" fmla="*/ 60948 w 248285"/>
              <a:gd name="connsiteY10" fmla="*/ 98430 h 328043"/>
              <a:gd name="connsiteX11" fmla="*/ 118098 w 248285"/>
              <a:gd name="connsiteY11" fmla="*/ 127005 h 328043"/>
              <a:gd name="connsiteX12" fmla="*/ 127623 w 248285"/>
              <a:gd name="connsiteY12" fmla="*/ 114305 h 328043"/>
              <a:gd name="connsiteX13" fmla="*/ 222873 w 248285"/>
              <a:gd name="connsiteY13" fmla="*/ 60330 h 328043"/>
              <a:gd name="connsiteX14" fmla="*/ 178423 w 248285"/>
              <a:gd name="connsiteY14" fmla="*/ 5 h 32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285" h="328043">
                <a:moveTo>
                  <a:pt x="178423" y="5"/>
                </a:moveTo>
                <a:cubicBezTo>
                  <a:pt x="182656" y="-524"/>
                  <a:pt x="249331" y="39693"/>
                  <a:pt x="248273" y="57155"/>
                </a:cubicBezTo>
                <a:cubicBezTo>
                  <a:pt x="247215" y="74617"/>
                  <a:pt x="199061" y="75147"/>
                  <a:pt x="172073" y="104780"/>
                </a:cubicBezTo>
                <a:cubicBezTo>
                  <a:pt x="145085" y="134413"/>
                  <a:pt x="92169" y="228076"/>
                  <a:pt x="86348" y="234955"/>
                </a:cubicBezTo>
                <a:cubicBezTo>
                  <a:pt x="80527" y="241834"/>
                  <a:pt x="146144" y="130709"/>
                  <a:pt x="137148" y="146055"/>
                </a:cubicBezTo>
                <a:cubicBezTo>
                  <a:pt x="128152" y="161401"/>
                  <a:pt x="41898" y="314859"/>
                  <a:pt x="32373" y="327030"/>
                </a:cubicBezTo>
                <a:cubicBezTo>
                  <a:pt x="22848" y="339201"/>
                  <a:pt x="76823" y="238130"/>
                  <a:pt x="79998" y="219080"/>
                </a:cubicBezTo>
                <a:cubicBezTo>
                  <a:pt x="83173" y="200030"/>
                  <a:pt x="64652" y="200559"/>
                  <a:pt x="51423" y="212730"/>
                </a:cubicBezTo>
                <a:cubicBezTo>
                  <a:pt x="38194" y="224901"/>
                  <a:pt x="-5727" y="296867"/>
                  <a:pt x="623" y="292105"/>
                </a:cubicBezTo>
                <a:cubicBezTo>
                  <a:pt x="6973" y="287343"/>
                  <a:pt x="79469" y="216434"/>
                  <a:pt x="89523" y="184155"/>
                </a:cubicBezTo>
                <a:cubicBezTo>
                  <a:pt x="99577" y="151876"/>
                  <a:pt x="56185" y="107955"/>
                  <a:pt x="60948" y="98430"/>
                </a:cubicBezTo>
                <a:cubicBezTo>
                  <a:pt x="65711" y="88905"/>
                  <a:pt x="106985" y="124359"/>
                  <a:pt x="118098" y="127005"/>
                </a:cubicBezTo>
                <a:cubicBezTo>
                  <a:pt x="129211" y="129651"/>
                  <a:pt x="110161" y="125417"/>
                  <a:pt x="127623" y="114305"/>
                </a:cubicBezTo>
                <a:cubicBezTo>
                  <a:pt x="145085" y="103193"/>
                  <a:pt x="218640" y="77792"/>
                  <a:pt x="222873" y="60330"/>
                </a:cubicBezTo>
                <a:cubicBezTo>
                  <a:pt x="227106" y="42868"/>
                  <a:pt x="174190" y="534"/>
                  <a:pt x="17842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C261C79-70C1-ABF9-09BE-6F044AD07656}"/>
              </a:ext>
            </a:extLst>
          </p:cNvPr>
          <p:cNvSpPr/>
          <p:nvPr/>
        </p:nvSpPr>
        <p:spPr>
          <a:xfrm>
            <a:off x="6159256" y="5203824"/>
            <a:ext cx="413039" cy="368413"/>
          </a:xfrm>
          <a:custGeom>
            <a:avLst/>
            <a:gdLst>
              <a:gd name="connsiteX0" fmla="*/ 244 w 413039"/>
              <a:gd name="connsiteY0" fmla="*/ 1 h 368413"/>
              <a:gd name="connsiteX1" fmla="*/ 149469 w 413039"/>
              <a:gd name="connsiteY1" fmla="*/ 130176 h 368413"/>
              <a:gd name="connsiteX2" fmla="*/ 219319 w 413039"/>
              <a:gd name="connsiteY2" fmla="*/ 200026 h 368413"/>
              <a:gd name="connsiteX3" fmla="*/ 235194 w 413039"/>
              <a:gd name="connsiteY3" fmla="*/ 82551 h 368413"/>
              <a:gd name="connsiteX4" fmla="*/ 225669 w 413039"/>
              <a:gd name="connsiteY4" fmla="*/ 196851 h 368413"/>
              <a:gd name="connsiteX5" fmla="*/ 285994 w 413039"/>
              <a:gd name="connsiteY5" fmla="*/ 266701 h 368413"/>
              <a:gd name="connsiteX6" fmla="*/ 285994 w 413039"/>
              <a:gd name="connsiteY6" fmla="*/ 187326 h 368413"/>
              <a:gd name="connsiteX7" fmla="*/ 301869 w 413039"/>
              <a:gd name="connsiteY7" fmla="*/ 165101 h 368413"/>
              <a:gd name="connsiteX8" fmla="*/ 339969 w 413039"/>
              <a:gd name="connsiteY8" fmla="*/ 225426 h 368413"/>
              <a:gd name="connsiteX9" fmla="*/ 359019 w 413039"/>
              <a:gd name="connsiteY9" fmla="*/ 301626 h 368413"/>
              <a:gd name="connsiteX10" fmla="*/ 365369 w 413039"/>
              <a:gd name="connsiteY10" fmla="*/ 244476 h 368413"/>
              <a:gd name="connsiteX11" fmla="*/ 412994 w 413039"/>
              <a:gd name="connsiteY11" fmla="*/ 368301 h 368413"/>
              <a:gd name="connsiteX12" fmla="*/ 355844 w 413039"/>
              <a:gd name="connsiteY12" fmla="*/ 219076 h 368413"/>
              <a:gd name="connsiteX13" fmla="*/ 301869 w 413039"/>
              <a:gd name="connsiteY13" fmla="*/ 158751 h 368413"/>
              <a:gd name="connsiteX14" fmla="*/ 270119 w 413039"/>
              <a:gd name="connsiteY14" fmla="*/ 212726 h 368413"/>
              <a:gd name="connsiteX15" fmla="*/ 178044 w 413039"/>
              <a:gd name="connsiteY15" fmla="*/ 152401 h 368413"/>
              <a:gd name="connsiteX16" fmla="*/ 228844 w 413039"/>
              <a:gd name="connsiteY16" fmla="*/ 53976 h 368413"/>
              <a:gd name="connsiteX17" fmla="*/ 178044 w 413039"/>
              <a:gd name="connsiteY17" fmla="*/ 142876 h 368413"/>
              <a:gd name="connsiteX18" fmla="*/ 89144 w 413039"/>
              <a:gd name="connsiteY18" fmla="*/ 25401 h 368413"/>
              <a:gd name="connsiteX19" fmla="*/ 187569 w 413039"/>
              <a:gd name="connsiteY19" fmla="*/ 127001 h 368413"/>
              <a:gd name="connsiteX20" fmla="*/ 244 w 413039"/>
              <a:gd name="connsiteY20" fmla="*/ 1 h 3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3039" h="368413">
                <a:moveTo>
                  <a:pt x="244" y="1"/>
                </a:moveTo>
                <a:cubicBezTo>
                  <a:pt x="-6106" y="530"/>
                  <a:pt x="112957" y="96839"/>
                  <a:pt x="149469" y="130176"/>
                </a:cubicBezTo>
                <a:cubicBezTo>
                  <a:pt x="185982" y="163514"/>
                  <a:pt x="205032" y="207963"/>
                  <a:pt x="219319" y="200026"/>
                </a:cubicBezTo>
                <a:cubicBezTo>
                  <a:pt x="233606" y="192089"/>
                  <a:pt x="234136" y="83080"/>
                  <a:pt x="235194" y="82551"/>
                </a:cubicBezTo>
                <a:cubicBezTo>
                  <a:pt x="236252" y="82022"/>
                  <a:pt x="217202" y="166159"/>
                  <a:pt x="225669" y="196851"/>
                </a:cubicBezTo>
                <a:cubicBezTo>
                  <a:pt x="234136" y="227543"/>
                  <a:pt x="275940" y="268288"/>
                  <a:pt x="285994" y="266701"/>
                </a:cubicBezTo>
                <a:cubicBezTo>
                  <a:pt x="296048" y="265114"/>
                  <a:pt x="283348" y="204259"/>
                  <a:pt x="285994" y="187326"/>
                </a:cubicBezTo>
                <a:cubicBezTo>
                  <a:pt x="288640" y="170393"/>
                  <a:pt x="292873" y="158751"/>
                  <a:pt x="301869" y="165101"/>
                </a:cubicBezTo>
                <a:cubicBezTo>
                  <a:pt x="310865" y="171451"/>
                  <a:pt x="330444" y="202672"/>
                  <a:pt x="339969" y="225426"/>
                </a:cubicBezTo>
                <a:cubicBezTo>
                  <a:pt x="349494" y="248180"/>
                  <a:pt x="354786" y="298451"/>
                  <a:pt x="359019" y="301626"/>
                </a:cubicBezTo>
                <a:cubicBezTo>
                  <a:pt x="363252" y="304801"/>
                  <a:pt x="356373" y="233364"/>
                  <a:pt x="365369" y="244476"/>
                </a:cubicBezTo>
                <a:cubicBezTo>
                  <a:pt x="374365" y="255588"/>
                  <a:pt x="414581" y="372534"/>
                  <a:pt x="412994" y="368301"/>
                </a:cubicBezTo>
                <a:cubicBezTo>
                  <a:pt x="411407" y="364068"/>
                  <a:pt x="374365" y="254001"/>
                  <a:pt x="355844" y="219076"/>
                </a:cubicBezTo>
                <a:cubicBezTo>
                  <a:pt x="337323" y="184151"/>
                  <a:pt x="316156" y="159809"/>
                  <a:pt x="301869" y="158751"/>
                </a:cubicBezTo>
                <a:cubicBezTo>
                  <a:pt x="287582" y="157693"/>
                  <a:pt x="290756" y="213784"/>
                  <a:pt x="270119" y="212726"/>
                </a:cubicBezTo>
                <a:cubicBezTo>
                  <a:pt x="249482" y="211668"/>
                  <a:pt x="184923" y="178859"/>
                  <a:pt x="178044" y="152401"/>
                </a:cubicBezTo>
                <a:cubicBezTo>
                  <a:pt x="171165" y="125943"/>
                  <a:pt x="228844" y="55563"/>
                  <a:pt x="228844" y="53976"/>
                </a:cubicBezTo>
                <a:cubicBezTo>
                  <a:pt x="228844" y="52389"/>
                  <a:pt x="201327" y="147639"/>
                  <a:pt x="178044" y="142876"/>
                </a:cubicBezTo>
                <a:cubicBezTo>
                  <a:pt x="154761" y="138114"/>
                  <a:pt x="87557" y="28047"/>
                  <a:pt x="89144" y="25401"/>
                </a:cubicBezTo>
                <a:cubicBezTo>
                  <a:pt x="90732" y="22755"/>
                  <a:pt x="196036" y="128059"/>
                  <a:pt x="187569" y="127001"/>
                </a:cubicBezTo>
                <a:cubicBezTo>
                  <a:pt x="179102" y="125943"/>
                  <a:pt x="6594" y="-528"/>
                  <a:pt x="2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B9BCF363-70A6-32D3-34DE-9926AB20F459}"/>
              </a:ext>
            </a:extLst>
          </p:cNvPr>
          <p:cNvSpPr/>
          <p:nvPr/>
        </p:nvSpPr>
        <p:spPr>
          <a:xfrm>
            <a:off x="6314205" y="5349164"/>
            <a:ext cx="313067" cy="226543"/>
          </a:xfrm>
          <a:custGeom>
            <a:avLst/>
            <a:gdLst>
              <a:gd name="connsiteX0" fmla="*/ 870 w 313067"/>
              <a:gd name="connsiteY0" fmla="*/ 711 h 226543"/>
              <a:gd name="connsiteX1" fmla="*/ 245345 w 313067"/>
              <a:gd name="connsiteY1" fmla="*/ 207086 h 226543"/>
              <a:gd name="connsiteX2" fmla="*/ 175495 w 313067"/>
              <a:gd name="connsiteY2" fmla="*/ 159461 h 226543"/>
              <a:gd name="connsiteX3" fmla="*/ 312020 w 313067"/>
              <a:gd name="connsiteY3" fmla="*/ 216611 h 226543"/>
              <a:gd name="connsiteX4" fmla="*/ 242170 w 313067"/>
              <a:gd name="connsiteY4" fmla="*/ 115011 h 226543"/>
              <a:gd name="connsiteX5" fmla="*/ 312020 w 313067"/>
              <a:gd name="connsiteY5" fmla="*/ 222961 h 226543"/>
              <a:gd name="connsiteX6" fmla="*/ 245345 w 313067"/>
              <a:gd name="connsiteY6" fmla="*/ 200736 h 226543"/>
              <a:gd name="connsiteX7" fmla="*/ 181845 w 313067"/>
              <a:gd name="connsiteY7" fmla="*/ 200736 h 226543"/>
              <a:gd name="connsiteX8" fmla="*/ 245345 w 313067"/>
              <a:gd name="connsiteY8" fmla="*/ 92786 h 226543"/>
              <a:gd name="connsiteX9" fmla="*/ 165970 w 313067"/>
              <a:gd name="connsiteY9" fmla="*/ 137236 h 226543"/>
              <a:gd name="connsiteX10" fmla="*/ 870 w 313067"/>
              <a:gd name="connsiteY10" fmla="*/ 711 h 22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067" h="226543">
                <a:moveTo>
                  <a:pt x="870" y="711"/>
                </a:moveTo>
                <a:cubicBezTo>
                  <a:pt x="14099" y="12353"/>
                  <a:pt x="216241" y="180628"/>
                  <a:pt x="245345" y="207086"/>
                </a:cubicBezTo>
                <a:cubicBezTo>
                  <a:pt x="274449" y="233544"/>
                  <a:pt x="164383" y="157874"/>
                  <a:pt x="175495" y="159461"/>
                </a:cubicBezTo>
                <a:cubicBezTo>
                  <a:pt x="186607" y="161048"/>
                  <a:pt x="300908" y="224019"/>
                  <a:pt x="312020" y="216611"/>
                </a:cubicBezTo>
                <a:cubicBezTo>
                  <a:pt x="323133" y="209203"/>
                  <a:pt x="242170" y="113953"/>
                  <a:pt x="242170" y="115011"/>
                </a:cubicBezTo>
                <a:cubicBezTo>
                  <a:pt x="242170" y="116069"/>
                  <a:pt x="311491" y="208674"/>
                  <a:pt x="312020" y="222961"/>
                </a:cubicBezTo>
                <a:cubicBezTo>
                  <a:pt x="312549" y="237249"/>
                  <a:pt x="267041" y="204440"/>
                  <a:pt x="245345" y="200736"/>
                </a:cubicBezTo>
                <a:cubicBezTo>
                  <a:pt x="223649" y="197032"/>
                  <a:pt x="181845" y="218728"/>
                  <a:pt x="181845" y="200736"/>
                </a:cubicBezTo>
                <a:cubicBezTo>
                  <a:pt x="181845" y="182744"/>
                  <a:pt x="247991" y="103369"/>
                  <a:pt x="245345" y="92786"/>
                </a:cubicBezTo>
                <a:cubicBezTo>
                  <a:pt x="242699" y="82203"/>
                  <a:pt x="203012" y="150465"/>
                  <a:pt x="165970" y="137236"/>
                </a:cubicBezTo>
                <a:cubicBezTo>
                  <a:pt x="128928" y="124007"/>
                  <a:pt x="-12359" y="-10931"/>
                  <a:pt x="870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88E32709-D7F1-C39C-8B8F-52FC62BBE93D}"/>
              </a:ext>
            </a:extLst>
          </p:cNvPr>
          <p:cNvSpPr/>
          <p:nvPr/>
        </p:nvSpPr>
        <p:spPr>
          <a:xfrm>
            <a:off x="6241116" y="5187111"/>
            <a:ext cx="348299" cy="140568"/>
          </a:xfrm>
          <a:custGeom>
            <a:avLst/>
            <a:gdLst>
              <a:gd name="connsiteX0" fmla="*/ 302559 w 348299"/>
              <a:gd name="connsiteY0" fmla="*/ 839 h 140568"/>
              <a:gd name="connsiteX1" fmla="*/ 58084 w 348299"/>
              <a:gd name="connsiteY1" fmla="*/ 64339 h 140568"/>
              <a:gd name="connsiteX2" fmla="*/ 162859 w 348299"/>
              <a:gd name="connsiteY2" fmla="*/ 57989 h 140568"/>
              <a:gd name="connsiteX3" fmla="*/ 347009 w 348299"/>
              <a:gd name="connsiteY3" fmla="*/ 89739 h 140568"/>
              <a:gd name="connsiteX4" fmla="*/ 248584 w 348299"/>
              <a:gd name="connsiteY4" fmla="*/ 105614 h 140568"/>
              <a:gd name="connsiteX5" fmla="*/ 324784 w 348299"/>
              <a:gd name="connsiteY5" fmla="*/ 140539 h 140568"/>
              <a:gd name="connsiteX6" fmla="*/ 239059 w 348299"/>
              <a:gd name="connsiteY6" fmla="*/ 99264 h 140568"/>
              <a:gd name="connsiteX7" fmla="*/ 118409 w 348299"/>
              <a:gd name="connsiteY7" fmla="*/ 99264 h 140568"/>
              <a:gd name="connsiteX8" fmla="*/ 277159 w 348299"/>
              <a:gd name="connsiteY8" fmla="*/ 83389 h 140568"/>
              <a:gd name="connsiteX9" fmla="*/ 223184 w 348299"/>
              <a:gd name="connsiteY9" fmla="*/ 57989 h 140568"/>
              <a:gd name="connsiteX10" fmla="*/ 232709 w 348299"/>
              <a:gd name="connsiteY10" fmla="*/ 70689 h 140568"/>
              <a:gd name="connsiteX11" fmla="*/ 124759 w 348299"/>
              <a:gd name="connsiteY11" fmla="*/ 38939 h 140568"/>
              <a:gd name="connsiteX12" fmla="*/ 13634 w 348299"/>
              <a:gd name="connsiteY12" fmla="*/ 38939 h 140568"/>
              <a:gd name="connsiteX13" fmla="*/ 178734 w 348299"/>
              <a:gd name="connsiteY13" fmla="*/ 4014 h 140568"/>
              <a:gd name="connsiteX14" fmla="*/ 934 w 348299"/>
              <a:gd name="connsiteY14" fmla="*/ 26239 h 140568"/>
              <a:gd name="connsiteX15" fmla="*/ 302559 w 348299"/>
              <a:gd name="connsiteY15" fmla="*/ 839 h 1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299" h="140568">
                <a:moveTo>
                  <a:pt x="302559" y="839"/>
                </a:moveTo>
                <a:cubicBezTo>
                  <a:pt x="312084" y="7189"/>
                  <a:pt x="81367" y="54814"/>
                  <a:pt x="58084" y="64339"/>
                </a:cubicBezTo>
                <a:cubicBezTo>
                  <a:pt x="34801" y="73864"/>
                  <a:pt x="114705" y="53756"/>
                  <a:pt x="162859" y="57989"/>
                </a:cubicBezTo>
                <a:cubicBezTo>
                  <a:pt x="211013" y="62222"/>
                  <a:pt x="332722" y="81802"/>
                  <a:pt x="347009" y="89739"/>
                </a:cubicBezTo>
                <a:cubicBezTo>
                  <a:pt x="361296" y="97676"/>
                  <a:pt x="252288" y="97147"/>
                  <a:pt x="248584" y="105614"/>
                </a:cubicBezTo>
                <a:cubicBezTo>
                  <a:pt x="244880" y="114081"/>
                  <a:pt x="326372" y="141597"/>
                  <a:pt x="324784" y="140539"/>
                </a:cubicBezTo>
                <a:cubicBezTo>
                  <a:pt x="323196" y="139481"/>
                  <a:pt x="273455" y="106143"/>
                  <a:pt x="239059" y="99264"/>
                </a:cubicBezTo>
                <a:cubicBezTo>
                  <a:pt x="204663" y="92385"/>
                  <a:pt x="112059" y="101910"/>
                  <a:pt x="118409" y="99264"/>
                </a:cubicBezTo>
                <a:cubicBezTo>
                  <a:pt x="124759" y="96618"/>
                  <a:pt x="259697" y="90268"/>
                  <a:pt x="277159" y="83389"/>
                </a:cubicBezTo>
                <a:cubicBezTo>
                  <a:pt x="294621" y="76510"/>
                  <a:pt x="230592" y="60106"/>
                  <a:pt x="223184" y="57989"/>
                </a:cubicBezTo>
                <a:cubicBezTo>
                  <a:pt x="215776" y="55872"/>
                  <a:pt x="249113" y="73864"/>
                  <a:pt x="232709" y="70689"/>
                </a:cubicBezTo>
                <a:cubicBezTo>
                  <a:pt x="216305" y="67514"/>
                  <a:pt x="161272" y="44231"/>
                  <a:pt x="124759" y="38939"/>
                </a:cubicBezTo>
                <a:cubicBezTo>
                  <a:pt x="88246" y="33647"/>
                  <a:pt x="4638" y="44760"/>
                  <a:pt x="13634" y="38939"/>
                </a:cubicBezTo>
                <a:cubicBezTo>
                  <a:pt x="22630" y="33118"/>
                  <a:pt x="180851" y="6131"/>
                  <a:pt x="178734" y="4014"/>
                </a:cubicBezTo>
                <a:cubicBezTo>
                  <a:pt x="176617" y="1897"/>
                  <a:pt x="-14941" y="26239"/>
                  <a:pt x="934" y="26239"/>
                </a:cubicBezTo>
                <a:cubicBezTo>
                  <a:pt x="16809" y="26239"/>
                  <a:pt x="293034" y="-5511"/>
                  <a:pt x="302559" y="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B758DEA-65D7-D09B-F631-E786D7EBE687}"/>
              </a:ext>
            </a:extLst>
          </p:cNvPr>
          <p:cNvSpPr/>
          <p:nvPr/>
        </p:nvSpPr>
        <p:spPr>
          <a:xfrm>
            <a:off x="6508698" y="5146592"/>
            <a:ext cx="410138" cy="171533"/>
          </a:xfrm>
          <a:custGeom>
            <a:avLst/>
            <a:gdLst>
              <a:gd name="connsiteX0" fmla="*/ 409627 w 410138"/>
              <a:gd name="connsiteY0" fmla="*/ 83 h 171533"/>
              <a:gd name="connsiteX1" fmla="*/ 130227 w 410138"/>
              <a:gd name="connsiteY1" fmla="*/ 114383 h 171533"/>
              <a:gd name="connsiteX2" fmla="*/ 212777 w 410138"/>
              <a:gd name="connsiteY2" fmla="*/ 85808 h 171533"/>
              <a:gd name="connsiteX3" fmla="*/ 52 w 410138"/>
              <a:gd name="connsiteY3" fmla="*/ 50883 h 171533"/>
              <a:gd name="connsiteX4" fmla="*/ 235002 w 410138"/>
              <a:gd name="connsiteY4" fmla="*/ 139783 h 171533"/>
              <a:gd name="connsiteX5" fmla="*/ 149277 w 410138"/>
              <a:gd name="connsiteY5" fmla="*/ 168358 h 171533"/>
              <a:gd name="connsiteX6" fmla="*/ 336602 w 410138"/>
              <a:gd name="connsiteY6" fmla="*/ 73108 h 171533"/>
              <a:gd name="connsiteX7" fmla="*/ 203252 w 410138"/>
              <a:gd name="connsiteY7" fmla="*/ 95333 h 171533"/>
              <a:gd name="connsiteX8" fmla="*/ 409627 w 410138"/>
              <a:gd name="connsiteY8" fmla="*/ 83 h 17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138" h="171533">
                <a:moveTo>
                  <a:pt x="409627" y="83"/>
                </a:moveTo>
                <a:cubicBezTo>
                  <a:pt x="397456" y="3258"/>
                  <a:pt x="163035" y="100096"/>
                  <a:pt x="130227" y="114383"/>
                </a:cubicBezTo>
                <a:cubicBezTo>
                  <a:pt x="97419" y="128671"/>
                  <a:pt x="234473" y="96391"/>
                  <a:pt x="212777" y="85808"/>
                </a:cubicBezTo>
                <a:cubicBezTo>
                  <a:pt x="191081" y="75225"/>
                  <a:pt x="-3652" y="41887"/>
                  <a:pt x="52" y="50883"/>
                </a:cubicBezTo>
                <a:cubicBezTo>
                  <a:pt x="3756" y="59879"/>
                  <a:pt x="210131" y="120204"/>
                  <a:pt x="235002" y="139783"/>
                </a:cubicBezTo>
                <a:cubicBezTo>
                  <a:pt x="259873" y="159362"/>
                  <a:pt x="132344" y="179470"/>
                  <a:pt x="149277" y="168358"/>
                </a:cubicBezTo>
                <a:cubicBezTo>
                  <a:pt x="166210" y="157246"/>
                  <a:pt x="327606" y="85279"/>
                  <a:pt x="336602" y="73108"/>
                </a:cubicBezTo>
                <a:cubicBezTo>
                  <a:pt x="345598" y="60937"/>
                  <a:pt x="193727" y="105387"/>
                  <a:pt x="203252" y="95333"/>
                </a:cubicBezTo>
                <a:cubicBezTo>
                  <a:pt x="212777" y="85279"/>
                  <a:pt x="421798" y="-3092"/>
                  <a:pt x="40962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9269214C-A295-CECD-8C75-B5F529F4FCBD}"/>
              </a:ext>
            </a:extLst>
          </p:cNvPr>
          <p:cNvSpPr/>
          <p:nvPr/>
        </p:nvSpPr>
        <p:spPr>
          <a:xfrm>
            <a:off x="6203937" y="2501714"/>
            <a:ext cx="117617" cy="359265"/>
          </a:xfrm>
          <a:custGeom>
            <a:avLst/>
            <a:gdLst>
              <a:gd name="connsiteX0" fmla="*/ 117488 w 117617"/>
              <a:gd name="connsiteY0" fmla="*/ 186 h 359265"/>
              <a:gd name="connsiteX1" fmla="*/ 28588 w 117617"/>
              <a:gd name="connsiteY1" fmla="*/ 162111 h 359265"/>
              <a:gd name="connsiteX2" fmla="*/ 22238 w 117617"/>
              <a:gd name="connsiteY2" fmla="*/ 352611 h 359265"/>
              <a:gd name="connsiteX3" fmla="*/ 22238 w 117617"/>
              <a:gd name="connsiteY3" fmla="*/ 301811 h 359265"/>
              <a:gd name="connsiteX4" fmla="*/ 9538 w 117617"/>
              <a:gd name="connsiteY4" fmla="*/ 165286 h 359265"/>
              <a:gd name="connsiteX5" fmla="*/ 6363 w 117617"/>
              <a:gd name="connsiteY5" fmla="*/ 193861 h 359265"/>
              <a:gd name="connsiteX6" fmla="*/ 117488 w 117617"/>
              <a:gd name="connsiteY6" fmla="*/ 186 h 35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17" h="359265">
                <a:moveTo>
                  <a:pt x="117488" y="186"/>
                </a:moveTo>
                <a:cubicBezTo>
                  <a:pt x="121192" y="-5106"/>
                  <a:pt x="44463" y="103374"/>
                  <a:pt x="28588" y="162111"/>
                </a:cubicBezTo>
                <a:cubicBezTo>
                  <a:pt x="12713" y="220848"/>
                  <a:pt x="23296" y="329328"/>
                  <a:pt x="22238" y="352611"/>
                </a:cubicBezTo>
                <a:cubicBezTo>
                  <a:pt x="21180" y="375894"/>
                  <a:pt x="24355" y="333032"/>
                  <a:pt x="22238" y="301811"/>
                </a:cubicBezTo>
                <a:cubicBezTo>
                  <a:pt x="20121" y="270590"/>
                  <a:pt x="12184" y="183278"/>
                  <a:pt x="9538" y="165286"/>
                </a:cubicBezTo>
                <a:cubicBezTo>
                  <a:pt x="6892" y="147294"/>
                  <a:pt x="-8454" y="219790"/>
                  <a:pt x="6363" y="193861"/>
                </a:cubicBezTo>
                <a:cubicBezTo>
                  <a:pt x="21180" y="167932"/>
                  <a:pt x="113784" y="5478"/>
                  <a:pt x="11748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6AB19DA-2DB8-79AD-2DBE-B59475C3B540}"/>
              </a:ext>
            </a:extLst>
          </p:cNvPr>
          <p:cNvSpPr/>
          <p:nvPr/>
        </p:nvSpPr>
        <p:spPr>
          <a:xfrm>
            <a:off x="7019838" y="2463774"/>
            <a:ext cx="81997" cy="228730"/>
          </a:xfrm>
          <a:custGeom>
            <a:avLst/>
            <a:gdLst>
              <a:gd name="connsiteX0" fmla="*/ 87 w 81997"/>
              <a:gd name="connsiteY0" fmla="*/ 26 h 228730"/>
              <a:gd name="connsiteX1" fmla="*/ 79462 w 81997"/>
              <a:gd name="connsiteY1" fmla="*/ 165126 h 228730"/>
              <a:gd name="connsiteX2" fmla="*/ 63587 w 81997"/>
              <a:gd name="connsiteY2" fmla="*/ 136551 h 228730"/>
              <a:gd name="connsiteX3" fmla="*/ 76287 w 81997"/>
              <a:gd name="connsiteY3" fmla="*/ 228626 h 228730"/>
              <a:gd name="connsiteX4" fmla="*/ 31837 w 81997"/>
              <a:gd name="connsiteY4" fmla="*/ 155601 h 228730"/>
              <a:gd name="connsiteX5" fmla="*/ 60412 w 81997"/>
              <a:gd name="connsiteY5" fmla="*/ 193701 h 228730"/>
              <a:gd name="connsiteX6" fmla="*/ 63587 w 81997"/>
              <a:gd name="connsiteY6" fmla="*/ 152426 h 228730"/>
              <a:gd name="connsiteX7" fmla="*/ 87 w 81997"/>
              <a:gd name="connsiteY7" fmla="*/ 26 h 22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97" h="228730">
                <a:moveTo>
                  <a:pt x="87" y="26"/>
                </a:moveTo>
                <a:cubicBezTo>
                  <a:pt x="2733" y="2143"/>
                  <a:pt x="68879" y="142372"/>
                  <a:pt x="79462" y="165126"/>
                </a:cubicBezTo>
                <a:cubicBezTo>
                  <a:pt x="90045" y="187880"/>
                  <a:pt x="64116" y="125968"/>
                  <a:pt x="63587" y="136551"/>
                </a:cubicBezTo>
                <a:cubicBezTo>
                  <a:pt x="63058" y="147134"/>
                  <a:pt x="81579" y="225451"/>
                  <a:pt x="76287" y="228626"/>
                </a:cubicBezTo>
                <a:cubicBezTo>
                  <a:pt x="70995" y="231801"/>
                  <a:pt x="34483" y="161422"/>
                  <a:pt x="31837" y="155601"/>
                </a:cubicBezTo>
                <a:cubicBezTo>
                  <a:pt x="29191" y="149780"/>
                  <a:pt x="55120" y="194230"/>
                  <a:pt x="60412" y="193701"/>
                </a:cubicBezTo>
                <a:cubicBezTo>
                  <a:pt x="65704" y="193172"/>
                  <a:pt x="71524" y="179942"/>
                  <a:pt x="63587" y="152426"/>
                </a:cubicBezTo>
                <a:cubicBezTo>
                  <a:pt x="55650" y="124910"/>
                  <a:pt x="-2559" y="-2091"/>
                  <a:pt x="8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53A93119-F62A-EA15-580E-5B23CE9CE4DA}"/>
              </a:ext>
            </a:extLst>
          </p:cNvPr>
          <p:cNvSpPr/>
          <p:nvPr/>
        </p:nvSpPr>
        <p:spPr>
          <a:xfrm>
            <a:off x="7418006" y="4364905"/>
            <a:ext cx="49647" cy="228794"/>
          </a:xfrm>
          <a:custGeom>
            <a:avLst/>
            <a:gdLst>
              <a:gd name="connsiteX0" fmla="*/ 49594 w 49647"/>
              <a:gd name="connsiteY0" fmla="*/ 720 h 228794"/>
              <a:gd name="connsiteX1" fmla="*/ 1969 w 49647"/>
              <a:gd name="connsiteY1" fmla="*/ 222970 h 228794"/>
              <a:gd name="connsiteX2" fmla="*/ 11494 w 49647"/>
              <a:gd name="connsiteY2" fmla="*/ 153120 h 228794"/>
              <a:gd name="connsiteX3" fmla="*/ 49594 w 49647"/>
              <a:gd name="connsiteY3" fmla="*/ 720 h 2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7" h="228794">
                <a:moveTo>
                  <a:pt x="49594" y="720"/>
                </a:moveTo>
                <a:cubicBezTo>
                  <a:pt x="48007" y="12362"/>
                  <a:pt x="8319" y="197570"/>
                  <a:pt x="1969" y="222970"/>
                </a:cubicBezTo>
                <a:cubicBezTo>
                  <a:pt x="-4381" y="248370"/>
                  <a:pt x="6202" y="184341"/>
                  <a:pt x="11494" y="153120"/>
                </a:cubicBezTo>
                <a:cubicBezTo>
                  <a:pt x="16786" y="121899"/>
                  <a:pt x="51181" y="-10922"/>
                  <a:pt x="49594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750E7EC-3A46-C777-3474-FD2C1F6DED47}"/>
              </a:ext>
            </a:extLst>
          </p:cNvPr>
          <p:cNvSpPr/>
          <p:nvPr/>
        </p:nvSpPr>
        <p:spPr>
          <a:xfrm>
            <a:off x="5899057" y="4444869"/>
            <a:ext cx="57192" cy="127471"/>
          </a:xfrm>
          <a:custGeom>
            <a:avLst/>
            <a:gdLst>
              <a:gd name="connsiteX0" fmla="*/ 93 w 57192"/>
              <a:gd name="connsiteY0" fmla="*/ 131 h 127471"/>
              <a:gd name="connsiteX1" fmla="*/ 41368 w 57192"/>
              <a:gd name="connsiteY1" fmla="*/ 73156 h 127471"/>
              <a:gd name="connsiteX2" fmla="*/ 54068 w 57192"/>
              <a:gd name="connsiteY2" fmla="*/ 127131 h 127471"/>
              <a:gd name="connsiteX3" fmla="*/ 54068 w 57192"/>
              <a:gd name="connsiteY3" fmla="*/ 92206 h 127471"/>
              <a:gd name="connsiteX4" fmla="*/ 93 w 57192"/>
              <a:gd name="connsiteY4" fmla="*/ 131 h 12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2" h="127471">
                <a:moveTo>
                  <a:pt x="93" y="131"/>
                </a:moveTo>
                <a:cubicBezTo>
                  <a:pt x="-2024" y="-3044"/>
                  <a:pt x="32372" y="51989"/>
                  <a:pt x="41368" y="73156"/>
                </a:cubicBezTo>
                <a:cubicBezTo>
                  <a:pt x="50364" y="94323"/>
                  <a:pt x="51951" y="123956"/>
                  <a:pt x="54068" y="127131"/>
                </a:cubicBezTo>
                <a:cubicBezTo>
                  <a:pt x="56185" y="130306"/>
                  <a:pt x="59889" y="110727"/>
                  <a:pt x="54068" y="92206"/>
                </a:cubicBezTo>
                <a:cubicBezTo>
                  <a:pt x="48247" y="73685"/>
                  <a:pt x="2210" y="3306"/>
                  <a:pt x="9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92A7A15-9729-6BB4-18B8-C51EF9510631}"/>
              </a:ext>
            </a:extLst>
          </p:cNvPr>
          <p:cNvSpPr/>
          <p:nvPr/>
        </p:nvSpPr>
        <p:spPr>
          <a:xfrm>
            <a:off x="7228825" y="4956171"/>
            <a:ext cx="112216" cy="372117"/>
          </a:xfrm>
          <a:custGeom>
            <a:avLst/>
            <a:gdLst>
              <a:gd name="connsiteX0" fmla="*/ 111775 w 112216"/>
              <a:gd name="connsiteY0" fmla="*/ 4 h 372117"/>
              <a:gd name="connsiteX1" fmla="*/ 67325 w 112216"/>
              <a:gd name="connsiteY1" fmla="*/ 193679 h 372117"/>
              <a:gd name="connsiteX2" fmla="*/ 76850 w 112216"/>
              <a:gd name="connsiteY2" fmla="*/ 142879 h 372117"/>
              <a:gd name="connsiteX3" fmla="*/ 45100 w 112216"/>
              <a:gd name="connsiteY3" fmla="*/ 244479 h 372117"/>
              <a:gd name="connsiteX4" fmla="*/ 60975 w 112216"/>
              <a:gd name="connsiteY4" fmla="*/ 184154 h 372117"/>
              <a:gd name="connsiteX5" fmla="*/ 650 w 112216"/>
              <a:gd name="connsiteY5" fmla="*/ 368304 h 372117"/>
              <a:gd name="connsiteX6" fmla="*/ 29225 w 112216"/>
              <a:gd name="connsiteY6" fmla="*/ 295279 h 372117"/>
              <a:gd name="connsiteX7" fmla="*/ 32400 w 112216"/>
              <a:gd name="connsiteY7" fmla="*/ 136529 h 372117"/>
              <a:gd name="connsiteX8" fmla="*/ 35575 w 112216"/>
              <a:gd name="connsiteY8" fmla="*/ 200029 h 372117"/>
              <a:gd name="connsiteX9" fmla="*/ 111775 w 112216"/>
              <a:gd name="connsiteY9" fmla="*/ 4 h 37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216" h="372117">
                <a:moveTo>
                  <a:pt x="111775" y="4"/>
                </a:moveTo>
                <a:cubicBezTo>
                  <a:pt x="117066" y="-1054"/>
                  <a:pt x="73146" y="169866"/>
                  <a:pt x="67325" y="193679"/>
                </a:cubicBezTo>
                <a:cubicBezTo>
                  <a:pt x="61504" y="217492"/>
                  <a:pt x="80554" y="134412"/>
                  <a:pt x="76850" y="142879"/>
                </a:cubicBezTo>
                <a:cubicBezTo>
                  <a:pt x="73146" y="151346"/>
                  <a:pt x="47746" y="237600"/>
                  <a:pt x="45100" y="244479"/>
                </a:cubicBezTo>
                <a:cubicBezTo>
                  <a:pt x="42454" y="251358"/>
                  <a:pt x="68383" y="163517"/>
                  <a:pt x="60975" y="184154"/>
                </a:cubicBezTo>
                <a:cubicBezTo>
                  <a:pt x="53567" y="204791"/>
                  <a:pt x="5942" y="349783"/>
                  <a:pt x="650" y="368304"/>
                </a:cubicBezTo>
                <a:cubicBezTo>
                  <a:pt x="-4642" y="386825"/>
                  <a:pt x="23933" y="333908"/>
                  <a:pt x="29225" y="295279"/>
                </a:cubicBezTo>
                <a:cubicBezTo>
                  <a:pt x="34517" y="256650"/>
                  <a:pt x="31342" y="152404"/>
                  <a:pt x="32400" y="136529"/>
                </a:cubicBezTo>
                <a:cubicBezTo>
                  <a:pt x="33458" y="120654"/>
                  <a:pt x="23404" y="216433"/>
                  <a:pt x="35575" y="200029"/>
                </a:cubicBezTo>
                <a:cubicBezTo>
                  <a:pt x="47746" y="183625"/>
                  <a:pt x="106484" y="1062"/>
                  <a:pt x="11177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EE8D582C-B4E0-A2B7-50DB-305EDDFD5758}"/>
              </a:ext>
            </a:extLst>
          </p:cNvPr>
          <p:cNvSpPr/>
          <p:nvPr/>
        </p:nvSpPr>
        <p:spPr>
          <a:xfrm>
            <a:off x="5737220" y="5534000"/>
            <a:ext cx="454257" cy="257335"/>
          </a:xfrm>
          <a:custGeom>
            <a:avLst/>
            <a:gdLst>
              <a:gd name="connsiteX0" fmla="*/ 158755 w 454257"/>
              <a:gd name="connsiteY0" fmla="*/ 41300 h 257335"/>
              <a:gd name="connsiteX1" fmla="*/ 244480 w 454257"/>
              <a:gd name="connsiteY1" fmla="*/ 215925 h 257335"/>
              <a:gd name="connsiteX2" fmla="*/ 234955 w 454257"/>
              <a:gd name="connsiteY2" fmla="*/ 174650 h 257335"/>
              <a:gd name="connsiteX3" fmla="*/ 295280 w 454257"/>
              <a:gd name="connsiteY3" fmla="*/ 219100 h 257335"/>
              <a:gd name="connsiteX4" fmla="*/ 292105 w 454257"/>
              <a:gd name="connsiteY4" fmla="*/ 161950 h 257335"/>
              <a:gd name="connsiteX5" fmla="*/ 333380 w 454257"/>
              <a:gd name="connsiteY5" fmla="*/ 209575 h 257335"/>
              <a:gd name="connsiteX6" fmla="*/ 336555 w 454257"/>
              <a:gd name="connsiteY6" fmla="*/ 171475 h 257335"/>
              <a:gd name="connsiteX7" fmla="*/ 454030 w 454257"/>
              <a:gd name="connsiteY7" fmla="*/ 257200 h 257335"/>
              <a:gd name="connsiteX8" fmla="*/ 365130 w 454257"/>
              <a:gd name="connsiteY8" fmla="*/ 190525 h 257335"/>
              <a:gd name="connsiteX9" fmla="*/ 320680 w 454257"/>
              <a:gd name="connsiteY9" fmla="*/ 158775 h 257335"/>
              <a:gd name="connsiteX10" fmla="*/ 231780 w 454257"/>
              <a:gd name="connsiteY10" fmla="*/ 25 h 257335"/>
              <a:gd name="connsiteX11" fmla="*/ 327030 w 454257"/>
              <a:gd name="connsiteY11" fmla="*/ 171475 h 257335"/>
              <a:gd name="connsiteX12" fmla="*/ 263530 w 454257"/>
              <a:gd name="connsiteY12" fmla="*/ 193700 h 257335"/>
              <a:gd name="connsiteX13" fmla="*/ 171455 w 454257"/>
              <a:gd name="connsiteY13" fmla="*/ 152425 h 257335"/>
              <a:gd name="connsiteX14" fmla="*/ 5 w 454257"/>
              <a:gd name="connsiteY14" fmla="*/ 54000 h 257335"/>
              <a:gd name="connsiteX15" fmla="*/ 165105 w 454257"/>
              <a:gd name="connsiteY15" fmla="*/ 136550 h 257335"/>
              <a:gd name="connsiteX16" fmla="*/ 158755 w 454257"/>
              <a:gd name="connsiteY16" fmla="*/ 41300 h 25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4257" h="257335">
                <a:moveTo>
                  <a:pt x="158755" y="41300"/>
                </a:moveTo>
                <a:cubicBezTo>
                  <a:pt x="171984" y="54529"/>
                  <a:pt x="231780" y="193700"/>
                  <a:pt x="244480" y="215925"/>
                </a:cubicBezTo>
                <a:cubicBezTo>
                  <a:pt x="257180" y="238150"/>
                  <a:pt x="226488" y="174121"/>
                  <a:pt x="234955" y="174650"/>
                </a:cubicBezTo>
                <a:cubicBezTo>
                  <a:pt x="243422" y="175179"/>
                  <a:pt x="285755" y="221217"/>
                  <a:pt x="295280" y="219100"/>
                </a:cubicBezTo>
                <a:cubicBezTo>
                  <a:pt x="304805" y="216983"/>
                  <a:pt x="285755" y="163538"/>
                  <a:pt x="292105" y="161950"/>
                </a:cubicBezTo>
                <a:cubicBezTo>
                  <a:pt x="298455" y="160363"/>
                  <a:pt x="325972" y="207988"/>
                  <a:pt x="333380" y="209575"/>
                </a:cubicBezTo>
                <a:cubicBezTo>
                  <a:pt x="340788" y="211162"/>
                  <a:pt x="316447" y="163538"/>
                  <a:pt x="336555" y="171475"/>
                </a:cubicBezTo>
                <a:cubicBezTo>
                  <a:pt x="356663" y="179412"/>
                  <a:pt x="449268" y="254025"/>
                  <a:pt x="454030" y="257200"/>
                </a:cubicBezTo>
                <a:cubicBezTo>
                  <a:pt x="458792" y="260375"/>
                  <a:pt x="387355" y="206929"/>
                  <a:pt x="365130" y="190525"/>
                </a:cubicBezTo>
                <a:cubicBezTo>
                  <a:pt x="342905" y="174121"/>
                  <a:pt x="342905" y="190525"/>
                  <a:pt x="320680" y="158775"/>
                </a:cubicBezTo>
                <a:cubicBezTo>
                  <a:pt x="298455" y="127025"/>
                  <a:pt x="230722" y="-2092"/>
                  <a:pt x="231780" y="25"/>
                </a:cubicBezTo>
                <a:cubicBezTo>
                  <a:pt x="232838" y="2142"/>
                  <a:pt x="321738" y="139196"/>
                  <a:pt x="327030" y="171475"/>
                </a:cubicBezTo>
                <a:cubicBezTo>
                  <a:pt x="332322" y="203754"/>
                  <a:pt x="289459" y="196875"/>
                  <a:pt x="263530" y="193700"/>
                </a:cubicBezTo>
                <a:cubicBezTo>
                  <a:pt x="237601" y="190525"/>
                  <a:pt x="215376" y="175708"/>
                  <a:pt x="171455" y="152425"/>
                </a:cubicBezTo>
                <a:cubicBezTo>
                  <a:pt x="127534" y="129142"/>
                  <a:pt x="1063" y="56646"/>
                  <a:pt x="5" y="54000"/>
                </a:cubicBezTo>
                <a:cubicBezTo>
                  <a:pt x="-1053" y="51354"/>
                  <a:pt x="138647" y="132846"/>
                  <a:pt x="165105" y="136550"/>
                </a:cubicBezTo>
                <a:cubicBezTo>
                  <a:pt x="191563" y="140254"/>
                  <a:pt x="145526" y="28071"/>
                  <a:pt x="158755" y="4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EED8FD5-F312-02EB-2D27-F8646119134C}"/>
              </a:ext>
            </a:extLst>
          </p:cNvPr>
          <p:cNvSpPr/>
          <p:nvPr/>
        </p:nvSpPr>
        <p:spPr>
          <a:xfrm>
            <a:off x="6515025" y="3165407"/>
            <a:ext cx="123921" cy="158824"/>
          </a:xfrm>
          <a:custGeom>
            <a:avLst/>
            <a:gdLst>
              <a:gd name="connsiteX0" fmla="*/ 75 w 123921"/>
              <a:gd name="connsiteY0" fmla="*/ 68 h 158824"/>
              <a:gd name="connsiteX1" fmla="*/ 41350 w 123921"/>
              <a:gd name="connsiteY1" fmla="*/ 98493 h 158824"/>
              <a:gd name="connsiteX2" fmla="*/ 3250 w 123921"/>
              <a:gd name="connsiteY2" fmla="*/ 158818 h 158824"/>
              <a:gd name="connsiteX3" fmla="*/ 66750 w 123921"/>
              <a:gd name="connsiteY3" fmla="*/ 95318 h 158824"/>
              <a:gd name="connsiteX4" fmla="*/ 123900 w 123921"/>
              <a:gd name="connsiteY4" fmla="*/ 31818 h 158824"/>
              <a:gd name="connsiteX5" fmla="*/ 60400 w 123921"/>
              <a:gd name="connsiteY5" fmla="*/ 92143 h 158824"/>
              <a:gd name="connsiteX6" fmla="*/ 54050 w 123921"/>
              <a:gd name="connsiteY6" fmla="*/ 82618 h 158824"/>
              <a:gd name="connsiteX7" fmla="*/ 75 w 123921"/>
              <a:gd name="connsiteY7" fmla="*/ 68 h 1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21" h="158824">
                <a:moveTo>
                  <a:pt x="75" y="68"/>
                </a:moveTo>
                <a:cubicBezTo>
                  <a:pt x="-2042" y="2714"/>
                  <a:pt x="40821" y="72035"/>
                  <a:pt x="41350" y="98493"/>
                </a:cubicBezTo>
                <a:cubicBezTo>
                  <a:pt x="41879" y="124951"/>
                  <a:pt x="-983" y="159347"/>
                  <a:pt x="3250" y="158818"/>
                </a:cubicBezTo>
                <a:cubicBezTo>
                  <a:pt x="7483" y="158289"/>
                  <a:pt x="46642" y="116485"/>
                  <a:pt x="66750" y="95318"/>
                </a:cubicBezTo>
                <a:cubicBezTo>
                  <a:pt x="86858" y="74151"/>
                  <a:pt x="124958" y="32347"/>
                  <a:pt x="123900" y="31818"/>
                </a:cubicBezTo>
                <a:cubicBezTo>
                  <a:pt x="122842" y="31289"/>
                  <a:pt x="60400" y="92143"/>
                  <a:pt x="60400" y="92143"/>
                </a:cubicBezTo>
                <a:cubicBezTo>
                  <a:pt x="48758" y="100610"/>
                  <a:pt x="61987" y="93201"/>
                  <a:pt x="54050" y="82618"/>
                </a:cubicBezTo>
                <a:cubicBezTo>
                  <a:pt x="46113" y="72035"/>
                  <a:pt x="2192" y="-2578"/>
                  <a:pt x="7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2D642FBE-22CD-4CCD-BF6C-E34E3DAFCE37}"/>
              </a:ext>
            </a:extLst>
          </p:cNvPr>
          <p:cNvSpPr/>
          <p:nvPr/>
        </p:nvSpPr>
        <p:spPr>
          <a:xfrm>
            <a:off x="6667440" y="3035132"/>
            <a:ext cx="121168" cy="217514"/>
          </a:xfrm>
          <a:custGeom>
            <a:avLst/>
            <a:gdLst>
              <a:gd name="connsiteX0" fmla="*/ 60 w 121168"/>
              <a:gd name="connsiteY0" fmla="*/ 168 h 217514"/>
              <a:gd name="connsiteX1" fmla="*/ 114360 w 121168"/>
              <a:gd name="connsiteY1" fmla="*/ 206543 h 217514"/>
              <a:gd name="connsiteX2" fmla="*/ 98485 w 121168"/>
              <a:gd name="connsiteY2" fmla="*/ 171618 h 217514"/>
              <a:gd name="connsiteX3" fmla="*/ 60 w 121168"/>
              <a:gd name="connsiteY3" fmla="*/ 168 h 21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68" h="217514">
                <a:moveTo>
                  <a:pt x="60" y="168"/>
                </a:moveTo>
                <a:cubicBezTo>
                  <a:pt x="2706" y="5989"/>
                  <a:pt x="97956" y="177968"/>
                  <a:pt x="114360" y="206543"/>
                </a:cubicBezTo>
                <a:cubicBezTo>
                  <a:pt x="130764" y="235118"/>
                  <a:pt x="114360" y="202310"/>
                  <a:pt x="98485" y="171618"/>
                </a:cubicBezTo>
                <a:cubicBezTo>
                  <a:pt x="82610" y="140926"/>
                  <a:pt x="-2586" y="-5653"/>
                  <a:pt x="6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1D3B60EC-5168-9184-8BD1-22629CBE8B1F}"/>
              </a:ext>
            </a:extLst>
          </p:cNvPr>
          <p:cNvSpPr/>
          <p:nvPr/>
        </p:nvSpPr>
        <p:spPr>
          <a:xfrm>
            <a:off x="6056407" y="3162239"/>
            <a:ext cx="65270" cy="46453"/>
          </a:xfrm>
          <a:custGeom>
            <a:avLst/>
            <a:gdLst>
              <a:gd name="connsiteX0" fmla="*/ 64993 w 65270"/>
              <a:gd name="connsiteY0" fmla="*/ 61 h 46453"/>
              <a:gd name="connsiteX1" fmla="*/ 1493 w 65270"/>
              <a:gd name="connsiteY1" fmla="*/ 44511 h 46453"/>
              <a:gd name="connsiteX2" fmla="*/ 23718 w 65270"/>
              <a:gd name="connsiteY2" fmla="*/ 34986 h 46453"/>
              <a:gd name="connsiteX3" fmla="*/ 64993 w 65270"/>
              <a:gd name="connsiteY3" fmla="*/ 61 h 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0" h="46453">
                <a:moveTo>
                  <a:pt x="64993" y="61"/>
                </a:moveTo>
                <a:cubicBezTo>
                  <a:pt x="61289" y="1648"/>
                  <a:pt x="8372" y="38690"/>
                  <a:pt x="1493" y="44511"/>
                </a:cubicBezTo>
                <a:cubicBezTo>
                  <a:pt x="-5386" y="50332"/>
                  <a:pt x="13135" y="41865"/>
                  <a:pt x="23718" y="34986"/>
                </a:cubicBezTo>
                <a:cubicBezTo>
                  <a:pt x="34301" y="28107"/>
                  <a:pt x="68697" y="-1526"/>
                  <a:pt x="6499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329FB6D8-8DD3-994B-A882-37B158E6E97F}"/>
              </a:ext>
            </a:extLst>
          </p:cNvPr>
          <p:cNvSpPr/>
          <p:nvPr/>
        </p:nvSpPr>
        <p:spPr>
          <a:xfrm>
            <a:off x="6952991" y="3197121"/>
            <a:ext cx="165457" cy="57410"/>
          </a:xfrm>
          <a:custGeom>
            <a:avLst/>
            <a:gdLst>
              <a:gd name="connsiteX0" fmla="*/ 259 w 165457"/>
              <a:gd name="connsiteY0" fmla="*/ 57254 h 57410"/>
              <a:gd name="connsiteX1" fmla="*/ 51059 w 165457"/>
              <a:gd name="connsiteY1" fmla="*/ 19154 h 57410"/>
              <a:gd name="connsiteX2" fmla="*/ 165359 w 165457"/>
              <a:gd name="connsiteY2" fmla="*/ 3279 h 57410"/>
              <a:gd name="connsiteX3" fmla="*/ 70109 w 165457"/>
              <a:gd name="connsiteY3" fmla="*/ 3279 h 57410"/>
              <a:gd name="connsiteX4" fmla="*/ 259 w 165457"/>
              <a:gd name="connsiteY4" fmla="*/ 57254 h 5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57" h="57410">
                <a:moveTo>
                  <a:pt x="259" y="57254"/>
                </a:moveTo>
                <a:cubicBezTo>
                  <a:pt x="-2916" y="59900"/>
                  <a:pt x="23542" y="28150"/>
                  <a:pt x="51059" y="19154"/>
                </a:cubicBezTo>
                <a:cubicBezTo>
                  <a:pt x="78576" y="10158"/>
                  <a:pt x="162184" y="5925"/>
                  <a:pt x="165359" y="3279"/>
                </a:cubicBezTo>
                <a:cubicBezTo>
                  <a:pt x="168534" y="633"/>
                  <a:pt x="94451" y="-2542"/>
                  <a:pt x="70109" y="3279"/>
                </a:cubicBezTo>
                <a:cubicBezTo>
                  <a:pt x="45767" y="9100"/>
                  <a:pt x="3434" y="54608"/>
                  <a:pt x="259" y="57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D5F92CB5-FD05-C183-F4A8-100B7FFBD822}"/>
              </a:ext>
            </a:extLst>
          </p:cNvPr>
          <p:cNvSpPr/>
          <p:nvPr/>
        </p:nvSpPr>
        <p:spPr>
          <a:xfrm>
            <a:off x="5934071" y="3105105"/>
            <a:ext cx="61507" cy="92230"/>
          </a:xfrm>
          <a:custGeom>
            <a:avLst/>
            <a:gdLst>
              <a:gd name="connsiteX0" fmla="*/ 4 w 61507"/>
              <a:gd name="connsiteY0" fmla="*/ 92120 h 92230"/>
              <a:gd name="connsiteX1" fmla="*/ 53979 w 61507"/>
              <a:gd name="connsiteY1" fmla="*/ 54020 h 92230"/>
              <a:gd name="connsiteX2" fmla="*/ 57154 w 61507"/>
              <a:gd name="connsiteY2" fmla="*/ 45 h 92230"/>
              <a:gd name="connsiteX3" fmla="*/ 57154 w 61507"/>
              <a:gd name="connsiteY3" fmla="*/ 63545 h 92230"/>
              <a:gd name="connsiteX4" fmla="*/ 4 w 61507"/>
              <a:gd name="connsiteY4" fmla="*/ 92120 h 9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7" h="92230">
                <a:moveTo>
                  <a:pt x="4" y="92120"/>
                </a:moveTo>
                <a:cubicBezTo>
                  <a:pt x="-525" y="90533"/>
                  <a:pt x="44454" y="69366"/>
                  <a:pt x="53979" y="54020"/>
                </a:cubicBezTo>
                <a:cubicBezTo>
                  <a:pt x="63504" y="38674"/>
                  <a:pt x="56625" y="-1542"/>
                  <a:pt x="57154" y="45"/>
                </a:cubicBezTo>
                <a:cubicBezTo>
                  <a:pt x="57683" y="1632"/>
                  <a:pt x="66679" y="49258"/>
                  <a:pt x="57154" y="63545"/>
                </a:cubicBezTo>
                <a:cubicBezTo>
                  <a:pt x="47629" y="77832"/>
                  <a:pt x="533" y="93707"/>
                  <a:pt x="4" y="92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3BAFFD1C-55BC-A8AB-321B-933D090C0292}"/>
              </a:ext>
            </a:extLst>
          </p:cNvPr>
          <p:cNvSpPr/>
          <p:nvPr/>
        </p:nvSpPr>
        <p:spPr>
          <a:xfrm>
            <a:off x="6092825" y="4444996"/>
            <a:ext cx="38779" cy="88915"/>
          </a:xfrm>
          <a:custGeom>
            <a:avLst/>
            <a:gdLst>
              <a:gd name="connsiteX0" fmla="*/ 0 w 38779"/>
              <a:gd name="connsiteY0" fmla="*/ 4 h 88915"/>
              <a:gd name="connsiteX1" fmla="*/ 38100 w 38779"/>
              <a:gd name="connsiteY1" fmla="*/ 57154 h 88915"/>
              <a:gd name="connsiteX2" fmla="*/ 25400 w 38779"/>
              <a:gd name="connsiteY2" fmla="*/ 88904 h 88915"/>
              <a:gd name="connsiteX3" fmla="*/ 38100 w 38779"/>
              <a:gd name="connsiteY3" fmla="*/ 53979 h 88915"/>
              <a:gd name="connsiteX4" fmla="*/ 0 w 38779"/>
              <a:gd name="connsiteY4" fmla="*/ 4 h 8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9" h="88915">
                <a:moveTo>
                  <a:pt x="0" y="4"/>
                </a:moveTo>
                <a:cubicBezTo>
                  <a:pt x="0" y="533"/>
                  <a:pt x="33867" y="42337"/>
                  <a:pt x="38100" y="57154"/>
                </a:cubicBezTo>
                <a:cubicBezTo>
                  <a:pt x="42333" y="71971"/>
                  <a:pt x="25400" y="89433"/>
                  <a:pt x="25400" y="88904"/>
                </a:cubicBezTo>
                <a:cubicBezTo>
                  <a:pt x="25400" y="88375"/>
                  <a:pt x="39687" y="66679"/>
                  <a:pt x="38100" y="53979"/>
                </a:cubicBezTo>
                <a:cubicBezTo>
                  <a:pt x="36513" y="41279"/>
                  <a:pt x="0" y="-525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6043997C-1D26-5ED7-CB96-CEBC019213EA}"/>
              </a:ext>
            </a:extLst>
          </p:cNvPr>
          <p:cNvSpPr/>
          <p:nvPr/>
        </p:nvSpPr>
        <p:spPr>
          <a:xfrm>
            <a:off x="7238947" y="4206856"/>
            <a:ext cx="22300" cy="92139"/>
          </a:xfrm>
          <a:custGeom>
            <a:avLst/>
            <a:gdLst>
              <a:gd name="connsiteX0" fmla="*/ 53 w 22300"/>
              <a:gd name="connsiteY0" fmla="*/ 19 h 92139"/>
              <a:gd name="connsiteX1" fmla="*/ 15928 w 22300"/>
              <a:gd name="connsiteY1" fmla="*/ 57169 h 92139"/>
              <a:gd name="connsiteX2" fmla="*/ 12753 w 22300"/>
              <a:gd name="connsiteY2" fmla="*/ 92094 h 92139"/>
              <a:gd name="connsiteX3" fmla="*/ 22278 w 22300"/>
              <a:gd name="connsiteY3" fmla="*/ 63519 h 92139"/>
              <a:gd name="connsiteX4" fmla="*/ 53 w 22300"/>
              <a:gd name="connsiteY4" fmla="*/ 19 h 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0" h="92139">
                <a:moveTo>
                  <a:pt x="53" y="19"/>
                </a:moveTo>
                <a:cubicBezTo>
                  <a:pt x="-1005" y="-1039"/>
                  <a:pt x="13811" y="41823"/>
                  <a:pt x="15928" y="57169"/>
                </a:cubicBezTo>
                <a:cubicBezTo>
                  <a:pt x="18045" y="72515"/>
                  <a:pt x="11695" y="91036"/>
                  <a:pt x="12753" y="92094"/>
                </a:cubicBezTo>
                <a:cubicBezTo>
                  <a:pt x="13811" y="93152"/>
                  <a:pt x="22807" y="75690"/>
                  <a:pt x="22278" y="63519"/>
                </a:cubicBezTo>
                <a:cubicBezTo>
                  <a:pt x="21749" y="51348"/>
                  <a:pt x="1111" y="1077"/>
                  <a:pt x="5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15DD07F-C9D3-839F-DFBA-71C7D3430CB3}"/>
              </a:ext>
            </a:extLst>
          </p:cNvPr>
          <p:cNvSpPr/>
          <p:nvPr/>
        </p:nvSpPr>
        <p:spPr>
          <a:xfrm>
            <a:off x="6193388" y="4956126"/>
            <a:ext cx="39143" cy="111233"/>
          </a:xfrm>
          <a:custGeom>
            <a:avLst/>
            <a:gdLst>
              <a:gd name="connsiteX0" fmla="*/ 39137 w 39143"/>
              <a:gd name="connsiteY0" fmla="*/ 49 h 111233"/>
              <a:gd name="connsiteX1" fmla="*/ 4212 w 39143"/>
              <a:gd name="connsiteY1" fmla="*/ 63549 h 111233"/>
              <a:gd name="connsiteX2" fmla="*/ 7387 w 39143"/>
              <a:gd name="connsiteY2" fmla="*/ 111174 h 111233"/>
              <a:gd name="connsiteX3" fmla="*/ 1037 w 39143"/>
              <a:gd name="connsiteY3" fmla="*/ 54024 h 111233"/>
              <a:gd name="connsiteX4" fmla="*/ 39137 w 39143"/>
              <a:gd name="connsiteY4" fmla="*/ 49 h 1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3" h="111233">
                <a:moveTo>
                  <a:pt x="39137" y="49"/>
                </a:moveTo>
                <a:cubicBezTo>
                  <a:pt x="39666" y="1636"/>
                  <a:pt x="9504" y="45028"/>
                  <a:pt x="4212" y="63549"/>
                </a:cubicBezTo>
                <a:cubicBezTo>
                  <a:pt x="-1080" y="82070"/>
                  <a:pt x="7916" y="112761"/>
                  <a:pt x="7387" y="111174"/>
                </a:cubicBezTo>
                <a:cubicBezTo>
                  <a:pt x="6858" y="109587"/>
                  <a:pt x="-3196" y="72545"/>
                  <a:pt x="1037" y="54024"/>
                </a:cubicBezTo>
                <a:cubicBezTo>
                  <a:pt x="5270" y="35503"/>
                  <a:pt x="38608" y="-1538"/>
                  <a:pt x="3913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8676984-BA20-133C-9BD6-0CEBF3321855}"/>
              </a:ext>
            </a:extLst>
          </p:cNvPr>
          <p:cNvSpPr/>
          <p:nvPr/>
        </p:nvSpPr>
        <p:spPr>
          <a:xfrm>
            <a:off x="7248189" y="4479810"/>
            <a:ext cx="13360" cy="92773"/>
          </a:xfrm>
          <a:custGeom>
            <a:avLst/>
            <a:gdLst>
              <a:gd name="connsiteX0" fmla="*/ 13036 w 13360"/>
              <a:gd name="connsiteY0" fmla="*/ 115 h 92773"/>
              <a:gd name="connsiteX1" fmla="*/ 9861 w 13360"/>
              <a:gd name="connsiteY1" fmla="*/ 73140 h 92773"/>
              <a:gd name="connsiteX2" fmla="*/ 13036 w 13360"/>
              <a:gd name="connsiteY2" fmla="*/ 92190 h 92773"/>
              <a:gd name="connsiteX3" fmla="*/ 336 w 13360"/>
              <a:gd name="connsiteY3" fmla="*/ 57265 h 92773"/>
              <a:gd name="connsiteX4" fmla="*/ 13036 w 13360"/>
              <a:gd name="connsiteY4" fmla="*/ 115 h 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60" h="92773">
                <a:moveTo>
                  <a:pt x="13036" y="115"/>
                </a:moveTo>
                <a:cubicBezTo>
                  <a:pt x="14624" y="2761"/>
                  <a:pt x="9861" y="57794"/>
                  <a:pt x="9861" y="73140"/>
                </a:cubicBezTo>
                <a:cubicBezTo>
                  <a:pt x="9861" y="88486"/>
                  <a:pt x="14624" y="94836"/>
                  <a:pt x="13036" y="92190"/>
                </a:cubicBezTo>
                <a:cubicBezTo>
                  <a:pt x="11448" y="89544"/>
                  <a:pt x="-2310" y="73669"/>
                  <a:pt x="336" y="57265"/>
                </a:cubicBezTo>
                <a:cubicBezTo>
                  <a:pt x="2982" y="40861"/>
                  <a:pt x="11448" y="-2531"/>
                  <a:pt x="1303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C4E8A0A9-DFC3-4971-438D-B25A04780B43}"/>
              </a:ext>
            </a:extLst>
          </p:cNvPr>
          <p:cNvSpPr/>
          <p:nvPr/>
        </p:nvSpPr>
        <p:spPr>
          <a:xfrm>
            <a:off x="6223000" y="4311650"/>
            <a:ext cx="22259" cy="114300"/>
          </a:xfrm>
          <a:custGeom>
            <a:avLst/>
            <a:gdLst>
              <a:gd name="connsiteX0" fmla="*/ 0 w 22259"/>
              <a:gd name="connsiteY0" fmla="*/ 0 h 114300"/>
              <a:gd name="connsiteX1" fmla="*/ 22225 w 22259"/>
              <a:gd name="connsiteY1" fmla="*/ 76200 h 114300"/>
              <a:gd name="connsiteX2" fmla="*/ 0 w 22259"/>
              <a:gd name="connsiteY2" fmla="*/ 114300 h 114300"/>
              <a:gd name="connsiteX3" fmla="*/ 22225 w 22259"/>
              <a:gd name="connsiteY3" fmla="*/ 76200 h 114300"/>
              <a:gd name="connsiteX4" fmla="*/ 0 w 22259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9" h="114300">
                <a:moveTo>
                  <a:pt x="0" y="0"/>
                </a:moveTo>
                <a:cubicBezTo>
                  <a:pt x="0" y="0"/>
                  <a:pt x="22225" y="57150"/>
                  <a:pt x="22225" y="76200"/>
                </a:cubicBezTo>
                <a:cubicBezTo>
                  <a:pt x="22225" y="95250"/>
                  <a:pt x="0" y="114300"/>
                  <a:pt x="0" y="114300"/>
                </a:cubicBezTo>
                <a:cubicBezTo>
                  <a:pt x="0" y="114300"/>
                  <a:pt x="21167" y="93662"/>
                  <a:pt x="22225" y="76200"/>
                </a:cubicBezTo>
                <a:cubicBezTo>
                  <a:pt x="23283" y="5873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535D686E-C732-0785-77FB-95DF0EB3F56A}"/>
              </a:ext>
            </a:extLst>
          </p:cNvPr>
          <p:cNvSpPr/>
          <p:nvPr/>
        </p:nvSpPr>
        <p:spPr>
          <a:xfrm>
            <a:off x="6222932" y="4298936"/>
            <a:ext cx="34999" cy="111190"/>
          </a:xfrm>
          <a:custGeom>
            <a:avLst/>
            <a:gdLst>
              <a:gd name="connsiteX0" fmla="*/ 68 w 34999"/>
              <a:gd name="connsiteY0" fmla="*/ 14 h 111190"/>
              <a:gd name="connsiteX1" fmla="*/ 25468 w 34999"/>
              <a:gd name="connsiteY1" fmla="*/ 76214 h 111190"/>
              <a:gd name="connsiteX2" fmla="*/ 3243 w 34999"/>
              <a:gd name="connsiteY2" fmla="*/ 111139 h 111190"/>
              <a:gd name="connsiteX3" fmla="*/ 34993 w 34999"/>
              <a:gd name="connsiteY3" fmla="*/ 82564 h 111190"/>
              <a:gd name="connsiteX4" fmla="*/ 68 w 34999"/>
              <a:gd name="connsiteY4" fmla="*/ 14 h 1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9" h="111190">
                <a:moveTo>
                  <a:pt x="68" y="14"/>
                </a:moveTo>
                <a:cubicBezTo>
                  <a:pt x="-1520" y="-1044"/>
                  <a:pt x="24939" y="57693"/>
                  <a:pt x="25468" y="76214"/>
                </a:cubicBezTo>
                <a:cubicBezTo>
                  <a:pt x="25997" y="94735"/>
                  <a:pt x="1655" y="110081"/>
                  <a:pt x="3243" y="111139"/>
                </a:cubicBezTo>
                <a:cubicBezTo>
                  <a:pt x="4831" y="112197"/>
                  <a:pt x="35522" y="96852"/>
                  <a:pt x="34993" y="82564"/>
                </a:cubicBezTo>
                <a:cubicBezTo>
                  <a:pt x="34464" y="68277"/>
                  <a:pt x="1656" y="1072"/>
                  <a:pt x="6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3DEC4F0C-893B-B0B5-53F7-63D039391A9F}"/>
              </a:ext>
            </a:extLst>
          </p:cNvPr>
          <p:cNvSpPr/>
          <p:nvPr/>
        </p:nvSpPr>
        <p:spPr>
          <a:xfrm>
            <a:off x="5996840" y="4251319"/>
            <a:ext cx="42073" cy="76218"/>
          </a:xfrm>
          <a:custGeom>
            <a:avLst/>
            <a:gdLst>
              <a:gd name="connsiteX0" fmla="*/ 42010 w 42073"/>
              <a:gd name="connsiteY0" fmla="*/ 6 h 76218"/>
              <a:gd name="connsiteX1" fmla="*/ 10260 w 42073"/>
              <a:gd name="connsiteY1" fmla="*/ 47631 h 76218"/>
              <a:gd name="connsiteX2" fmla="*/ 13435 w 42073"/>
              <a:gd name="connsiteY2" fmla="*/ 76206 h 76218"/>
              <a:gd name="connsiteX3" fmla="*/ 735 w 42073"/>
              <a:gd name="connsiteY3" fmla="*/ 44456 h 76218"/>
              <a:gd name="connsiteX4" fmla="*/ 42010 w 42073"/>
              <a:gd name="connsiteY4" fmla="*/ 6 h 7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3" h="76218">
                <a:moveTo>
                  <a:pt x="42010" y="6"/>
                </a:moveTo>
                <a:cubicBezTo>
                  <a:pt x="43597" y="535"/>
                  <a:pt x="15023" y="34931"/>
                  <a:pt x="10260" y="47631"/>
                </a:cubicBezTo>
                <a:cubicBezTo>
                  <a:pt x="5497" y="60331"/>
                  <a:pt x="15022" y="76735"/>
                  <a:pt x="13435" y="76206"/>
                </a:cubicBezTo>
                <a:cubicBezTo>
                  <a:pt x="11848" y="75677"/>
                  <a:pt x="-3498" y="56098"/>
                  <a:pt x="735" y="44456"/>
                </a:cubicBezTo>
                <a:cubicBezTo>
                  <a:pt x="4968" y="32814"/>
                  <a:pt x="40423" y="-523"/>
                  <a:pt x="4201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8383CAA-03D1-CF3C-B333-5B5621232518}"/>
              </a:ext>
            </a:extLst>
          </p:cNvPr>
          <p:cNvSpPr/>
          <p:nvPr/>
        </p:nvSpPr>
        <p:spPr>
          <a:xfrm>
            <a:off x="6987962" y="3832201"/>
            <a:ext cx="194179" cy="133572"/>
          </a:xfrm>
          <a:custGeom>
            <a:avLst/>
            <a:gdLst>
              <a:gd name="connsiteX0" fmla="*/ 213 w 194179"/>
              <a:gd name="connsiteY0" fmla="*/ 24 h 133572"/>
              <a:gd name="connsiteX1" fmla="*/ 155788 w 194179"/>
              <a:gd name="connsiteY1" fmla="*/ 101624 h 133572"/>
              <a:gd name="connsiteX2" fmla="*/ 193888 w 194179"/>
              <a:gd name="connsiteY2" fmla="*/ 133374 h 133572"/>
              <a:gd name="connsiteX3" fmla="*/ 168488 w 194179"/>
              <a:gd name="connsiteY3" fmla="*/ 114324 h 133572"/>
              <a:gd name="connsiteX4" fmla="*/ 85938 w 194179"/>
              <a:gd name="connsiteY4" fmla="*/ 98449 h 133572"/>
              <a:gd name="connsiteX5" fmla="*/ 120863 w 194179"/>
              <a:gd name="connsiteY5" fmla="*/ 92099 h 133572"/>
              <a:gd name="connsiteX6" fmla="*/ 213 w 194179"/>
              <a:gd name="connsiteY6" fmla="*/ 24 h 13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79" h="133572">
                <a:moveTo>
                  <a:pt x="213" y="24"/>
                </a:moveTo>
                <a:cubicBezTo>
                  <a:pt x="6034" y="1612"/>
                  <a:pt x="123509" y="79399"/>
                  <a:pt x="155788" y="101624"/>
                </a:cubicBezTo>
                <a:cubicBezTo>
                  <a:pt x="188067" y="123849"/>
                  <a:pt x="191771" y="131257"/>
                  <a:pt x="193888" y="133374"/>
                </a:cubicBezTo>
                <a:cubicBezTo>
                  <a:pt x="196005" y="135491"/>
                  <a:pt x="186480" y="120145"/>
                  <a:pt x="168488" y="114324"/>
                </a:cubicBezTo>
                <a:cubicBezTo>
                  <a:pt x="150496" y="108503"/>
                  <a:pt x="93875" y="102153"/>
                  <a:pt x="85938" y="98449"/>
                </a:cubicBezTo>
                <a:cubicBezTo>
                  <a:pt x="78001" y="94745"/>
                  <a:pt x="132505" y="108503"/>
                  <a:pt x="120863" y="92099"/>
                </a:cubicBezTo>
                <a:cubicBezTo>
                  <a:pt x="109221" y="75695"/>
                  <a:pt x="-5608" y="-1564"/>
                  <a:pt x="21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20FFCF4-7D92-0AF1-F1F5-11041549F5A3}"/>
              </a:ext>
            </a:extLst>
          </p:cNvPr>
          <p:cNvSpPr/>
          <p:nvPr/>
        </p:nvSpPr>
        <p:spPr>
          <a:xfrm>
            <a:off x="6409715" y="3714459"/>
            <a:ext cx="73659" cy="402168"/>
          </a:xfrm>
          <a:custGeom>
            <a:avLst/>
            <a:gdLst>
              <a:gd name="connsiteX0" fmla="*/ 73635 w 73659"/>
              <a:gd name="connsiteY0" fmla="*/ 291 h 402168"/>
              <a:gd name="connsiteX1" fmla="*/ 29185 w 73659"/>
              <a:gd name="connsiteY1" fmla="*/ 241591 h 402168"/>
              <a:gd name="connsiteX2" fmla="*/ 32360 w 73659"/>
              <a:gd name="connsiteY2" fmla="*/ 400341 h 402168"/>
              <a:gd name="connsiteX3" fmla="*/ 32360 w 73659"/>
              <a:gd name="connsiteY3" fmla="*/ 324141 h 402168"/>
              <a:gd name="connsiteX4" fmla="*/ 19660 w 73659"/>
              <a:gd name="connsiteY4" fmla="*/ 266991 h 402168"/>
              <a:gd name="connsiteX5" fmla="*/ 3785 w 73659"/>
              <a:gd name="connsiteY5" fmla="*/ 320966 h 402168"/>
              <a:gd name="connsiteX6" fmla="*/ 610 w 73659"/>
              <a:gd name="connsiteY6" fmla="*/ 378116 h 402168"/>
              <a:gd name="connsiteX7" fmla="*/ 610 w 73659"/>
              <a:gd name="connsiteY7" fmla="*/ 260641 h 402168"/>
              <a:gd name="connsiteX8" fmla="*/ 6960 w 73659"/>
              <a:gd name="connsiteY8" fmla="*/ 111416 h 402168"/>
              <a:gd name="connsiteX9" fmla="*/ 6960 w 73659"/>
              <a:gd name="connsiteY9" fmla="*/ 327316 h 402168"/>
              <a:gd name="connsiteX10" fmla="*/ 19660 w 73659"/>
              <a:gd name="connsiteY10" fmla="*/ 232066 h 402168"/>
              <a:gd name="connsiteX11" fmla="*/ 29185 w 73659"/>
              <a:gd name="connsiteY11" fmla="*/ 159041 h 402168"/>
              <a:gd name="connsiteX12" fmla="*/ 35535 w 73659"/>
              <a:gd name="connsiteY12" fmla="*/ 190791 h 402168"/>
              <a:gd name="connsiteX13" fmla="*/ 73635 w 73659"/>
              <a:gd name="connsiteY13" fmla="*/ 291 h 40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59" h="402168">
                <a:moveTo>
                  <a:pt x="73635" y="291"/>
                </a:moveTo>
                <a:cubicBezTo>
                  <a:pt x="72577" y="8758"/>
                  <a:pt x="36064" y="174916"/>
                  <a:pt x="29185" y="241591"/>
                </a:cubicBezTo>
                <a:cubicBezTo>
                  <a:pt x="22306" y="308266"/>
                  <a:pt x="31831" y="386583"/>
                  <a:pt x="32360" y="400341"/>
                </a:cubicBezTo>
                <a:cubicBezTo>
                  <a:pt x="32889" y="414099"/>
                  <a:pt x="34477" y="346366"/>
                  <a:pt x="32360" y="324141"/>
                </a:cubicBezTo>
                <a:cubicBezTo>
                  <a:pt x="30243" y="301916"/>
                  <a:pt x="24422" y="267520"/>
                  <a:pt x="19660" y="266991"/>
                </a:cubicBezTo>
                <a:cubicBezTo>
                  <a:pt x="14897" y="266462"/>
                  <a:pt x="6960" y="302445"/>
                  <a:pt x="3785" y="320966"/>
                </a:cubicBezTo>
                <a:cubicBezTo>
                  <a:pt x="610" y="339487"/>
                  <a:pt x="1139" y="388170"/>
                  <a:pt x="610" y="378116"/>
                </a:cubicBezTo>
                <a:cubicBezTo>
                  <a:pt x="81" y="368062"/>
                  <a:pt x="-448" y="305091"/>
                  <a:pt x="610" y="260641"/>
                </a:cubicBezTo>
                <a:cubicBezTo>
                  <a:pt x="1668" y="216191"/>
                  <a:pt x="5902" y="100304"/>
                  <a:pt x="6960" y="111416"/>
                </a:cubicBezTo>
                <a:cubicBezTo>
                  <a:pt x="8018" y="122528"/>
                  <a:pt x="4843" y="307208"/>
                  <a:pt x="6960" y="327316"/>
                </a:cubicBezTo>
                <a:cubicBezTo>
                  <a:pt x="9077" y="347424"/>
                  <a:pt x="15956" y="260112"/>
                  <a:pt x="19660" y="232066"/>
                </a:cubicBezTo>
                <a:cubicBezTo>
                  <a:pt x="23364" y="204020"/>
                  <a:pt x="26539" y="165920"/>
                  <a:pt x="29185" y="159041"/>
                </a:cubicBezTo>
                <a:cubicBezTo>
                  <a:pt x="31831" y="152162"/>
                  <a:pt x="30243" y="210899"/>
                  <a:pt x="35535" y="190791"/>
                </a:cubicBezTo>
                <a:cubicBezTo>
                  <a:pt x="40827" y="170683"/>
                  <a:pt x="74693" y="-8176"/>
                  <a:pt x="73635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0737585F-8F07-6847-420D-04449F78114F}"/>
              </a:ext>
            </a:extLst>
          </p:cNvPr>
          <p:cNvSpPr/>
          <p:nvPr/>
        </p:nvSpPr>
        <p:spPr>
          <a:xfrm>
            <a:off x="5563085" y="1768413"/>
            <a:ext cx="1031541" cy="1840434"/>
          </a:xfrm>
          <a:custGeom>
            <a:avLst/>
            <a:gdLst>
              <a:gd name="connsiteX0" fmla="*/ 1031528 w 1031541"/>
              <a:gd name="connsiteY0" fmla="*/ 752 h 1840434"/>
              <a:gd name="connsiteX1" fmla="*/ 350698 w 1031541"/>
              <a:gd name="connsiteY1" fmla="*/ 423165 h 1840434"/>
              <a:gd name="connsiteX2" fmla="*/ 484876 w 1031541"/>
              <a:gd name="connsiteY2" fmla="*/ 373470 h 1840434"/>
              <a:gd name="connsiteX3" fmla="*/ 271185 w 1031541"/>
              <a:gd name="connsiteY3" fmla="*/ 726309 h 1840434"/>
              <a:gd name="connsiteX4" fmla="*/ 305972 w 1031541"/>
              <a:gd name="connsiteY4" fmla="*/ 686552 h 1840434"/>
              <a:gd name="connsiteX5" fmla="*/ 122098 w 1031541"/>
              <a:gd name="connsiteY5" fmla="*/ 1248113 h 1840434"/>
              <a:gd name="connsiteX6" fmla="*/ 196641 w 1031541"/>
              <a:gd name="connsiteY6" fmla="*/ 1084117 h 1840434"/>
              <a:gd name="connsiteX7" fmla="*/ 32645 w 1031541"/>
              <a:gd name="connsiteY7" fmla="*/ 1799735 h 1840434"/>
              <a:gd name="connsiteX8" fmla="*/ 62463 w 1031541"/>
              <a:gd name="connsiteY8" fmla="*/ 1615861 h 1840434"/>
              <a:gd name="connsiteX9" fmla="*/ 365606 w 1031541"/>
              <a:gd name="connsiteY9" fmla="*/ 487770 h 1840434"/>
              <a:gd name="connsiteX10" fmla="*/ 325850 w 1031541"/>
              <a:gd name="connsiteY10" fmla="*/ 616978 h 1840434"/>
              <a:gd name="connsiteX11" fmla="*/ 648872 w 1031541"/>
              <a:gd name="connsiteY11" fmla="*/ 129961 h 1840434"/>
              <a:gd name="connsiteX12" fmla="*/ 440150 w 1031541"/>
              <a:gd name="connsiteY12" fmla="*/ 313835 h 1840434"/>
              <a:gd name="connsiteX13" fmla="*/ 743293 w 1031541"/>
              <a:gd name="connsiteY13" fmla="*/ 129961 h 1840434"/>
              <a:gd name="connsiteX14" fmla="*/ 12767 w 1031541"/>
              <a:gd name="connsiteY14" fmla="*/ 482800 h 1840434"/>
              <a:gd name="connsiteX15" fmla="*/ 330819 w 1031541"/>
              <a:gd name="connsiteY15" fmla="*/ 323774 h 1840434"/>
              <a:gd name="connsiteX16" fmla="*/ 1031528 w 1031541"/>
              <a:gd name="connsiteY16" fmla="*/ 752 h 184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541" h="1840434">
                <a:moveTo>
                  <a:pt x="1031528" y="752"/>
                </a:moveTo>
                <a:cubicBezTo>
                  <a:pt x="1034841" y="17317"/>
                  <a:pt x="441807" y="361045"/>
                  <a:pt x="350698" y="423165"/>
                </a:cubicBezTo>
                <a:cubicBezTo>
                  <a:pt x="259589" y="485285"/>
                  <a:pt x="498128" y="322946"/>
                  <a:pt x="484876" y="373470"/>
                </a:cubicBezTo>
                <a:cubicBezTo>
                  <a:pt x="471624" y="423994"/>
                  <a:pt x="301002" y="674129"/>
                  <a:pt x="271185" y="726309"/>
                </a:cubicBezTo>
                <a:cubicBezTo>
                  <a:pt x="241368" y="778489"/>
                  <a:pt x="330820" y="599585"/>
                  <a:pt x="305972" y="686552"/>
                </a:cubicBezTo>
                <a:cubicBezTo>
                  <a:pt x="281124" y="773519"/>
                  <a:pt x="140320" y="1181852"/>
                  <a:pt x="122098" y="1248113"/>
                </a:cubicBezTo>
                <a:cubicBezTo>
                  <a:pt x="103876" y="1314374"/>
                  <a:pt x="211550" y="992180"/>
                  <a:pt x="196641" y="1084117"/>
                </a:cubicBezTo>
                <a:cubicBezTo>
                  <a:pt x="181732" y="1176054"/>
                  <a:pt x="55008" y="1711111"/>
                  <a:pt x="32645" y="1799735"/>
                </a:cubicBezTo>
                <a:cubicBezTo>
                  <a:pt x="10282" y="1888359"/>
                  <a:pt x="6970" y="1834522"/>
                  <a:pt x="62463" y="1615861"/>
                </a:cubicBezTo>
                <a:cubicBezTo>
                  <a:pt x="117956" y="1397200"/>
                  <a:pt x="321708" y="654250"/>
                  <a:pt x="365606" y="487770"/>
                </a:cubicBezTo>
                <a:cubicBezTo>
                  <a:pt x="409504" y="321290"/>
                  <a:pt x="278639" y="676613"/>
                  <a:pt x="325850" y="616978"/>
                </a:cubicBezTo>
                <a:cubicBezTo>
                  <a:pt x="373061" y="557343"/>
                  <a:pt x="629822" y="180485"/>
                  <a:pt x="648872" y="129961"/>
                </a:cubicBezTo>
                <a:cubicBezTo>
                  <a:pt x="667922" y="79437"/>
                  <a:pt x="424413" y="313835"/>
                  <a:pt x="440150" y="313835"/>
                </a:cubicBezTo>
                <a:cubicBezTo>
                  <a:pt x="455887" y="313835"/>
                  <a:pt x="814523" y="101800"/>
                  <a:pt x="743293" y="129961"/>
                </a:cubicBezTo>
                <a:cubicBezTo>
                  <a:pt x="672063" y="158122"/>
                  <a:pt x="81513" y="450498"/>
                  <a:pt x="12767" y="482800"/>
                </a:cubicBezTo>
                <a:cubicBezTo>
                  <a:pt x="-55979" y="515102"/>
                  <a:pt x="167652" y="401630"/>
                  <a:pt x="330819" y="323774"/>
                </a:cubicBezTo>
                <a:cubicBezTo>
                  <a:pt x="493986" y="245918"/>
                  <a:pt x="1028215" y="-15813"/>
                  <a:pt x="1031528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CAD24DA-31D8-2C79-C8AC-F9A936F950BB}"/>
              </a:ext>
            </a:extLst>
          </p:cNvPr>
          <p:cNvSpPr/>
          <p:nvPr/>
        </p:nvSpPr>
        <p:spPr>
          <a:xfrm>
            <a:off x="6488410" y="1705217"/>
            <a:ext cx="1227906" cy="1764986"/>
          </a:xfrm>
          <a:custGeom>
            <a:avLst/>
            <a:gdLst>
              <a:gd name="connsiteX0" fmla="*/ 1842 w 1227906"/>
              <a:gd name="connsiteY0" fmla="*/ 78857 h 1764986"/>
              <a:gd name="connsiteX1" fmla="*/ 657825 w 1227906"/>
              <a:gd name="connsiteY1" fmla="*/ 302487 h 1764986"/>
              <a:gd name="connsiteX2" fmla="*/ 588251 w 1227906"/>
              <a:gd name="connsiteY2" fmla="*/ 247822 h 1764986"/>
              <a:gd name="connsiteX3" fmla="*/ 901333 w 1227906"/>
              <a:gd name="connsiteY3" fmla="*/ 565874 h 1764986"/>
              <a:gd name="connsiteX4" fmla="*/ 1045451 w 1227906"/>
              <a:gd name="connsiteY4" fmla="*/ 973379 h 1764986"/>
              <a:gd name="connsiteX5" fmla="*/ 1055390 w 1227906"/>
              <a:gd name="connsiteY5" fmla="*/ 854109 h 1764986"/>
              <a:gd name="connsiteX6" fmla="*/ 1199507 w 1227906"/>
              <a:gd name="connsiteY6" fmla="*/ 1331187 h 1764986"/>
              <a:gd name="connsiteX7" fmla="*/ 1194538 w 1227906"/>
              <a:gd name="connsiteY7" fmla="*/ 1763540 h 1764986"/>
              <a:gd name="connsiteX8" fmla="*/ 1224355 w 1227906"/>
              <a:gd name="connsiteY8" fmla="*/ 1440518 h 1764986"/>
              <a:gd name="connsiteX9" fmla="*/ 1100116 w 1227906"/>
              <a:gd name="connsiteY9" fmla="*/ 655326 h 1764986"/>
              <a:gd name="connsiteX10" fmla="*/ 1134903 w 1227906"/>
              <a:gd name="connsiteY10" fmla="*/ 998226 h 1764986"/>
              <a:gd name="connsiteX11" fmla="*/ 975877 w 1227906"/>
              <a:gd name="connsiteY11" fmla="*/ 650357 h 1764986"/>
              <a:gd name="connsiteX12" fmla="*/ 667764 w 1227906"/>
              <a:gd name="connsiteY12" fmla="*/ 9283 h 1764986"/>
              <a:gd name="connsiteX13" fmla="*/ 846668 w 1227906"/>
              <a:gd name="connsiteY13" fmla="*/ 386970 h 1764986"/>
              <a:gd name="connsiteX14" fmla="*/ 225473 w 1227906"/>
              <a:gd name="connsiteY14" fmla="*/ 9283 h 1764986"/>
              <a:gd name="connsiteX15" fmla="*/ 364620 w 1227906"/>
              <a:gd name="connsiteY15" fmla="*/ 138492 h 1764986"/>
              <a:gd name="connsiteX16" fmla="*/ 1015633 w 1227906"/>
              <a:gd name="connsiteY16" fmla="*/ 391940 h 1764986"/>
              <a:gd name="connsiteX17" fmla="*/ 478920 w 1227906"/>
              <a:gd name="connsiteY17" fmla="*/ 183218 h 1764986"/>
              <a:gd name="connsiteX18" fmla="*/ 1842 w 1227906"/>
              <a:gd name="connsiteY18" fmla="*/ 78857 h 17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7906" h="1764986">
                <a:moveTo>
                  <a:pt x="1842" y="78857"/>
                </a:moveTo>
                <a:cubicBezTo>
                  <a:pt x="31660" y="98735"/>
                  <a:pt x="560090" y="274326"/>
                  <a:pt x="657825" y="302487"/>
                </a:cubicBezTo>
                <a:cubicBezTo>
                  <a:pt x="755560" y="330648"/>
                  <a:pt x="547666" y="203924"/>
                  <a:pt x="588251" y="247822"/>
                </a:cubicBezTo>
                <a:cubicBezTo>
                  <a:pt x="628836" y="291720"/>
                  <a:pt x="825133" y="444948"/>
                  <a:pt x="901333" y="565874"/>
                </a:cubicBezTo>
                <a:cubicBezTo>
                  <a:pt x="977533" y="686800"/>
                  <a:pt x="1019775" y="925340"/>
                  <a:pt x="1045451" y="973379"/>
                </a:cubicBezTo>
                <a:cubicBezTo>
                  <a:pt x="1071127" y="1021418"/>
                  <a:pt x="1029714" y="794474"/>
                  <a:pt x="1055390" y="854109"/>
                </a:cubicBezTo>
                <a:cubicBezTo>
                  <a:pt x="1081066" y="913744"/>
                  <a:pt x="1176316" y="1179615"/>
                  <a:pt x="1199507" y="1331187"/>
                </a:cubicBezTo>
                <a:cubicBezTo>
                  <a:pt x="1222698" y="1482759"/>
                  <a:pt x="1190397" y="1745318"/>
                  <a:pt x="1194538" y="1763540"/>
                </a:cubicBezTo>
                <a:cubicBezTo>
                  <a:pt x="1198679" y="1781762"/>
                  <a:pt x="1240092" y="1625220"/>
                  <a:pt x="1224355" y="1440518"/>
                </a:cubicBezTo>
                <a:cubicBezTo>
                  <a:pt x="1208618" y="1255816"/>
                  <a:pt x="1115025" y="729041"/>
                  <a:pt x="1100116" y="655326"/>
                </a:cubicBezTo>
                <a:cubicBezTo>
                  <a:pt x="1085207" y="581611"/>
                  <a:pt x="1155609" y="999054"/>
                  <a:pt x="1134903" y="998226"/>
                </a:cubicBezTo>
                <a:cubicBezTo>
                  <a:pt x="1114197" y="997398"/>
                  <a:pt x="1053733" y="815181"/>
                  <a:pt x="975877" y="650357"/>
                </a:cubicBezTo>
                <a:cubicBezTo>
                  <a:pt x="898021" y="485533"/>
                  <a:pt x="689299" y="53181"/>
                  <a:pt x="667764" y="9283"/>
                </a:cubicBezTo>
                <a:cubicBezTo>
                  <a:pt x="646229" y="-34615"/>
                  <a:pt x="920383" y="386970"/>
                  <a:pt x="846668" y="386970"/>
                </a:cubicBezTo>
                <a:cubicBezTo>
                  <a:pt x="772953" y="386970"/>
                  <a:pt x="305814" y="50696"/>
                  <a:pt x="225473" y="9283"/>
                </a:cubicBezTo>
                <a:cubicBezTo>
                  <a:pt x="145132" y="-32130"/>
                  <a:pt x="232927" y="74716"/>
                  <a:pt x="364620" y="138492"/>
                </a:cubicBezTo>
                <a:cubicBezTo>
                  <a:pt x="496313" y="202268"/>
                  <a:pt x="1015633" y="391940"/>
                  <a:pt x="1015633" y="391940"/>
                </a:cubicBezTo>
                <a:cubicBezTo>
                  <a:pt x="1034683" y="399394"/>
                  <a:pt x="646229" y="231257"/>
                  <a:pt x="478920" y="183218"/>
                </a:cubicBezTo>
                <a:cubicBezTo>
                  <a:pt x="311611" y="135179"/>
                  <a:pt x="-27976" y="58979"/>
                  <a:pt x="1842" y="78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5D72CE1-210B-61DE-93DF-CB7C11C97604}"/>
              </a:ext>
            </a:extLst>
          </p:cNvPr>
          <p:cNvSpPr/>
          <p:nvPr/>
        </p:nvSpPr>
        <p:spPr>
          <a:xfrm>
            <a:off x="5491349" y="2760608"/>
            <a:ext cx="243712" cy="1942672"/>
          </a:xfrm>
          <a:custGeom>
            <a:avLst/>
            <a:gdLst>
              <a:gd name="connsiteX0" fmla="*/ 218681 w 243712"/>
              <a:gd name="connsiteY0" fmla="*/ 2470 h 1942672"/>
              <a:gd name="connsiteX1" fmla="*/ 49716 w 243712"/>
              <a:gd name="connsiteY1" fmla="*/ 926809 h 1942672"/>
              <a:gd name="connsiteX2" fmla="*/ 79534 w 243712"/>
              <a:gd name="connsiteY2" fmla="*/ 852266 h 1942672"/>
              <a:gd name="connsiteX3" fmla="*/ 89473 w 243712"/>
              <a:gd name="connsiteY3" fmla="*/ 1443644 h 1942672"/>
              <a:gd name="connsiteX4" fmla="*/ 89473 w 243712"/>
              <a:gd name="connsiteY4" fmla="*/ 1279649 h 1942672"/>
              <a:gd name="connsiteX5" fmla="*/ 144138 w 243712"/>
              <a:gd name="connsiteY5" fmla="*/ 1910783 h 1942672"/>
              <a:gd name="connsiteX6" fmla="*/ 134199 w 243712"/>
              <a:gd name="connsiteY6" fmla="*/ 1721940 h 1942672"/>
              <a:gd name="connsiteX7" fmla="*/ 29838 w 243712"/>
              <a:gd name="connsiteY7" fmla="*/ 638575 h 1942672"/>
              <a:gd name="connsiteX8" fmla="*/ 39777 w 243712"/>
              <a:gd name="connsiteY8" fmla="*/ 981475 h 1942672"/>
              <a:gd name="connsiteX9" fmla="*/ 243529 w 243712"/>
              <a:gd name="connsiteY9" fmla="*/ 141618 h 1942672"/>
              <a:gd name="connsiteX10" fmla="*/ 21 w 243712"/>
              <a:gd name="connsiteY10" fmla="*/ 638575 h 1942672"/>
              <a:gd name="connsiteX11" fmla="*/ 218681 w 243712"/>
              <a:gd name="connsiteY11" fmla="*/ 2470 h 194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712" h="1942672">
                <a:moveTo>
                  <a:pt x="218681" y="2470"/>
                </a:moveTo>
                <a:cubicBezTo>
                  <a:pt x="226964" y="50509"/>
                  <a:pt x="72907" y="785176"/>
                  <a:pt x="49716" y="926809"/>
                </a:cubicBezTo>
                <a:cubicBezTo>
                  <a:pt x="26525" y="1068442"/>
                  <a:pt x="72908" y="766127"/>
                  <a:pt x="79534" y="852266"/>
                </a:cubicBezTo>
                <a:cubicBezTo>
                  <a:pt x="86160" y="938405"/>
                  <a:pt x="87817" y="1372414"/>
                  <a:pt x="89473" y="1443644"/>
                </a:cubicBezTo>
                <a:cubicBezTo>
                  <a:pt x="91129" y="1514874"/>
                  <a:pt x="80362" y="1201793"/>
                  <a:pt x="89473" y="1279649"/>
                </a:cubicBezTo>
                <a:cubicBezTo>
                  <a:pt x="98584" y="1357506"/>
                  <a:pt x="136684" y="1837068"/>
                  <a:pt x="144138" y="1910783"/>
                </a:cubicBezTo>
                <a:cubicBezTo>
                  <a:pt x="151592" y="1984498"/>
                  <a:pt x="153249" y="1933975"/>
                  <a:pt x="134199" y="1721940"/>
                </a:cubicBezTo>
                <a:cubicBezTo>
                  <a:pt x="115149" y="1509905"/>
                  <a:pt x="45575" y="761986"/>
                  <a:pt x="29838" y="638575"/>
                </a:cubicBezTo>
                <a:cubicBezTo>
                  <a:pt x="14101" y="515164"/>
                  <a:pt x="4162" y="1064301"/>
                  <a:pt x="39777" y="981475"/>
                </a:cubicBezTo>
                <a:cubicBezTo>
                  <a:pt x="75392" y="898649"/>
                  <a:pt x="250155" y="198768"/>
                  <a:pt x="243529" y="141618"/>
                </a:cubicBezTo>
                <a:cubicBezTo>
                  <a:pt x="236903" y="84468"/>
                  <a:pt x="2506" y="654312"/>
                  <a:pt x="21" y="638575"/>
                </a:cubicBezTo>
                <a:cubicBezTo>
                  <a:pt x="-2464" y="622838"/>
                  <a:pt x="210398" y="-45569"/>
                  <a:pt x="218681" y="2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19898661-E53B-CE01-9BB8-448BDCE6ED2A}"/>
              </a:ext>
            </a:extLst>
          </p:cNvPr>
          <p:cNvSpPr/>
          <p:nvPr/>
        </p:nvSpPr>
        <p:spPr>
          <a:xfrm>
            <a:off x="5401222" y="3404126"/>
            <a:ext cx="383586" cy="2540751"/>
          </a:xfrm>
          <a:custGeom>
            <a:avLst/>
            <a:gdLst>
              <a:gd name="connsiteX0" fmla="*/ 154752 w 383586"/>
              <a:gd name="connsiteY0" fmla="*/ 4996 h 2540751"/>
              <a:gd name="connsiteX1" fmla="*/ 264082 w 383586"/>
              <a:gd name="connsiteY1" fmla="*/ 1704587 h 2540751"/>
              <a:gd name="connsiteX2" fmla="*/ 244204 w 383586"/>
              <a:gd name="connsiteY2" fmla="*/ 1535622 h 2540751"/>
              <a:gd name="connsiteX3" fmla="*/ 234265 w 383586"/>
              <a:gd name="connsiteY3" fmla="*/ 1948096 h 2540751"/>
              <a:gd name="connsiteX4" fmla="*/ 179600 w 383586"/>
              <a:gd name="connsiteY4" fmla="*/ 1525683 h 2540751"/>
              <a:gd name="connsiteX5" fmla="*/ 373413 w 383586"/>
              <a:gd name="connsiteY5" fmla="*/ 2484809 h 2540751"/>
              <a:gd name="connsiteX6" fmla="*/ 318748 w 383586"/>
              <a:gd name="connsiteY6" fmla="*/ 2196574 h 2540751"/>
              <a:gd name="connsiteX7" fmla="*/ 695 w 383586"/>
              <a:gd name="connsiteY7" fmla="*/ 303170 h 2540751"/>
              <a:gd name="connsiteX8" fmla="*/ 229295 w 383586"/>
              <a:gd name="connsiteY8" fmla="*/ 1580348 h 2540751"/>
              <a:gd name="connsiteX9" fmla="*/ 85178 w 383586"/>
              <a:gd name="connsiteY9" fmla="*/ 526800 h 2540751"/>
              <a:gd name="connsiteX10" fmla="*/ 214387 w 383586"/>
              <a:gd name="connsiteY10" fmla="*/ 1162904 h 2540751"/>
              <a:gd name="connsiteX11" fmla="*/ 154752 w 383586"/>
              <a:gd name="connsiteY11" fmla="*/ 4996 h 254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586" h="2540751">
                <a:moveTo>
                  <a:pt x="154752" y="4996"/>
                </a:moveTo>
                <a:cubicBezTo>
                  <a:pt x="163034" y="95276"/>
                  <a:pt x="249173" y="1449483"/>
                  <a:pt x="264082" y="1704587"/>
                </a:cubicBezTo>
                <a:cubicBezTo>
                  <a:pt x="278991" y="1959691"/>
                  <a:pt x="249173" y="1495037"/>
                  <a:pt x="244204" y="1535622"/>
                </a:cubicBezTo>
                <a:cubicBezTo>
                  <a:pt x="239235" y="1576207"/>
                  <a:pt x="245032" y="1949752"/>
                  <a:pt x="234265" y="1948096"/>
                </a:cubicBezTo>
                <a:cubicBezTo>
                  <a:pt x="223498" y="1946440"/>
                  <a:pt x="156409" y="1436231"/>
                  <a:pt x="179600" y="1525683"/>
                </a:cubicBezTo>
                <a:cubicBezTo>
                  <a:pt x="202791" y="1615135"/>
                  <a:pt x="350222" y="2372994"/>
                  <a:pt x="373413" y="2484809"/>
                </a:cubicBezTo>
                <a:cubicBezTo>
                  <a:pt x="396604" y="2596624"/>
                  <a:pt x="380868" y="2560181"/>
                  <a:pt x="318748" y="2196574"/>
                </a:cubicBezTo>
                <a:cubicBezTo>
                  <a:pt x="256628" y="1832968"/>
                  <a:pt x="15604" y="405874"/>
                  <a:pt x="695" y="303170"/>
                </a:cubicBezTo>
                <a:cubicBezTo>
                  <a:pt x="-14214" y="200466"/>
                  <a:pt x="215215" y="1543076"/>
                  <a:pt x="229295" y="1580348"/>
                </a:cubicBezTo>
                <a:cubicBezTo>
                  <a:pt x="243375" y="1617620"/>
                  <a:pt x="87663" y="596374"/>
                  <a:pt x="85178" y="526800"/>
                </a:cubicBezTo>
                <a:cubicBezTo>
                  <a:pt x="82693" y="457226"/>
                  <a:pt x="209418" y="1249043"/>
                  <a:pt x="214387" y="1162904"/>
                </a:cubicBezTo>
                <a:cubicBezTo>
                  <a:pt x="219356" y="1076765"/>
                  <a:pt x="146470" y="-85284"/>
                  <a:pt x="154752" y="4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BFF5EE5B-337D-1F04-3387-7E54285BF604}"/>
              </a:ext>
            </a:extLst>
          </p:cNvPr>
          <p:cNvSpPr/>
          <p:nvPr/>
        </p:nvSpPr>
        <p:spPr>
          <a:xfrm>
            <a:off x="5432259" y="3725566"/>
            <a:ext cx="464589" cy="1263878"/>
          </a:xfrm>
          <a:custGeom>
            <a:avLst/>
            <a:gdLst>
              <a:gd name="connsiteX0" fmla="*/ 4445 w 464589"/>
              <a:gd name="connsiteY0" fmla="*/ 11547 h 1263878"/>
              <a:gd name="connsiteX1" fmla="*/ 436798 w 464589"/>
              <a:gd name="connsiteY1" fmla="*/ 1194304 h 1263878"/>
              <a:gd name="connsiteX2" fmla="*/ 397041 w 464589"/>
              <a:gd name="connsiteY2" fmla="*/ 1065095 h 1263878"/>
              <a:gd name="connsiteX3" fmla="*/ 198258 w 464589"/>
              <a:gd name="connsiteY3" fmla="*/ 563169 h 1263878"/>
              <a:gd name="connsiteX4" fmla="*/ 277771 w 464589"/>
              <a:gd name="connsiteY4" fmla="*/ 756982 h 1263878"/>
              <a:gd name="connsiteX5" fmla="*/ 411950 w 464589"/>
              <a:gd name="connsiteY5" fmla="*/ 1114791 h 1263878"/>
              <a:gd name="connsiteX6" fmla="*/ 163471 w 464589"/>
              <a:gd name="connsiteY6" fmla="*/ 518443 h 1263878"/>
              <a:gd name="connsiteX7" fmla="*/ 208198 w 464589"/>
              <a:gd name="connsiteY7" fmla="*/ 588017 h 1263878"/>
              <a:gd name="connsiteX8" fmla="*/ 4445 w 464589"/>
              <a:gd name="connsiteY8" fmla="*/ 11547 h 12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589" h="1263878">
                <a:moveTo>
                  <a:pt x="4445" y="11547"/>
                </a:moveTo>
                <a:cubicBezTo>
                  <a:pt x="42545" y="112595"/>
                  <a:pt x="371365" y="1018713"/>
                  <a:pt x="436798" y="1194304"/>
                </a:cubicBezTo>
                <a:cubicBezTo>
                  <a:pt x="502231" y="1369895"/>
                  <a:pt x="436798" y="1170284"/>
                  <a:pt x="397041" y="1065095"/>
                </a:cubicBezTo>
                <a:cubicBezTo>
                  <a:pt x="357284" y="959906"/>
                  <a:pt x="218136" y="614521"/>
                  <a:pt x="198258" y="563169"/>
                </a:cubicBezTo>
                <a:cubicBezTo>
                  <a:pt x="178380" y="511817"/>
                  <a:pt x="242156" y="665045"/>
                  <a:pt x="277771" y="756982"/>
                </a:cubicBezTo>
                <a:cubicBezTo>
                  <a:pt x="313386" y="848919"/>
                  <a:pt x="431000" y="1154548"/>
                  <a:pt x="411950" y="1114791"/>
                </a:cubicBezTo>
                <a:cubicBezTo>
                  <a:pt x="392900" y="1075035"/>
                  <a:pt x="197430" y="606239"/>
                  <a:pt x="163471" y="518443"/>
                </a:cubicBezTo>
                <a:cubicBezTo>
                  <a:pt x="129512" y="430647"/>
                  <a:pt x="231389" y="672500"/>
                  <a:pt x="208198" y="588017"/>
                </a:cubicBezTo>
                <a:cubicBezTo>
                  <a:pt x="185007" y="503534"/>
                  <a:pt x="-33655" y="-89501"/>
                  <a:pt x="4445" y="1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80AD25A8-561A-8F07-5940-09E5462285C0}"/>
              </a:ext>
            </a:extLst>
          </p:cNvPr>
          <p:cNvSpPr/>
          <p:nvPr/>
        </p:nvSpPr>
        <p:spPr>
          <a:xfrm>
            <a:off x="7609509" y="3427271"/>
            <a:ext cx="128104" cy="1229025"/>
          </a:xfrm>
          <a:custGeom>
            <a:avLst/>
            <a:gdLst>
              <a:gd name="connsiteX0" fmla="*/ 128104 w 128104"/>
              <a:gd name="connsiteY0" fmla="*/ 6699 h 1229025"/>
              <a:gd name="connsiteX1" fmla="*/ 8834 w 128104"/>
              <a:gd name="connsiteY1" fmla="*/ 1174546 h 1229025"/>
              <a:gd name="connsiteX2" fmla="*/ 8834 w 128104"/>
              <a:gd name="connsiteY2" fmla="*/ 1050307 h 1229025"/>
              <a:gd name="connsiteX3" fmla="*/ 8834 w 128104"/>
              <a:gd name="connsiteY3" fmla="*/ 752133 h 1229025"/>
              <a:gd name="connsiteX4" fmla="*/ 8834 w 128104"/>
              <a:gd name="connsiteY4" fmla="*/ 881342 h 1229025"/>
              <a:gd name="connsiteX5" fmla="*/ 28713 w 128104"/>
              <a:gd name="connsiteY5" fmla="*/ 518564 h 1229025"/>
              <a:gd name="connsiteX6" fmla="*/ 8834 w 128104"/>
              <a:gd name="connsiteY6" fmla="*/ 687529 h 1229025"/>
              <a:gd name="connsiteX7" fmla="*/ 128104 w 128104"/>
              <a:gd name="connsiteY7" fmla="*/ 6699 h 12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104" h="1229025">
                <a:moveTo>
                  <a:pt x="128104" y="6699"/>
                </a:moveTo>
                <a:cubicBezTo>
                  <a:pt x="128104" y="87868"/>
                  <a:pt x="28712" y="1000611"/>
                  <a:pt x="8834" y="1174546"/>
                </a:cubicBezTo>
                <a:cubicBezTo>
                  <a:pt x="-11044" y="1348481"/>
                  <a:pt x="8834" y="1050307"/>
                  <a:pt x="8834" y="1050307"/>
                </a:cubicBezTo>
                <a:lnTo>
                  <a:pt x="8834" y="752133"/>
                </a:lnTo>
                <a:cubicBezTo>
                  <a:pt x="8834" y="723972"/>
                  <a:pt x="5521" y="920270"/>
                  <a:pt x="8834" y="881342"/>
                </a:cubicBezTo>
                <a:cubicBezTo>
                  <a:pt x="12147" y="842414"/>
                  <a:pt x="28713" y="550866"/>
                  <a:pt x="28713" y="518564"/>
                </a:cubicBezTo>
                <a:cubicBezTo>
                  <a:pt x="28713" y="486262"/>
                  <a:pt x="-5246" y="767870"/>
                  <a:pt x="8834" y="687529"/>
                </a:cubicBezTo>
                <a:cubicBezTo>
                  <a:pt x="22914" y="607188"/>
                  <a:pt x="128104" y="-74470"/>
                  <a:pt x="128104" y="6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9A59331D-026D-99FD-C08E-0076299E026C}"/>
              </a:ext>
            </a:extLst>
          </p:cNvPr>
          <p:cNvSpPr/>
          <p:nvPr/>
        </p:nvSpPr>
        <p:spPr>
          <a:xfrm>
            <a:off x="7558638" y="3225842"/>
            <a:ext cx="261076" cy="2518132"/>
          </a:xfrm>
          <a:custGeom>
            <a:avLst/>
            <a:gdLst>
              <a:gd name="connsiteX0" fmla="*/ 203823 w 261076"/>
              <a:gd name="connsiteY0" fmla="*/ 73949 h 2518132"/>
              <a:gd name="connsiteX1" fmla="*/ 71 w 261076"/>
              <a:gd name="connsiteY1" fmla="*/ 2514006 h 2518132"/>
              <a:gd name="connsiteX2" fmla="*/ 228671 w 261076"/>
              <a:gd name="connsiteY2" fmla="*/ 685206 h 2518132"/>
              <a:gd name="connsiteX3" fmla="*/ 74614 w 261076"/>
              <a:gd name="connsiteY3" fmla="*/ 1833175 h 2518132"/>
              <a:gd name="connsiteX4" fmla="*/ 258488 w 261076"/>
              <a:gd name="connsiteY4" fmla="*/ 138554 h 2518132"/>
              <a:gd name="connsiteX5" fmla="*/ 183945 w 261076"/>
              <a:gd name="connsiteY5" fmla="*/ 585815 h 2518132"/>
              <a:gd name="connsiteX6" fmla="*/ 203823 w 261076"/>
              <a:gd name="connsiteY6" fmla="*/ 73949 h 251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076" h="2518132">
                <a:moveTo>
                  <a:pt x="203823" y="73949"/>
                </a:moveTo>
                <a:cubicBezTo>
                  <a:pt x="173177" y="395314"/>
                  <a:pt x="-4070" y="2412130"/>
                  <a:pt x="71" y="2514006"/>
                </a:cubicBezTo>
                <a:cubicBezTo>
                  <a:pt x="4212" y="2615882"/>
                  <a:pt x="216247" y="798678"/>
                  <a:pt x="228671" y="685206"/>
                </a:cubicBezTo>
                <a:cubicBezTo>
                  <a:pt x="241095" y="571734"/>
                  <a:pt x="69645" y="1924284"/>
                  <a:pt x="74614" y="1833175"/>
                </a:cubicBezTo>
                <a:cubicBezTo>
                  <a:pt x="79583" y="1742066"/>
                  <a:pt x="240266" y="346447"/>
                  <a:pt x="258488" y="138554"/>
                </a:cubicBezTo>
                <a:cubicBezTo>
                  <a:pt x="276710" y="-69339"/>
                  <a:pt x="193056" y="589128"/>
                  <a:pt x="183945" y="585815"/>
                </a:cubicBezTo>
                <a:cubicBezTo>
                  <a:pt x="174834" y="582502"/>
                  <a:pt x="234469" y="-247416"/>
                  <a:pt x="203823" y="73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BBC6F4C-2115-C31D-E43F-C1AF637E83C8}"/>
              </a:ext>
            </a:extLst>
          </p:cNvPr>
          <p:cNvSpPr/>
          <p:nvPr/>
        </p:nvSpPr>
        <p:spPr>
          <a:xfrm>
            <a:off x="5938627" y="539272"/>
            <a:ext cx="1451130" cy="504620"/>
          </a:xfrm>
          <a:custGeom>
            <a:avLst/>
            <a:gdLst>
              <a:gd name="connsiteX0" fmla="*/ 228603 w 1451130"/>
              <a:gd name="connsiteY0" fmla="*/ 250889 h 504620"/>
              <a:gd name="connsiteX1" fmla="*/ 621199 w 1451130"/>
              <a:gd name="connsiteY1" fmla="*/ 12350 h 504620"/>
              <a:gd name="connsiteX2" fmla="*/ 571503 w 1451130"/>
              <a:gd name="connsiteY2" fmla="*/ 42167 h 504620"/>
              <a:gd name="connsiteX3" fmla="*/ 273330 w 1451130"/>
              <a:gd name="connsiteY3" fmla="*/ 111741 h 504620"/>
              <a:gd name="connsiteX4" fmla="*/ 531747 w 1451130"/>
              <a:gd name="connsiteY4" fmla="*/ 81924 h 504620"/>
              <a:gd name="connsiteX5" fmla="*/ 755377 w 1451130"/>
              <a:gd name="connsiteY5" fmla="*/ 81924 h 504620"/>
              <a:gd name="connsiteX6" fmla="*/ 1162882 w 1451130"/>
              <a:gd name="connsiteY6" fmla="*/ 191254 h 504620"/>
              <a:gd name="connsiteX7" fmla="*/ 924343 w 1451130"/>
              <a:gd name="connsiteY7" fmla="*/ 126650 h 504620"/>
              <a:gd name="connsiteX8" fmla="*/ 859738 w 1451130"/>
              <a:gd name="connsiteY8" fmla="*/ 96832 h 504620"/>
              <a:gd name="connsiteX9" fmla="*/ 1172821 w 1451130"/>
              <a:gd name="connsiteY9" fmla="*/ 290645 h 504620"/>
              <a:gd name="connsiteX10" fmla="*/ 1451116 w 1451130"/>
              <a:gd name="connsiteY10" fmla="*/ 504337 h 504620"/>
              <a:gd name="connsiteX11" fmla="*/ 1182760 w 1451130"/>
              <a:gd name="connsiteY11" fmla="*/ 330402 h 504620"/>
              <a:gd name="connsiteX12" fmla="*/ 665925 w 1451130"/>
              <a:gd name="connsiteY12" fmla="*/ 86893 h 504620"/>
              <a:gd name="connsiteX13" fmla="*/ 974038 w 1451130"/>
              <a:gd name="connsiteY13" fmla="*/ 171376 h 504620"/>
              <a:gd name="connsiteX14" fmla="*/ 646047 w 1451130"/>
              <a:gd name="connsiteY14" fmla="*/ 86893 h 504620"/>
              <a:gd name="connsiteX15" fmla="*/ 3 w 1451130"/>
              <a:gd name="connsiteY15" fmla="*/ 37198 h 504620"/>
              <a:gd name="connsiteX16" fmla="*/ 636108 w 1451130"/>
              <a:gd name="connsiteY16" fmla="*/ 126650 h 504620"/>
              <a:gd name="connsiteX17" fmla="*/ 472112 w 1451130"/>
              <a:gd name="connsiteY17" fmla="*/ 106771 h 504620"/>
              <a:gd name="connsiteX18" fmla="*/ 228603 w 1451130"/>
              <a:gd name="connsiteY18" fmla="*/ 250889 h 50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51130" h="504620">
                <a:moveTo>
                  <a:pt x="228603" y="250889"/>
                </a:moveTo>
                <a:cubicBezTo>
                  <a:pt x="253451" y="235152"/>
                  <a:pt x="564049" y="47137"/>
                  <a:pt x="621199" y="12350"/>
                </a:cubicBezTo>
                <a:cubicBezTo>
                  <a:pt x="678349" y="-22437"/>
                  <a:pt x="629481" y="25602"/>
                  <a:pt x="571503" y="42167"/>
                </a:cubicBezTo>
                <a:cubicBezTo>
                  <a:pt x="513525" y="58732"/>
                  <a:pt x="279956" y="105115"/>
                  <a:pt x="273330" y="111741"/>
                </a:cubicBezTo>
                <a:cubicBezTo>
                  <a:pt x="266704" y="118367"/>
                  <a:pt x="451406" y="86893"/>
                  <a:pt x="531747" y="81924"/>
                </a:cubicBezTo>
                <a:cubicBezTo>
                  <a:pt x="612088" y="76955"/>
                  <a:pt x="650188" y="63702"/>
                  <a:pt x="755377" y="81924"/>
                </a:cubicBezTo>
                <a:cubicBezTo>
                  <a:pt x="860566" y="100146"/>
                  <a:pt x="1162882" y="191254"/>
                  <a:pt x="1162882" y="191254"/>
                </a:cubicBezTo>
                <a:cubicBezTo>
                  <a:pt x="1191043" y="198708"/>
                  <a:pt x="974867" y="142387"/>
                  <a:pt x="924343" y="126650"/>
                </a:cubicBezTo>
                <a:cubicBezTo>
                  <a:pt x="873819" y="110913"/>
                  <a:pt x="818325" y="69500"/>
                  <a:pt x="859738" y="96832"/>
                </a:cubicBezTo>
                <a:cubicBezTo>
                  <a:pt x="901151" y="124164"/>
                  <a:pt x="1074258" y="222728"/>
                  <a:pt x="1172821" y="290645"/>
                </a:cubicBezTo>
                <a:cubicBezTo>
                  <a:pt x="1271384" y="358562"/>
                  <a:pt x="1449460" y="497711"/>
                  <a:pt x="1451116" y="504337"/>
                </a:cubicBezTo>
                <a:cubicBezTo>
                  <a:pt x="1452773" y="510963"/>
                  <a:pt x="1313625" y="399976"/>
                  <a:pt x="1182760" y="330402"/>
                </a:cubicBezTo>
                <a:cubicBezTo>
                  <a:pt x="1051895" y="260828"/>
                  <a:pt x="700712" y="113397"/>
                  <a:pt x="665925" y="86893"/>
                </a:cubicBezTo>
                <a:cubicBezTo>
                  <a:pt x="631138" y="60389"/>
                  <a:pt x="977351" y="171376"/>
                  <a:pt x="974038" y="171376"/>
                </a:cubicBezTo>
                <a:cubicBezTo>
                  <a:pt x="970725" y="171376"/>
                  <a:pt x="808386" y="109256"/>
                  <a:pt x="646047" y="86893"/>
                </a:cubicBezTo>
                <a:cubicBezTo>
                  <a:pt x="483708" y="64530"/>
                  <a:pt x="1659" y="30572"/>
                  <a:pt x="3" y="37198"/>
                </a:cubicBezTo>
                <a:cubicBezTo>
                  <a:pt x="-1654" y="43824"/>
                  <a:pt x="557423" y="115055"/>
                  <a:pt x="636108" y="126650"/>
                </a:cubicBezTo>
                <a:cubicBezTo>
                  <a:pt x="714793" y="138245"/>
                  <a:pt x="533403" y="87721"/>
                  <a:pt x="472112" y="106771"/>
                </a:cubicBezTo>
                <a:cubicBezTo>
                  <a:pt x="410821" y="125821"/>
                  <a:pt x="203755" y="266626"/>
                  <a:pt x="228603" y="250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74A3B3E7-F172-BBD6-F3C3-E03E913FF5A2}"/>
              </a:ext>
            </a:extLst>
          </p:cNvPr>
          <p:cNvSpPr/>
          <p:nvPr/>
        </p:nvSpPr>
        <p:spPr>
          <a:xfrm>
            <a:off x="5102674" y="566252"/>
            <a:ext cx="1208455" cy="165652"/>
          </a:xfrm>
          <a:custGeom>
            <a:avLst/>
            <a:gdLst>
              <a:gd name="connsiteX0" fmla="*/ 1198735 w 1208455"/>
              <a:gd name="connsiteY0" fmla="*/ 164274 h 165652"/>
              <a:gd name="connsiteX1" fmla="*/ 726626 w 1208455"/>
              <a:gd name="connsiteY1" fmla="*/ 15187 h 165652"/>
              <a:gd name="connsiteX2" fmla="*/ 15978 w 1208455"/>
              <a:gd name="connsiteY2" fmla="*/ 144396 h 165652"/>
              <a:gd name="connsiteX3" fmla="*/ 214761 w 1208455"/>
              <a:gd name="connsiteY3" fmla="*/ 114578 h 165652"/>
              <a:gd name="connsiteX4" fmla="*/ 890622 w 1208455"/>
              <a:gd name="connsiteY4" fmla="*/ 278 h 165652"/>
              <a:gd name="connsiteX5" fmla="*/ 1034739 w 1208455"/>
              <a:gd name="connsiteY5" fmla="*/ 84761 h 165652"/>
              <a:gd name="connsiteX6" fmla="*/ 1198735 w 1208455"/>
              <a:gd name="connsiteY6" fmla="*/ 164274 h 16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455" h="165652">
                <a:moveTo>
                  <a:pt x="1198735" y="164274"/>
                </a:moveTo>
                <a:cubicBezTo>
                  <a:pt x="1147383" y="152678"/>
                  <a:pt x="923752" y="18500"/>
                  <a:pt x="726626" y="15187"/>
                </a:cubicBezTo>
                <a:cubicBezTo>
                  <a:pt x="529500" y="11874"/>
                  <a:pt x="101289" y="127831"/>
                  <a:pt x="15978" y="144396"/>
                </a:cubicBezTo>
                <a:cubicBezTo>
                  <a:pt x="-69333" y="160961"/>
                  <a:pt x="214761" y="114578"/>
                  <a:pt x="214761" y="114578"/>
                </a:cubicBezTo>
                <a:cubicBezTo>
                  <a:pt x="360535" y="90558"/>
                  <a:pt x="753959" y="5248"/>
                  <a:pt x="890622" y="278"/>
                </a:cubicBezTo>
                <a:cubicBezTo>
                  <a:pt x="1027285" y="-4692"/>
                  <a:pt x="985872" y="58257"/>
                  <a:pt x="1034739" y="84761"/>
                </a:cubicBezTo>
                <a:cubicBezTo>
                  <a:pt x="1083606" y="111265"/>
                  <a:pt x="1250087" y="175870"/>
                  <a:pt x="1198735" y="164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E6B6036A-13F9-7E8C-A5C2-39AD59D15194}"/>
              </a:ext>
            </a:extLst>
          </p:cNvPr>
          <p:cNvSpPr/>
          <p:nvPr/>
        </p:nvSpPr>
        <p:spPr>
          <a:xfrm>
            <a:off x="4250250" y="675632"/>
            <a:ext cx="1290822" cy="1424597"/>
          </a:xfrm>
          <a:custGeom>
            <a:avLst/>
            <a:gdLst>
              <a:gd name="connsiteX0" fmla="*/ 1290815 w 1290822"/>
              <a:gd name="connsiteY0" fmla="*/ 229 h 1424597"/>
              <a:gd name="connsiteX1" fmla="*/ 873372 w 1290822"/>
              <a:gd name="connsiteY1" fmla="*/ 174164 h 1424597"/>
              <a:gd name="connsiteX2" fmla="*/ 341628 w 1290822"/>
              <a:gd name="connsiteY2" fmla="*/ 616455 h 1424597"/>
              <a:gd name="connsiteX3" fmla="*/ 475807 w 1290822"/>
              <a:gd name="connsiteY3" fmla="*/ 502155 h 1424597"/>
              <a:gd name="connsiteX4" fmla="*/ 868402 w 1290822"/>
              <a:gd name="connsiteY4" fmla="*/ 119498 h 1424597"/>
              <a:gd name="connsiteX5" fmla="*/ 475807 w 1290822"/>
              <a:gd name="connsiteY5" fmla="*/ 527003 h 1424597"/>
              <a:gd name="connsiteX6" fmla="*/ 281993 w 1290822"/>
              <a:gd name="connsiteY6" fmla="*/ 805298 h 1424597"/>
              <a:gd name="connsiteX7" fmla="*/ 18607 w 1290822"/>
              <a:gd name="connsiteY7" fmla="*/ 1391707 h 1424597"/>
              <a:gd name="connsiteX8" fmla="*/ 63333 w 1290822"/>
              <a:gd name="connsiteY8" fmla="*/ 1292316 h 1424597"/>
              <a:gd name="connsiteX9" fmla="*/ 396293 w 1290822"/>
              <a:gd name="connsiteY9" fmla="*/ 805298 h 1424597"/>
              <a:gd name="connsiteX10" fmla="*/ 192541 w 1290822"/>
              <a:gd name="connsiteY10" fmla="*/ 1058746 h 1424597"/>
              <a:gd name="connsiteX11" fmla="*/ 455928 w 1290822"/>
              <a:gd name="connsiteY11" fmla="*/ 641303 h 1424597"/>
              <a:gd name="connsiteX12" fmla="*/ 933007 w 1290822"/>
              <a:gd name="connsiteY12" fmla="*/ 129438 h 1424597"/>
              <a:gd name="connsiteX13" fmla="*/ 863433 w 1290822"/>
              <a:gd name="connsiteY13" fmla="*/ 203981 h 1424597"/>
              <a:gd name="connsiteX14" fmla="*/ 1290815 w 1290822"/>
              <a:gd name="connsiteY14" fmla="*/ 229 h 142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0822" h="1424597">
                <a:moveTo>
                  <a:pt x="1290815" y="229"/>
                </a:moveTo>
                <a:cubicBezTo>
                  <a:pt x="1292472" y="-4741"/>
                  <a:pt x="1031570" y="71460"/>
                  <a:pt x="873372" y="174164"/>
                </a:cubicBezTo>
                <a:cubicBezTo>
                  <a:pt x="715174" y="276868"/>
                  <a:pt x="407889" y="561790"/>
                  <a:pt x="341628" y="616455"/>
                </a:cubicBezTo>
                <a:cubicBezTo>
                  <a:pt x="275367" y="671120"/>
                  <a:pt x="388011" y="584981"/>
                  <a:pt x="475807" y="502155"/>
                </a:cubicBezTo>
                <a:cubicBezTo>
                  <a:pt x="563603" y="419329"/>
                  <a:pt x="868402" y="115357"/>
                  <a:pt x="868402" y="119498"/>
                </a:cubicBezTo>
                <a:cubicBezTo>
                  <a:pt x="868402" y="123639"/>
                  <a:pt x="573542" y="412703"/>
                  <a:pt x="475807" y="527003"/>
                </a:cubicBezTo>
                <a:cubicBezTo>
                  <a:pt x="378072" y="641303"/>
                  <a:pt x="358193" y="661181"/>
                  <a:pt x="281993" y="805298"/>
                </a:cubicBezTo>
                <a:cubicBezTo>
                  <a:pt x="205793" y="949415"/>
                  <a:pt x="55050" y="1310537"/>
                  <a:pt x="18607" y="1391707"/>
                </a:cubicBezTo>
                <a:cubicBezTo>
                  <a:pt x="-17836" y="1472877"/>
                  <a:pt x="385" y="1390051"/>
                  <a:pt x="63333" y="1292316"/>
                </a:cubicBezTo>
                <a:cubicBezTo>
                  <a:pt x="126281" y="1194581"/>
                  <a:pt x="374758" y="844226"/>
                  <a:pt x="396293" y="805298"/>
                </a:cubicBezTo>
                <a:cubicBezTo>
                  <a:pt x="417828" y="766370"/>
                  <a:pt x="182602" y="1086078"/>
                  <a:pt x="192541" y="1058746"/>
                </a:cubicBezTo>
                <a:cubicBezTo>
                  <a:pt x="202480" y="1031414"/>
                  <a:pt x="332517" y="796188"/>
                  <a:pt x="455928" y="641303"/>
                </a:cubicBezTo>
                <a:cubicBezTo>
                  <a:pt x="579339" y="486418"/>
                  <a:pt x="865089" y="202325"/>
                  <a:pt x="933007" y="129438"/>
                </a:cubicBezTo>
                <a:cubicBezTo>
                  <a:pt x="1000924" y="56551"/>
                  <a:pt x="809596" y="222203"/>
                  <a:pt x="863433" y="203981"/>
                </a:cubicBezTo>
                <a:cubicBezTo>
                  <a:pt x="917270" y="185759"/>
                  <a:pt x="1289158" y="5199"/>
                  <a:pt x="129081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FACF8556-D708-F2F6-9207-213A1DE4C47E}"/>
              </a:ext>
            </a:extLst>
          </p:cNvPr>
          <p:cNvSpPr/>
          <p:nvPr/>
        </p:nvSpPr>
        <p:spPr>
          <a:xfrm>
            <a:off x="3909046" y="1969580"/>
            <a:ext cx="424537" cy="2455866"/>
          </a:xfrm>
          <a:custGeom>
            <a:avLst/>
            <a:gdLst>
              <a:gd name="connsiteX0" fmla="*/ 424415 w 424537"/>
              <a:gd name="connsiteY0" fmla="*/ 8307 h 2455866"/>
              <a:gd name="connsiteX1" fmla="*/ 195815 w 424537"/>
              <a:gd name="connsiteY1" fmla="*/ 1275546 h 2455866"/>
              <a:gd name="connsiteX2" fmla="*/ 275328 w 424537"/>
              <a:gd name="connsiteY2" fmla="*/ 1066824 h 2455866"/>
              <a:gd name="connsiteX3" fmla="*/ 101393 w 424537"/>
              <a:gd name="connsiteY3" fmla="*/ 1752624 h 2455866"/>
              <a:gd name="connsiteX4" fmla="*/ 146119 w 424537"/>
              <a:gd name="connsiteY4" fmla="*/ 1618446 h 2455866"/>
              <a:gd name="connsiteX5" fmla="*/ 2002 w 424537"/>
              <a:gd name="connsiteY5" fmla="*/ 2448363 h 2455866"/>
              <a:gd name="connsiteX6" fmla="*/ 76545 w 424537"/>
              <a:gd name="connsiteY6" fmla="*/ 1946437 h 2455866"/>
              <a:gd name="connsiteX7" fmla="*/ 275328 w 424537"/>
              <a:gd name="connsiteY7" fmla="*/ 619563 h 2455866"/>
              <a:gd name="connsiteX8" fmla="*/ 205754 w 424537"/>
              <a:gd name="connsiteY8" fmla="*/ 1056885 h 2455866"/>
              <a:gd name="connsiteX9" fmla="*/ 409506 w 424537"/>
              <a:gd name="connsiteY9" fmla="*/ 231937 h 2455866"/>
              <a:gd name="connsiteX10" fmla="*/ 230602 w 424537"/>
              <a:gd name="connsiteY10" fmla="*/ 704046 h 2455866"/>
              <a:gd name="connsiteX11" fmla="*/ 424415 w 424537"/>
              <a:gd name="connsiteY11" fmla="*/ 8307 h 245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4537" h="2455866">
                <a:moveTo>
                  <a:pt x="424415" y="8307"/>
                </a:moveTo>
                <a:cubicBezTo>
                  <a:pt x="418617" y="103557"/>
                  <a:pt x="220663" y="1099127"/>
                  <a:pt x="195815" y="1275546"/>
                </a:cubicBezTo>
                <a:cubicBezTo>
                  <a:pt x="170967" y="1451965"/>
                  <a:pt x="291065" y="987311"/>
                  <a:pt x="275328" y="1066824"/>
                </a:cubicBezTo>
                <a:cubicBezTo>
                  <a:pt x="259591" y="1146337"/>
                  <a:pt x="122928" y="1660687"/>
                  <a:pt x="101393" y="1752624"/>
                </a:cubicBezTo>
                <a:cubicBezTo>
                  <a:pt x="79858" y="1844561"/>
                  <a:pt x="162684" y="1502490"/>
                  <a:pt x="146119" y="1618446"/>
                </a:cubicBezTo>
                <a:cubicBezTo>
                  <a:pt x="129554" y="1734402"/>
                  <a:pt x="13598" y="2393698"/>
                  <a:pt x="2002" y="2448363"/>
                </a:cubicBezTo>
                <a:cubicBezTo>
                  <a:pt x="-9594" y="2503028"/>
                  <a:pt x="30991" y="2251237"/>
                  <a:pt x="76545" y="1946437"/>
                </a:cubicBezTo>
                <a:cubicBezTo>
                  <a:pt x="122099" y="1641637"/>
                  <a:pt x="253793" y="767822"/>
                  <a:pt x="275328" y="619563"/>
                </a:cubicBezTo>
                <a:cubicBezTo>
                  <a:pt x="296863" y="471304"/>
                  <a:pt x="183391" y="1121489"/>
                  <a:pt x="205754" y="1056885"/>
                </a:cubicBezTo>
                <a:cubicBezTo>
                  <a:pt x="228117" y="992281"/>
                  <a:pt x="405365" y="290743"/>
                  <a:pt x="409506" y="231937"/>
                </a:cubicBezTo>
                <a:cubicBezTo>
                  <a:pt x="413647" y="173131"/>
                  <a:pt x="233087" y="740489"/>
                  <a:pt x="230602" y="704046"/>
                </a:cubicBezTo>
                <a:cubicBezTo>
                  <a:pt x="228117" y="667603"/>
                  <a:pt x="430213" y="-86943"/>
                  <a:pt x="424415" y="8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B0A66B0F-81A7-2009-9406-256A2FA6EC22}"/>
              </a:ext>
            </a:extLst>
          </p:cNvPr>
          <p:cNvSpPr/>
          <p:nvPr/>
        </p:nvSpPr>
        <p:spPr>
          <a:xfrm>
            <a:off x="3644061" y="3965939"/>
            <a:ext cx="374848" cy="1761233"/>
          </a:xfrm>
          <a:custGeom>
            <a:avLst/>
            <a:gdLst>
              <a:gd name="connsiteX0" fmla="*/ 371348 w 374848"/>
              <a:gd name="connsiteY0" fmla="*/ 24622 h 1761233"/>
              <a:gd name="connsiteX1" fmla="*/ 28448 w 374848"/>
              <a:gd name="connsiteY1" fmla="*/ 1634761 h 1761233"/>
              <a:gd name="connsiteX2" fmla="*/ 38387 w 374848"/>
              <a:gd name="connsiteY2" fmla="*/ 1550278 h 1761233"/>
              <a:gd name="connsiteX3" fmla="*/ 192443 w 374848"/>
              <a:gd name="connsiteY3" fmla="*/ 695513 h 1761233"/>
              <a:gd name="connsiteX4" fmla="*/ 157656 w 374848"/>
              <a:gd name="connsiteY4" fmla="*/ 1078170 h 1761233"/>
              <a:gd name="connsiteX5" fmla="*/ 242139 w 374848"/>
              <a:gd name="connsiteY5" fmla="*/ 367522 h 1761233"/>
              <a:gd name="connsiteX6" fmla="*/ 207352 w 374848"/>
              <a:gd name="connsiteY6" fmla="*/ 640848 h 1761233"/>
              <a:gd name="connsiteX7" fmla="*/ 371348 w 374848"/>
              <a:gd name="connsiteY7" fmla="*/ 24622 h 176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848" h="1761233">
                <a:moveTo>
                  <a:pt x="371348" y="24622"/>
                </a:moveTo>
                <a:cubicBezTo>
                  <a:pt x="341531" y="190274"/>
                  <a:pt x="83941" y="1380485"/>
                  <a:pt x="28448" y="1634761"/>
                </a:cubicBezTo>
                <a:cubicBezTo>
                  <a:pt x="-27046" y="1889037"/>
                  <a:pt x="11055" y="1706819"/>
                  <a:pt x="38387" y="1550278"/>
                </a:cubicBezTo>
                <a:cubicBezTo>
                  <a:pt x="65719" y="1393737"/>
                  <a:pt x="172565" y="774198"/>
                  <a:pt x="192443" y="695513"/>
                </a:cubicBezTo>
                <a:cubicBezTo>
                  <a:pt x="212321" y="616828"/>
                  <a:pt x="149373" y="1132835"/>
                  <a:pt x="157656" y="1078170"/>
                </a:cubicBezTo>
                <a:cubicBezTo>
                  <a:pt x="165939" y="1023505"/>
                  <a:pt x="233856" y="440409"/>
                  <a:pt x="242139" y="367522"/>
                </a:cubicBezTo>
                <a:cubicBezTo>
                  <a:pt x="250422" y="294635"/>
                  <a:pt x="183332" y="700483"/>
                  <a:pt x="207352" y="640848"/>
                </a:cubicBezTo>
                <a:cubicBezTo>
                  <a:pt x="231371" y="581213"/>
                  <a:pt x="401165" y="-141030"/>
                  <a:pt x="371348" y="24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3C40CAA-70CB-5452-FF64-4E256377761A}"/>
              </a:ext>
            </a:extLst>
          </p:cNvPr>
          <p:cNvSpPr/>
          <p:nvPr/>
        </p:nvSpPr>
        <p:spPr>
          <a:xfrm>
            <a:off x="7293220" y="1020951"/>
            <a:ext cx="762764" cy="1204156"/>
          </a:xfrm>
          <a:custGeom>
            <a:avLst/>
            <a:gdLst>
              <a:gd name="connsiteX0" fmla="*/ 17010 w 762764"/>
              <a:gd name="connsiteY0" fmla="*/ 17688 h 1204156"/>
              <a:gd name="connsiteX1" fmla="*/ 66706 w 762764"/>
              <a:gd name="connsiteY1" fmla="*/ 77323 h 1204156"/>
              <a:gd name="connsiteX2" fmla="*/ 454332 w 762764"/>
              <a:gd name="connsiteY2" fmla="*/ 584219 h 1204156"/>
              <a:gd name="connsiteX3" fmla="*/ 469241 w 762764"/>
              <a:gd name="connsiteY3" fmla="*/ 524584 h 1204156"/>
              <a:gd name="connsiteX4" fmla="*/ 757476 w 762764"/>
              <a:gd name="connsiteY4" fmla="*/ 1190506 h 1204156"/>
              <a:gd name="connsiteX5" fmla="*/ 618328 w 762764"/>
              <a:gd name="connsiteY5" fmla="*/ 902271 h 1204156"/>
              <a:gd name="connsiteX6" fmla="*/ 166097 w 762764"/>
              <a:gd name="connsiteY6" fmla="*/ 72353 h 1204156"/>
              <a:gd name="connsiteX7" fmla="*/ 250580 w 762764"/>
              <a:gd name="connsiteY7" fmla="*/ 236349 h 1204156"/>
              <a:gd name="connsiteX8" fmla="*/ 17010 w 762764"/>
              <a:gd name="connsiteY8" fmla="*/ 17688 h 12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764" h="1204156">
                <a:moveTo>
                  <a:pt x="17010" y="17688"/>
                </a:moveTo>
                <a:cubicBezTo>
                  <a:pt x="-13636" y="-8816"/>
                  <a:pt x="-6181" y="-17099"/>
                  <a:pt x="66706" y="77323"/>
                </a:cubicBezTo>
                <a:cubicBezTo>
                  <a:pt x="139593" y="171745"/>
                  <a:pt x="387243" y="509675"/>
                  <a:pt x="454332" y="584219"/>
                </a:cubicBezTo>
                <a:cubicBezTo>
                  <a:pt x="521421" y="658763"/>
                  <a:pt x="418717" y="423536"/>
                  <a:pt x="469241" y="524584"/>
                </a:cubicBezTo>
                <a:cubicBezTo>
                  <a:pt x="519765" y="625632"/>
                  <a:pt x="732628" y="1127558"/>
                  <a:pt x="757476" y="1190506"/>
                </a:cubicBezTo>
                <a:cubicBezTo>
                  <a:pt x="782324" y="1253454"/>
                  <a:pt x="716891" y="1088630"/>
                  <a:pt x="618328" y="902271"/>
                </a:cubicBezTo>
                <a:cubicBezTo>
                  <a:pt x="519765" y="715912"/>
                  <a:pt x="227388" y="183340"/>
                  <a:pt x="166097" y="72353"/>
                </a:cubicBezTo>
                <a:cubicBezTo>
                  <a:pt x="104806" y="-38634"/>
                  <a:pt x="273771" y="250429"/>
                  <a:pt x="250580" y="236349"/>
                </a:cubicBezTo>
                <a:cubicBezTo>
                  <a:pt x="227389" y="222269"/>
                  <a:pt x="47656" y="44192"/>
                  <a:pt x="17010" y="17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019CC362-C3B9-FD8D-64F1-EF7A8F6A1DA4}"/>
              </a:ext>
            </a:extLst>
          </p:cNvPr>
          <p:cNvSpPr/>
          <p:nvPr/>
        </p:nvSpPr>
        <p:spPr>
          <a:xfrm>
            <a:off x="7974369" y="2061500"/>
            <a:ext cx="235845" cy="2414049"/>
          </a:xfrm>
          <a:custGeom>
            <a:avLst/>
            <a:gdLst>
              <a:gd name="connsiteX0" fmla="*/ 1783 w 235845"/>
              <a:gd name="connsiteY0" fmla="*/ 45596 h 2414049"/>
              <a:gd name="connsiteX1" fmla="*/ 46509 w 235845"/>
              <a:gd name="connsiteY1" fmla="*/ 130078 h 2414049"/>
              <a:gd name="connsiteX2" fmla="*/ 190627 w 235845"/>
              <a:gd name="connsiteY2" fmla="*/ 845696 h 2414049"/>
              <a:gd name="connsiteX3" fmla="*/ 170748 w 235845"/>
              <a:gd name="connsiteY3" fmla="*/ 761213 h 2414049"/>
              <a:gd name="connsiteX4" fmla="*/ 200566 w 235845"/>
              <a:gd name="connsiteY4" fmla="*/ 1556343 h 2414049"/>
              <a:gd name="connsiteX5" fmla="*/ 210505 w 235845"/>
              <a:gd name="connsiteY5" fmla="*/ 1392348 h 2414049"/>
              <a:gd name="connsiteX6" fmla="*/ 235353 w 235845"/>
              <a:gd name="connsiteY6" fmla="*/ 2401170 h 2414049"/>
              <a:gd name="connsiteX7" fmla="*/ 185657 w 235845"/>
              <a:gd name="connsiteY7" fmla="*/ 567400 h 2414049"/>
              <a:gd name="connsiteX8" fmla="*/ 180688 w 235845"/>
              <a:gd name="connsiteY8" fmla="*/ 820848 h 2414049"/>
              <a:gd name="connsiteX9" fmla="*/ 6753 w 235845"/>
              <a:gd name="connsiteY9" fmla="*/ 323891 h 2414049"/>
              <a:gd name="connsiteX10" fmla="*/ 96205 w 235845"/>
              <a:gd name="connsiteY10" fmla="*/ 636974 h 2414049"/>
              <a:gd name="connsiteX11" fmla="*/ 1783 w 235845"/>
              <a:gd name="connsiteY11" fmla="*/ 45596 h 241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845" h="2414049">
                <a:moveTo>
                  <a:pt x="1783" y="45596"/>
                </a:moveTo>
                <a:cubicBezTo>
                  <a:pt x="-6500" y="-38887"/>
                  <a:pt x="15035" y="-3272"/>
                  <a:pt x="46509" y="130078"/>
                </a:cubicBezTo>
                <a:cubicBezTo>
                  <a:pt x="77983" y="263428"/>
                  <a:pt x="169920" y="740507"/>
                  <a:pt x="190627" y="845696"/>
                </a:cubicBezTo>
                <a:cubicBezTo>
                  <a:pt x="211334" y="950885"/>
                  <a:pt x="169092" y="642772"/>
                  <a:pt x="170748" y="761213"/>
                </a:cubicBezTo>
                <a:cubicBezTo>
                  <a:pt x="172404" y="879654"/>
                  <a:pt x="193940" y="1451154"/>
                  <a:pt x="200566" y="1556343"/>
                </a:cubicBezTo>
                <a:cubicBezTo>
                  <a:pt x="207192" y="1661532"/>
                  <a:pt x="204707" y="1251544"/>
                  <a:pt x="210505" y="1392348"/>
                </a:cubicBezTo>
                <a:cubicBezTo>
                  <a:pt x="216303" y="1533152"/>
                  <a:pt x="239494" y="2538661"/>
                  <a:pt x="235353" y="2401170"/>
                </a:cubicBezTo>
                <a:cubicBezTo>
                  <a:pt x="231212" y="2263679"/>
                  <a:pt x="194768" y="830787"/>
                  <a:pt x="185657" y="567400"/>
                </a:cubicBezTo>
                <a:cubicBezTo>
                  <a:pt x="176546" y="304013"/>
                  <a:pt x="210505" y="861433"/>
                  <a:pt x="180688" y="820848"/>
                </a:cubicBezTo>
                <a:cubicBezTo>
                  <a:pt x="150871" y="780263"/>
                  <a:pt x="20833" y="354537"/>
                  <a:pt x="6753" y="323891"/>
                </a:cubicBezTo>
                <a:cubicBezTo>
                  <a:pt x="-7327" y="293245"/>
                  <a:pt x="94549" y="686670"/>
                  <a:pt x="96205" y="636974"/>
                </a:cubicBezTo>
                <a:cubicBezTo>
                  <a:pt x="97861" y="587278"/>
                  <a:pt x="10066" y="130079"/>
                  <a:pt x="1783" y="45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9F6EED8-EF9F-B5E0-6F82-CE7ACB36A3E4}"/>
              </a:ext>
            </a:extLst>
          </p:cNvPr>
          <p:cNvSpPr/>
          <p:nvPr/>
        </p:nvSpPr>
        <p:spPr>
          <a:xfrm>
            <a:off x="8050665" y="3269031"/>
            <a:ext cx="186419" cy="2574858"/>
          </a:xfrm>
          <a:custGeom>
            <a:avLst/>
            <a:gdLst>
              <a:gd name="connsiteX0" fmla="*/ 139178 w 186419"/>
              <a:gd name="connsiteY0" fmla="*/ 60578 h 2574858"/>
              <a:gd name="connsiteX1" fmla="*/ 168996 w 186419"/>
              <a:gd name="connsiteY1" fmla="*/ 2381365 h 2574858"/>
              <a:gd name="connsiteX2" fmla="*/ 168996 w 186419"/>
              <a:gd name="connsiteY2" fmla="*/ 2177612 h 2574858"/>
              <a:gd name="connsiteX3" fmla="*/ 31 w 186419"/>
              <a:gd name="connsiteY3" fmla="*/ 40699 h 2574858"/>
              <a:gd name="connsiteX4" fmla="*/ 183905 w 186419"/>
              <a:gd name="connsiteY4" fmla="*/ 1740291 h 2574858"/>
              <a:gd name="connsiteX5" fmla="*/ 104392 w 186419"/>
              <a:gd name="connsiteY5" fmla="*/ 254391 h 2574858"/>
              <a:gd name="connsiteX6" fmla="*/ 69605 w 186419"/>
              <a:gd name="connsiteY6" fmla="*/ 642017 h 2574858"/>
              <a:gd name="connsiteX7" fmla="*/ 139178 w 186419"/>
              <a:gd name="connsiteY7" fmla="*/ 60578 h 257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419" h="2574858">
                <a:moveTo>
                  <a:pt x="139178" y="60578"/>
                </a:moveTo>
                <a:cubicBezTo>
                  <a:pt x="155743" y="350469"/>
                  <a:pt x="164026" y="2028526"/>
                  <a:pt x="168996" y="2381365"/>
                </a:cubicBezTo>
                <a:cubicBezTo>
                  <a:pt x="173966" y="2734204"/>
                  <a:pt x="197157" y="2567723"/>
                  <a:pt x="168996" y="2177612"/>
                </a:cubicBezTo>
                <a:cubicBezTo>
                  <a:pt x="140835" y="1787501"/>
                  <a:pt x="-2454" y="113586"/>
                  <a:pt x="31" y="40699"/>
                </a:cubicBezTo>
                <a:cubicBezTo>
                  <a:pt x="2516" y="-32188"/>
                  <a:pt x="166512" y="1704676"/>
                  <a:pt x="183905" y="1740291"/>
                </a:cubicBezTo>
                <a:cubicBezTo>
                  <a:pt x="201299" y="1775906"/>
                  <a:pt x="123442" y="437437"/>
                  <a:pt x="104392" y="254391"/>
                </a:cubicBezTo>
                <a:cubicBezTo>
                  <a:pt x="85342" y="71345"/>
                  <a:pt x="69605" y="670178"/>
                  <a:pt x="69605" y="642017"/>
                </a:cubicBezTo>
                <a:cubicBezTo>
                  <a:pt x="69605" y="613856"/>
                  <a:pt x="122613" y="-229313"/>
                  <a:pt x="139178" y="60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FEB5A100-7283-4B4B-5F75-EDB4976C2254}"/>
              </a:ext>
            </a:extLst>
          </p:cNvPr>
          <p:cNvSpPr/>
          <p:nvPr/>
        </p:nvSpPr>
        <p:spPr>
          <a:xfrm>
            <a:off x="8109721" y="4545504"/>
            <a:ext cx="144012" cy="2511723"/>
          </a:xfrm>
          <a:custGeom>
            <a:avLst/>
            <a:gdLst>
              <a:gd name="connsiteX0" fmla="*/ 609 w 144012"/>
              <a:gd name="connsiteY0" fmla="*/ 31466 h 2511723"/>
              <a:gd name="connsiteX1" fmla="*/ 134788 w 144012"/>
              <a:gd name="connsiteY1" fmla="*/ 2312496 h 2511723"/>
              <a:gd name="connsiteX2" fmla="*/ 129818 w 144012"/>
              <a:gd name="connsiteY2" fmla="*/ 2148500 h 2511723"/>
              <a:gd name="connsiteX3" fmla="*/ 109940 w 144012"/>
              <a:gd name="connsiteY3" fmla="*/ 135826 h 2511723"/>
              <a:gd name="connsiteX4" fmla="*/ 85092 w 144012"/>
              <a:gd name="connsiteY4" fmla="*/ 930957 h 2511723"/>
              <a:gd name="connsiteX5" fmla="*/ 609 w 144012"/>
              <a:gd name="connsiteY5" fmla="*/ 31466 h 251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12" h="2511723">
                <a:moveTo>
                  <a:pt x="609" y="31466"/>
                </a:moveTo>
                <a:cubicBezTo>
                  <a:pt x="8892" y="261723"/>
                  <a:pt x="113253" y="1959657"/>
                  <a:pt x="134788" y="2312496"/>
                </a:cubicBezTo>
                <a:cubicBezTo>
                  <a:pt x="156323" y="2665335"/>
                  <a:pt x="133959" y="2511278"/>
                  <a:pt x="129818" y="2148500"/>
                </a:cubicBezTo>
                <a:cubicBezTo>
                  <a:pt x="125677" y="1785722"/>
                  <a:pt x="117394" y="338750"/>
                  <a:pt x="109940" y="135826"/>
                </a:cubicBezTo>
                <a:cubicBezTo>
                  <a:pt x="102486" y="-67098"/>
                  <a:pt x="99172" y="952492"/>
                  <a:pt x="85092" y="930957"/>
                </a:cubicBezTo>
                <a:cubicBezTo>
                  <a:pt x="71012" y="909422"/>
                  <a:pt x="-7674" y="-198791"/>
                  <a:pt x="609" y="3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01C9FBC-EF0E-5391-398D-853B422244FA}"/>
              </a:ext>
            </a:extLst>
          </p:cNvPr>
          <p:cNvSpPr/>
          <p:nvPr/>
        </p:nvSpPr>
        <p:spPr>
          <a:xfrm>
            <a:off x="7239339" y="4301170"/>
            <a:ext cx="348074" cy="858276"/>
          </a:xfrm>
          <a:custGeom>
            <a:avLst/>
            <a:gdLst>
              <a:gd name="connsiteX0" fmla="*/ 344218 w 348074"/>
              <a:gd name="connsiteY0" fmla="*/ 12413 h 858276"/>
              <a:gd name="connsiteX1" fmla="*/ 11257 w 348074"/>
              <a:gd name="connsiteY1" fmla="*/ 832391 h 858276"/>
              <a:gd name="connsiteX2" fmla="*/ 90770 w 348074"/>
              <a:gd name="connsiteY2" fmla="*/ 633608 h 858276"/>
              <a:gd name="connsiteX3" fmla="*/ 215009 w 348074"/>
              <a:gd name="connsiteY3" fmla="*/ 434826 h 858276"/>
              <a:gd name="connsiteX4" fmla="*/ 155374 w 348074"/>
              <a:gd name="connsiteY4" fmla="*/ 474582 h 858276"/>
              <a:gd name="connsiteX5" fmla="*/ 205070 w 348074"/>
              <a:gd name="connsiteY5" fmla="*/ 335434 h 858276"/>
              <a:gd name="connsiteX6" fmla="*/ 234887 w 348074"/>
              <a:gd name="connsiteY6" fmla="*/ 191317 h 858276"/>
              <a:gd name="connsiteX7" fmla="*/ 195131 w 348074"/>
              <a:gd name="connsiteY7" fmla="*/ 325495 h 858276"/>
              <a:gd name="connsiteX8" fmla="*/ 344218 w 348074"/>
              <a:gd name="connsiteY8" fmla="*/ 12413 h 8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074" h="858276">
                <a:moveTo>
                  <a:pt x="344218" y="12413"/>
                </a:moveTo>
                <a:cubicBezTo>
                  <a:pt x="313572" y="96896"/>
                  <a:pt x="53498" y="728858"/>
                  <a:pt x="11257" y="832391"/>
                </a:cubicBezTo>
                <a:cubicBezTo>
                  <a:pt x="-30984" y="935924"/>
                  <a:pt x="56811" y="699869"/>
                  <a:pt x="90770" y="633608"/>
                </a:cubicBezTo>
                <a:cubicBezTo>
                  <a:pt x="124729" y="567347"/>
                  <a:pt x="204242" y="461330"/>
                  <a:pt x="215009" y="434826"/>
                </a:cubicBezTo>
                <a:cubicBezTo>
                  <a:pt x="225776" y="408322"/>
                  <a:pt x="157030" y="491147"/>
                  <a:pt x="155374" y="474582"/>
                </a:cubicBezTo>
                <a:cubicBezTo>
                  <a:pt x="153718" y="458017"/>
                  <a:pt x="191818" y="382645"/>
                  <a:pt x="205070" y="335434"/>
                </a:cubicBezTo>
                <a:cubicBezTo>
                  <a:pt x="218322" y="288223"/>
                  <a:pt x="236543" y="192973"/>
                  <a:pt x="234887" y="191317"/>
                </a:cubicBezTo>
                <a:cubicBezTo>
                  <a:pt x="233231" y="189661"/>
                  <a:pt x="176909" y="349515"/>
                  <a:pt x="195131" y="325495"/>
                </a:cubicBezTo>
                <a:cubicBezTo>
                  <a:pt x="213353" y="301475"/>
                  <a:pt x="374864" y="-72070"/>
                  <a:pt x="344218" y="12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E022B96-6D73-1A21-AB84-5910009DDD4E}"/>
              </a:ext>
            </a:extLst>
          </p:cNvPr>
          <p:cNvSpPr/>
          <p:nvPr/>
        </p:nvSpPr>
        <p:spPr>
          <a:xfrm>
            <a:off x="7050241" y="4368272"/>
            <a:ext cx="663968" cy="1536365"/>
          </a:xfrm>
          <a:custGeom>
            <a:avLst/>
            <a:gdLst>
              <a:gd name="connsiteX0" fmla="*/ 657555 w 663968"/>
              <a:gd name="connsiteY0" fmla="*/ 14885 h 1536365"/>
              <a:gd name="connsiteX1" fmla="*/ 41329 w 663968"/>
              <a:gd name="connsiteY1" fmla="*/ 1446119 h 1536365"/>
              <a:gd name="connsiteX2" fmla="*/ 91024 w 663968"/>
              <a:gd name="connsiteY2" fmla="*/ 1302002 h 1536365"/>
              <a:gd name="connsiteX3" fmla="*/ 369320 w 663968"/>
              <a:gd name="connsiteY3" fmla="*/ 596324 h 1536365"/>
              <a:gd name="connsiteX4" fmla="*/ 364350 w 663968"/>
              <a:gd name="connsiteY4" fmla="*/ 690745 h 1536365"/>
              <a:gd name="connsiteX5" fmla="*/ 657555 w 663968"/>
              <a:gd name="connsiteY5" fmla="*/ 14885 h 153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968" h="1536365">
                <a:moveTo>
                  <a:pt x="657555" y="14885"/>
                </a:moveTo>
                <a:cubicBezTo>
                  <a:pt x="603718" y="140781"/>
                  <a:pt x="135751" y="1231599"/>
                  <a:pt x="41329" y="1446119"/>
                </a:cubicBezTo>
                <a:cubicBezTo>
                  <a:pt x="-53093" y="1660639"/>
                  <a:pt x="36359" y="1443635"/>
                  <a:pt x="91024" y="1302002"/>
                </a:cubicBezTo>
                <a:cubicBezTo>
                  <a:pt x="145689" y="1160369"/>
                  <a:pt x="323766" y="698200"/>
                  <a:pt x="369320" y="596324"/>
                </a:cubicBezTo>
                <a:cubicBezTo>
                  <a:pt x="414874" y="494448"/>
                  <a:pt x="318796" y="781025"/>
                  <a:pt x="364350" y="690745"/>
                </a:cubicBezTo>
                <a:cubicBezTo>
                  <a:pt x="409904" y="600465"/>
                  <a:pt x="711392" y="-111011"/>
                  <a:pt x="657555" y="14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A38FE051-42DA-EB45-9C87-46784BFDC3C0}"/>
              </a:ext>
            </a:extLst>
          </p:cNvPr>
          <p:cNvSpPr/>
          <p:nvPr/>
        </p:nvSpPr>
        <p:spPr>
          <a:xfrm>
            <a:off x="5695910" y="4632322"/>
            <a:ext cx="68055" cy="336635"/>
          </a:xfrm>
          <a:custGeom>
            <a:avLst/>
            <a:gdLst>
              <a:gd name="connsiteX0" fmla="*/ 40 w 68055"/>
              <a:gd name="connsiteY0" fmla="*/ 3 h 336635"/>
              <a:gd name="connsiteX1" fmla="*/ 54015 w 68055"/>
              <a:gd name="connsiteY1" fmla="*/ 273053 h 336635"/>
              <a:gd name="connsiteX2" fmla="*/ 60365 w 68055"/>
              <a:gd name="connsiteY2" fmla="*/ 336553 h 336635"/>
              <a:gd name="connsiteX3" fmla="*/ 63540 w 68055"/>
              <a:gd name="connsiteY3" fmla="*/ 266703 h 336635"/>
              <a:gd name="connsiteX4" fmla="*/ 40 w 68055"/>
              <a:gd name="connsiteY4" fmla="*/ 3 h 3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55" h="336635">
                <a:moveTo>
                  <a:pt x="40" y="3"/>
                </a:moveTo>
                <a:cubicBezTo>
                  <a:pt x="-1548" y="1061"/>
                  <a:pt x="43961" y="216961"/>
                  <a:pt x="54015" y="273053"/>
                </a:cubicBezTo>
                <a:cubicBezTo>
                  <a:pt x="64069" y="329145"/>
                  <a:pt x="58777" y="337611"/>
                  <a:pt x="60365" y="336553"/>
                </a:cubicBezTo>
                <a:cubicBezTo>
                  <a:pt x="61953" y="335495"/>
                  <a:pt x="74653" y="324382"/>
                  <a:pt x="63540" y="266703"/>
                </a:cubicBezTo>
                <a:cubicBezTo>
                  <a:pt x="52427" y="209024"/>
                  <a:pt x="1628" y="-1055"/>
                  <a:pt x="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6053844F-DACF-648E-1A13-A7CAAB1B7370}"/>
              </a:ext>
            </a:extLst>
          </p:cNvPr>
          <p:cNvSpPr/>
          <p:nvPr/>
        </p:nvSpPr>
        <p:spPr>
          <a:xfrm>
            <a:off x="5791147" y="5155238"/>
            <a:ext cx="193731" cy="428258"/>
          </a:xfrm>
          <a:custGeom>
            <a:avLst/>
            <a:gdLst>
              <a:gd name="connsiteX0" fmla="*/ 53 w 193731"/>
              <a:gd name="connsiteY0" fmla="*/ 962 h 428258"/>
              <a:gd name="connsiteX1" fmla="*/ 85778 w 193731"/>
              <a:gd name="connsiteY1" fmla="*/ 223212 h 428258"/>
              <a:gd name="connsiteX2" fmla="*/ 117528 w 193731"/>
              <a:gd name="connsiteY2" fmla="*/ 416887 h 428258"/>
              <a:gd name="connsiteX3" fmla="*/ 120703 w 193731"/>
              <a:gd name="connsiteY3" fmla="*/ 388312 h 428258"/>
              <a:gd name="connsiteX4" fmla="*/ 193728 w 193731"/>
              <a:gd name="connsiteY4" fmla="*/ 245437 h 428258"/>
              <a:gd name="connsiteX5" fmla="*/ 123878 w 193731"/>
              <a:gd name="connsiteY5" fmla="*/ 362912 h 428258"/>
              <a:gd name="connsiteX6" fmla="*/ 101653 w 193731"/>
              <a:gd name="connsiteY6" fmla="*/ 245437 h 428258"/>
              <a:gd name="connsiteX7" fmla="*/ 165153 w 193731"/>
              <a:gd name="connsiteY7" fmla="*/ 137487 h 428258"/>
              <a:gd name="connsiteX8" fmla="*/ 104828 w 193731"/>
              <a:gd name="connsiteY8" fmla="*/ 197812 h 428258"/>
              <a:gd name="connsiteX9" fmla="*/ 73078 w 193731"/>
              <a:gd name="connsiteY9" fmla="*/ 143837 h 428258"/>
              <a:gd name="connsiteX10" fmla="*/ 53 w 193731"/>
              <a:gd name="connsiteY10" fmla="*/ 962 h 42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731" h="428258">
                <a:moveTo>
                  <a:pt x="53" y="962"/>
                </a:moveTo>
                <a:cubicBezTo>
                  <a:pt x="2170" y="14191"/>
                  <a:pt x="66199" y="153891"/>
                  <a:pt x="85778" y="223212"/>
                </a:cubicBezTo>
                <a:cubicBezTo>
                  <a:pt x="105357" y="292533"/>
                  <a:pt x="111707" y="389370"/>
                  <a:pt x="117528" y="416887"/>
                </a:cubicBezTo>
                <a:cubicBezTo>
                  <a:pt x="123349" y="444404"/>
                  <a:pt x="108003" y="416887"/>
                  <a:pt x="120703" y="388312"/>
                </a:cubicBezTo>
                <a:cubicBezTo>
                  <a:pt x="133403" y="359737"/>
                  <a:pt x="193199" y="249670"/>
                  <a:pt x="193728" y="245437"/>
                </a:cubicBezTo>
                <a:cubicBezTo>
                  <a:pt x="194257" y="241204"/>
                  <a:pt x="139224" y="362912"/>
                  <a:pt x="123878" y="362912"/>
                </a:cubicBezTo>
                <a:cubicBezTo>
                  <a:pt x="108532" y="362912"/>
                  <a:pt x="94774" y="283008"/>
                  <a:pt x="101653" y="245437"/>
                </a:cubicBezTo>
                <a:cubicBezTo>
                  <a:pt x="108532" y="207866"/>
                  <a:pt x="164624" y="145425"/>
                  <a:pt x="165153" y="137487"/>
                </a:cubicBezTo>
                <a:cubicBezTo>
                  <a:pt x="165682" y="129550"/>
                  <a:pt x="120174" y="196754"/>
                  <a:pt x="104828" y="197812"/>
                </a:cubicBezTo>
                <a:cubicBezTo>
                  <a:pt x="89482" y="198870"/>
                  <a:pt x="87365" y="172941"/>
                  <a:pt x="73078" y="143837"/>
                </a:cubicBezTo>
                <a:cubicBezTo>
                  <a:pt x="58791" y="114733"/>
                  <a:pt x="-2064" y="-12267"/>
                  <a:pt x="53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60F2CBB1-7F30-DB3D-E894-B9E71CD59D7C}"/>
              </a:ext>
            </a:extLst>
          </p:cNvPr>
          <p:cNvSpPr/>
          <p:nvPr/>
        </p:nvSpPr>
        <p:spPr>
          <a:xfrm>
            <a:off x="5742810" y="4975271"/>
            <a:ext cx="193554" cy="795270"/>
          </a:xfrm>
          <a:custGeom>
            <a:avLst/>
            <a:gdLst>
              <a:gd name="connsiteX0" fmla="*/ 51565 w 193554"/>
              <a:gd name="connsiteY0" fmla="*/ 9479 h 795270"/>
              <a:gd name="connsiteX1" fmla="*/ 51565 w 193554"/>
              <a:gd name="connsiteY1" fmla="*/ 63454 h 795270"/>
              <a:gd name="connsiteX2" fmla="*/ 48390 w 193554"/>
              <a:gd name="connsiteY2" fmla="*/ 368254 h 795270"/>
              <a:gd name="connsiteX3" fmla="*/ 96015 w 193554"/>
              <a:gd name="connsiteY3" fmla="*/ 552404 h 795270"/>
              <a:gd name="connsiteX4" fmla="*/ 70615 w 193554"/>
              <a:gd name="connsiteY4" fmla="*/ 495254 h 795270"/>
              <a:gd name="connsiteX5" fmla="*/ 188090 w 193554"/>
              <a:gd name="connsiteY5" fmla="*/ 787354 h 795270"/>
              <a:gd name="connsiteX6" fmla="*/ 156340 w 193554"/>
              <a:gd name="connsiteY6" fmla="*/ 695279 h 795270"/>
              <a:gd name="connsiteX7" fmla="*/ 765 w 193554"/>
              <a:gd name="connsiteY7" fmla="*/ 514304 h 795270"/>
              <a:gd name="connsiteX8" fmla="*/ 111890 w 193554"/>
              <a:gd name="connsiteY8" fmla="*/ 603204 h 795270"/>
              <a:gd name="connsiteX9" fmla="*/ 57915 w 193554"/>
              <a:gd name="connsiteY9" fmla="*/ 453979 h 795270"/>
              <a:gd name="connsiteX10" fmla="*/ 16640 w 193554"/>
              <a:gd name="connsiteY10" fmla="*/ 476204 h 795270"/>
              <a:gd name="connsiteX11" fmla="*/ 16640 w 193554"/>
              <a:gd name="connsiteY11" fmla="*/ 314279 h 795270"/>
              <a:gd name="connsiteX12" fmla="*/ 10290 w 193554"/>
              <a:gd name="connsiteY12" fmla="*/ 453979 h 795270"/>
              <a:gd name="connsiteX13" fmla="*/ 45215 w 193554"/>
              <a:gd name="connsiteY13" fmla="*/ 368254 h 795270"/>
              <a:gd name="connsiteX14" fmla="*/ 765 w 193554"/>
              <a:gd name="connsiteY14" fmla="*/ 136479 h 795270"/>
              <a:gd name="connsiteX15" fmla="*/ 19815 w 193554"/>
              <a:gd name="connsiteY15" fmla="*/ 196804 h 795270"/>
              <a:gd name="connsiteX16" fmla="*/ 51565 w 193554"/>
              <a:gd name="connsiteY16" fmla="*/ 9479 h 79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554" h="795270">
                <a:moveTo>
                  <a:pt x="51565" y="9479"/>
                </a:moveTo>
                <a:cubicBezTo>
                  <a:pt x="56857" y="-12746"/>
                  <a:pt x="52094" y="3658"/>
                  <a:pt x="51565" y="63454"/>
                </a:cubicBezTo>
                <a:cubicBezTo>
                  <a:pt x="51036" y="123250"/>
                  <a:pt x="40982" y="286762"/>
                  <a:pt x="48390" y="368254"/>
                </a:cubicBezTo>
                <a:cubicBezTo>
                  <a:pt x="55798" y="449746"/>
                  <a:pt x="92311" y="531237"/>
                  <a:pt x="96015" y="552404"/>
                </a:cubicBezTo>
                <a:cubicBezTo>
                  <a:pt x="99719" y="573571"/>
                  <a:pt x="55269" y="456096"/>
                  <a:pt x="70615" y="495254"/>
                </a:cubicBezTo>
                <a:cubicBezTo>
                  <a:pt x="85961" y="534412"/>
                  <a:pt x="173803" y="754017"/>
                  <a:pt x="188090" y="787354"/>
                </a:cubicBezTo>
                <a:cubicBezTo>
                  <a:pt x="202377" y="820691"/>
                  <a:pt x="187561" y="740787"/>
                  <a:pt x="156340" y="695279"/>
                </a:cubicBezTo>
                <a:cubicBezTo>
                  <a:pt x="125119" y="649771"/>
                  <a:pt x="8173" y="529650"/>
                  <a:pt x="765" y="514304"/>
                </a:cubicBezTo>
                <a:cubicBezTo>
                  <a:pt x="-6643" y="498958"/>
                  <a:pt x="102365" y="613258"/>
                  <a:pt x="111890" y="603204"/>
                </a:cubicBezTo>
                <a:cubicBezTo>
                  <a:pt x="121415" y="593150"/>
                  <a:pt x="73790" y="475146"/>
                  <a:pt x="57915" y="453979"/>
                </a:cubicBezTo>
                <a:cubicBezTo>
                  <a:pt x="42040" y="432812"/>
                  <a:pt x="23519" y="499487"/>
                  <a:pt x="16640" y="476204"/>
                </a:cubicBezTo>
                <a:cubicBezTo>
                  <a:pt x="9761" y="452921"/>
                  <a:pt x="17698" y="317983"/>
                  <a:pt x="16640" y="314279"/>
                </a:cubicBezTo>
                <a:cubicBezTo>
                  <a:pt x="15582" y="310575"/>
                  <a:pt x="5528" y="444983"/>
                  <a:pt x="10290" y="453979"/>
                </a:cubicBezTo>
                <a:cubicBezTo>
                  <a:pt x="15052" y="462975"/>
                  <a:pt x="46802" y="421171"/>
                  <a:pt x="45215" y="368254"/>
                </a:cubicBezTo>
                <a:cubicBezTo>
                  <a:pt x="43628" y="315337"/>
                  <a:pt x="4998" y="165054"/>
                  <a:pt x="765" y="136479"/>
                </a:cubicBezTo>
                <a:cubicBezTo>
                  <a:pt x="-3468" y="107904"/>
                  <a:pt x="10819" y="219029"/>
                  <a:pt x="19815" y="196804"/>
                </a:cubicBezTo>
                <a:cubicBezTo>
                  <a:pt x="28811" y="174579"/>
                  <a:pt x="46273" y="31704"/>
                  <a:pt x="51565" y="9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510D67F-8083-76C2-D02D-76FB884E907E}"/>
              </a:ext>
            </a:extLst>
          </p:cNvPr>
          <p:cNvSpPr/>
          <p:nvPr/>
        </p:nvSpPr>
        <p:spPr>
          <a:xfrm>
            <a:off x="6334400" y="649987"/>
            <a:ext cx="1270298" cy="706392"/>
          </a:xfrm>
          <a:custGeom>
            <a:avLst/>
            <a:gdLst>
              <a:gd name="connsiteX0" fmla="*/ 16824 w 1270298"/>
              <a:gd name="connsiteY0" fmla="*/ 137719 h 706392"/>
              <a:gd name="connsiteX1" fmla="*/ 286737 w 1270298"/>
              <a:gd name="connsiteY1" fmla="*/ 104668 h 706392"/>
              <a:gd name="connsiteX2" fmla="*/ 562159 w 1270298"/>
              <a:gd name="connsiteY2" fmla="*/ 225854 h 706392"/>
              <a:gd name="connsiteX3" fmla="*/ 352839 w 1270298"/>
              <a:gd name="connsiteY3" fmla="*/ 148736 h 706392"/>
              <a:gd name="connsiteX4" fmla="*/ 898173 w 1270298"/>
              <a:gd name="connsiteY4" fmla="*/ 325006 h 706392"/>
              <a:gd name="connsiteX5" fmla="*/ 358347 w 1270298"/>
              <a:gd name="connsiteY5" fmla="*/ 115685 h 706392"/>
              <a:gd name="connsiteX6" fmla="*/ 299 w 1270298"/>
              <a:gd name="connsiteY6" fmla="*/ 8 h 706392"/>
              <a:gd name="connsiteX7" fmla="*/ 297754 w 1270298"/>
              <a:gd name="connsiteY7" fmla="*/ 110177 h 706392"/>
              <a:gd name="connsiteX8" fmla="*/ 358347 w 1270298"/>
              <a:gd name="connsiteY8" fmla="*/ 198312 h 706392"/>
              <a:gd name="connsiteX9" fmla="*/ 628260 w 1270298"/>
              <a:gd name="connsiteY9" fmla="*/ 325006 h 706392"/>
              <a:gd name="connsiteX10" fmla="*/ 573176 w 1270298"/>
              <a:gd name="connsiteY10" fmla="*/ 275430 h 706392"/>
              <a:gd name="connsiteX11" fmla="*/ 1267239 w 1270298"/>
              <a:gd name="connsiteY11" fmla="*/ 705088 h 706392"/>
              <a:gd name="connsiteX12" fmla="*/ 799022 w 1270298"/>
              <a:gd name="connsiteY12" fmla="*/ 396615 h 706392"/>
              <a:gd name="connsiteX13" fmla="*/ 143518 w 1270298"/>
              <a:gd name="connsiteY13" fmla="*/ 49584 h 706392"/>
              <a:gd name="connsiteX14" fmla="*/ 330805 w 1270298"/>
              <a:gd name="connsiteY14" fmla="*/ 27550 h 706392"/>
              <a:gd name="connsiteX15" fmla="*/ 16824 w 1270298"/>
              <a:gd name="connsiteY15" fmla="*/ 137719 h 7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0298" h="706392">
                <a:moveTo>
                  <a:pt x="16824" y="137719"/>
                </a:moveTo>
                <a:cubicBezTo>
                  <a:pt x="9479" y="150572"/>
                  <a:pt x="195848" y="89979"/>
                  <a:pt x="286737" y="104668"/>
                </a:cubicBezTo>
                <a:cubicBezTo>
                  <a:pt x="377626" y="119357"/>
                  <a:pt x="551142" y="218509"/>
                  <a:pt x="562159" y="225854"/>
                </a:cubicBezTo>
                <a:cubicBezTo>
                  <a:pt x="573176" y="233199"/>
                  <a:pt x="296837" y="132211"/>
                  <a:pt x="352839" y="148736"/>
                </a:cubicBezTo>
                <a:cubicBezTo>
                  <a:pt x="408841" y="165261"/>
                  <a:pt x="897255" y="330514"/>
                  <a:pt x="898173" y="325006"/>
                </a:cubicBezTo>
                <a:cubicBezTo>
                  <a:pt x="899091" y="319498"/>
                  <a:pt x="507993" y="169851"/>
                  <a:pt x="358347" y="115685"/>
                </a:cubicBezTo>
                <a:cubicBezTo>
                  <a:pt x="208701" y="61519"/>
                  <a:pt x="10398" y="926"/>
                  <a:pt x="299" y="8"/>
                </a:cubicBezTo>
                <a:cubicBezTo>
                  <a:pt x="-9800" y="-910"/>
                  <a:pt x="238080" y="77126"/>
                  <a:pt x="297754" y="110177"/>
                </a:cubicBezTo>
                <a:cubicBezTo>
                  <a:pt x="357428" y="143228"/>
                  <a:pt x="303263" y="162507"/>
                  <a:pt x="358347" y="198312"/>
                </a:cubicBezTo>
                <a:cubicBezTo>
                  <a:pt x="413431" y="234117"/>
                  <a:pt x="592455" y="312153"/>
                  <a:pt x="628260" y="325006"/>
                </a:cubicBezTo>
                <a:cubicBezTo>
                  <a:pt x="664065" y="337859"/>
                  <a:pt x="466680" y="212083"/>
                  <a:pt x="573176" y="275430"/>
                </a:cubicBezTo>
                <a:cubicBezTo>
                  <a:pt x="679672" y="338777"/>
                  <a:pt x="1229598" y="684891"/>
                  <a:pt x="1267239" y="705088"/>
                </a:cubicBezTo>
                <a:cubicBezTo>
                  <a:pt x="1304880" y="725285"/>
                  <a:pt x="986309" y="505866"/>
                  <a:pt x="799022" y="396615"/>
                </a:cubicBezTo>
                <a:cubicBezTo>
                  <a:pt x="611735" y="287364"/>
                  <a:pt x="221554" y="111095"/>
                  <a:pt x="143518" y="49584"/>
                </a:cubicBezTo>
                <a:cubicBezTo>
                  <a:pt x="65482" y="-11927"/>
                  <a:pt x="347330" y="11943"/>
                  <a:pt x="330805" y="27550"/>
                </a:cubicBezTo>
                <a:cubicBezTo>
                  <a:pt x="314280" y="43157"/>
                  <a:pt x="24169" y="124866"/>
                  <a:pt x="16824" y="137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C9394EA3-524B-5D49-BB65-5795627F35BA}"/>
              </a:ext>
            </a:extLst>
          </p:cNvPr>
          <p:cNvSpPr/>
          <p:nvPr/>
        </p:nvSpPr>
        <p:spPr>
          <a:xfrm>
            <a:off x="4437054" y="643925"/>
            <a:ext cx="1993437" cy="1476996"/>
          </a:xfrm>
          <a:custGeom>
            <a:avLst/>
            <a:gdLst>
              <a:gd name="connsiteX0" fmla="*/ 1985780 w 1993437"/>
              <a:gd name="connsiteY0" fmla="*/ 55646 h 1476996"/>
              <a:gd name="connsiteX1" fmla="*/ 1115447 w 1993437"/>
              <a:gd name="connsiteY1" fmla="*/ 66663 h 1476996"/>
              <a:gd name="connsiteX2" fmla="*/ 1247650 w 1993437"/>
              <a:gd name="connsiteY2" fmla="*/ 83188 h 1476996"/>
              <a:gd name="connsiteX3" fmla="*/ 691298 w 1993437"/>
              <a:gd name="connsiteY3" fmla="*/ 309034 h 1476996"/>
              <a:gd name="connsiteX4" fmla="*/ 812483 w 1993437"/>
              <a:gd name="connsiteY4" fmla="*/ 237424 h 1476996"/>
              <a:gd name="connsiteX5" fmla="*/ 371809 w 1993437"/>
              <a:gd name="connsiteY5" fmla="*/ 738692 h 1476996"/>
              <a:gd name="connsiteX6" fmla="*/ 465452 w 1993437"/>
              <a:gd name="connsiteY6" fmla="*/ 589964 h 1476996"/>
              <a:gd name="connsiteX7" fmla="*/ 8252 w 1993437"/>
              <a:gd name="connsiteY7" fmla="*/ 1460297 h 1476996"/>
              <a:gd name="connsiteX8" fmla="*/ 201047 w 1993437"/>
              <a:gd name="connsiteY8" fmla="*/ 1102248 h 1476996"/>
              <a:gd name="connsiteX9" fmla="*/ 575621 w 1993437"/>
              <a:gd name="connsiteY9" fmla="*/ 364118 h 1476996"/>
              <a:gd name="connsiteX10" fmla="*/ 504011 w 1993437"/>
              <a:gd name="connsiteY10" fmla="*/ 551405 h 1476996"/>
              <a:gd name="connsiteX11" fmla="*/ 1220107 w 1993437"/>
              <a:gd name="connsiteY11" fmla="*/ 22595 h 1476996"/>
              <a:gd name="connsiteX12" fmla="*/ 1060363 w 1993437"/>
              <a:gd name="connsiteY12" fmla="*/ 187848 h 1476996"/>
              <a:gd name="connsiteX13" fmla="*/ 1501038 w 1993437"/>
              <a:gd name="connsiteY13" fmla="*/ 110730 h 1476996"/>
              <a:gd name="connsiteX14" fmla="*/ 1087905 w 1993437"/>
              <a:gd name="connsiteY14" fmla="*/ 94205 h 1476996"/>
              <a:gd name="connsiteX15" fmla="*/ 1704850 w 1993437"/>
              <a:gd name="connsiteY15" fmla="*/ 116239 h 1476996"/>
              <a:gd name="connsiteX16" fmla="*/ 1550613 w 1993437"/>
              <a:gd name="connsiteY16" fmla="*/ 562 h 1476996"/>
              <a:gd name="connsiteX17" fmla="*/ 1985780 w 1993437"/>
              <a:gd name="connsiteY17" fmla="*/ 55646 h 14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3437" h="1476996">
                <a:moveTo>
                  <a:pt x="1985780" y="55646"/>
                </a:moveTo>
                <a:cubicBezTo>
                  <a:pt x="1913252" y="66663"/>
                  <a:pt x="1238469" y="62073"/>
                  <a:pt x="1115447" y="66663"/>
                </a:cubicBezTo>
                <a:cubicBezTo>
                  <a:pt x="992425" y="71253"/>
                  <a:pt x="1318341" y="42793"/>
                  <a:pt x="1247650" y="83188"/>
                </a:cubicBezTo>
                <a:cubicBezTo>
                  <a:pt x="1176958" y="123583"/>
                  <a:pt x="763826" y="283328"/>
                  <a:pt x="691298" y="309034"/>
                </a:cubicBezTo>
                <a:cubicBezTo>
                  <a:pt x="618770" y="334740"/>
                  <a:pt x="865731" y="165814"/>
                  <a:pt x="812483" y="237424"/>
                </a:cubicBezTo>
                <a:cubicBezTo>
                  <a:pt x="759235" y="309034"/>
                  <a:pt x="429647" y="679935"/>
                  <a:pt x="371809" y="738692"/>
                </a:cubicBezTo>
                <a:cubicBezTo>
                  <a:pt x="313971" y="797449"/>
                  <a:pt x="526045" y="469697"/>
                  <a:pt x="465452" y="589964"/>
                </a:cubicBezTo>
                <a:cubicBezTo>
                  <a:pt x="404859" y="710231"/>
                  <a:pt x="52319" y="1374916"/>
                  <a:pt x="8252" y="1460297"/>
                </a:cubicBezTo>
                <a:cubicBezTo>
                  <a:pt x="-35815" y="1545678"/>
                  <a:pt x="106486" y="1284944"/>
                  <a:pt x="201047" y="1102248"/>
                </a:cubicBezTo>
                <a:cubicBezTo>
                  <a:pt x="295608" y="919552"/>
                  <a:pt x="525127" y="455925"/>
                  <a:pt x="575621" y="364118"/>
                </a:cubicBezTo>
                <a:cubicBezTo>
                  <a:pt x="626115" y="272311"/>
                  <a:pt x="396597" y="608325"/>
                  <a:pt x="504011" y="551405"/>
                </a:cubicBezTo>
                <a:cubicBezTo>
                  <a:pt x="611425" y="494485"/>
                  <a:pt x="1127382" y="83188"/>
                  <a:pt x="1220107" y="22595"/>
                </a:cubicBezTo>
                <a:cubicBezTo>
                  <a:pt x="1312832" y="-37998"/>
                  <a:pt x="1013541" y="173159"/>
                  <a:pt x="1060363" y="187848"/>
                </a:cubicBezTo>
                <a:cubicBezTo>
                  <a:pt x="1107185" y="202537"/>
                  <a:pt x="1496448" y="126337"/>
                  <a:pt x="1501038" y="110730"/>
                </a:cubicBezTo>
                <a:cubicBezTo>
                  <a:pt x="1505628" y="95123"/>
                  <a:pt x="1087905" y="94205"/>
                  <a:pt x="1087905" y="94205"/>
                </a:cubicBezTo>
                <a:cubicBezTo>
                  <a:pt x="1121874" y="95123"/>
                  <a:pt x="1627732" y="131846"/>
                  <a:pt x="1704850" y="116239"/>
                </a:cubicBezTo>
                <a:cubicBezTo>
                  <a:pt x="1781968" y="100632"/>
                  <a:pt x="1508382" y="6989"/>
                  <a:pt x="1550613" y="562"/>
                </a:cubicBezTo>
                <a:cubicBezTo>
                  <a:pt x="1592844" y="-5865"/>
                  <a:pt x="2058308" y="44629"/>
                  <a:pt x="1985780" y="55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6542705-050C-097E-E2A4-893AD132865E}"/>
              </a:ext>
            </a:extLst>
          </p:cNvPr>
          <p:cNvSpPr/>
          <p:nvPr/>
        </p:nvSpPr>
        <p:spPr>
          <a:xfrm>
            <a:off x="6328208" y="660973"/>
            <a:ext cx="1786564" cy="2469307"/>
          </a:xfrm>
          <a:custGeom>
            <a:avLst/>
            <a:gdLst>
              <a:gd name="connsiteX0" fmla="*/ 982 w 1786564"/>
              <a:gd name="connsiteY0" fmla="*/ 225885 h 2469307"/>
              <a:gd name="connsiteX1" fmla="*/ 370047 w 1786564"/>
              <a:gd name="connsiteY1" fmla="*/ 242410 h 2469307"/>
              <a:gd name="connsiteX2" fmla="*/ 1009026 w 1786564"/>
              <a:gd name="connsiteY2" fmla="*/ 743678 h 2469307"/>
              <a:gd name="connsiteX3" fmla="*/ 1042076 w 1786564"/>
              <a:gd name="connsiteY3" fmla="*/ 694102 h 2469307"/>
              <a:gd name="connsiteX4" fmla="*/ 1389108 w 1786564"/>
              <a:gd name="connsiteY4" fmla="*/ 1145793 h 2469307"/>
              <a:gd name="connsiteX5" fmla="*/ 1356057 w 1786564"/>
              <a:gd name="connsiteY5" fmla="*/ 1090709 h 2469307"/>
              <a:gd name="connsiteX6" fmla="*/ 1543344 w 1786564"/>
              <a:gd name="connsiteY6" fmla="*/ 1608502 h 2469307"/>
              <a:gd name="connsiteX7" fmla="*/ 1526819 w 1786564"/>
              <a:gd name="connsiteY7" fmla="*/ 1399181 h 2469307"/>
              <a:gd name="connsiteX8" fmla="*/ 1785715 w 1786564"/>
              <a:gd name="connsiteY8" fmla="*/ 2462309 h 2469307"/>
              <a:gd name="connsiteX9" fmla="*/ 1587411 w 1786564"/>
              <a:gd name="connsiteY9" fmla="*/ 1790280 h 2469307"/>
              <a:gd name="connsiteX10" fmla="*/ 1020043 w 1786564"/>
              <a:gd name="connsiteY10" fmla="*/ 457239 h 2469307"/>
              <a:gd name="connsiteX11" fmla="*/ 1108178 w 1786564"/>
              <a:gd name="connsiteY11" fmla="*/ 787745 h 2469307"/>
              <a:gd name="connsiteX12" fmla="*/ 403098 w 1786564"/>
              <a:gd name="connsiteY12" fmla="*/ 192834 h 2469307"/>
              <a:gd name="connsiteX13" fmla="*/ 215811 w 1786564"/>
              <a:gd name="connsiteY13" fmla="*/ 39 h 2469307"/>
              <a:gd name="connsiteX14" fmla="*/ 397590 w 1786564"/>
              <a:gd name="connsiteY14" fmla="*/ 176309 h 2469307"/>
              <a:gd name="connsiteX15" fmla="*/ 414115 w 1786564"/>
              <a:gd name="connsiteY15" fmla="*/ 225885 h 2469307"/>
              <a:gd name="connsiteX16" fmla="*/ 105643 w 1786564"/>
              <a:gd name="connsiteY16" fmla="*/ 49615 h 2469307"/>
              <a:gd name="connsiteX17" fmla="*/ 474708 w 1786564"/>
              <a:gd name="connsiteY17" fmla="*/ 275461 h 2469307"/>
              <a:gd name="connsiteX18" fmla="*/ 982 w 1786564"/>
              <a:gd name="connsiteY18" fmla="*/ 225885 h 24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6564" h="2469307">
                <a:moveTo>
                  <a:pt x="982" y="225885"/>
                </a:moveTo>
                <a:cubicBezTo>
                  <a:pt x="-16462" y="220376"/>
                  <a:pt x="202040" y="156111"/>
                  <a:pt x="370047" y="242410"/>
                </a:cubicBezTo>
                <a:cubicBezTo>
                  <a:pt x="538054" y="328709"/>
                  <a:pt x="897021" y="668396"/>
                  <a:pt x="1009026" y="743678"/>
                </a:cubicBezTo>
                <a:cubicBezTo>
                  <a:pt x="1121031" y="818960"/>
                  <a:pt x="978729" y="627083"/>
                  <a:pt x="1042076" y="694102"/>
                </a:cubicBezTo>
                <a:cubicBezTo>
                  <a:pt x="1105423" y="761121"/>
                  <a:pt x="1336778" y="1079692"/>
                  <a:pt x="1389108" y="1145793"/>
                </a:cubicBezTo>
                <a:cubicBezTo>
                  <a:pt x="1441438" y="1211894"/>
                  <a:pt x="1330351" y="1013591"/>
                  <a:pt x="1356057" y="1090709"/>
                </a:cubicBezTo>
                <a:cubicBezTo>
                  <a:pt x="1381763" y="1167827"/>
                  <a:pt x="1514884" y="1557090"/>
                  <a:pt x="1543344" y="1608502"/>
                </a:cubicBezTo>
                <a:cubicBezTo>
                  <a:pt x="1571804" y="1659914"/>
                  <a:pt x="1486424" y="1256880"/>
                  <a:pt x="1526819" y="1399181"/>
                </a:cubicBezTo>
                <a:cubicBezTo>
                  <a:pt x="1567214" y="1541482"/>
                  <a:pt x="1775616" y="2397126"/>
                  <a:pt x="1785715" y="2462309"/>
                </a:cubicBezTo>
                <a:cubicBezTo>
                  <a:pt x="1795814" y="2527492"/>
                  <a:pt x="1715023" y="2124458"/>
                  <a:pt x="1587411" y="1790280"/>
                </a:cubicBezTo>
                <a:cubicBezTo>
                  <a:pt x="1459799" y="1456102"/>
                  <a:pt x="1099915" y="624328"/>
                  <a:pt x="1020043" y="457239"/>
                </a:cubicBezTo>
                <a:cubicBezTo>
                  <a:pt x="940171" y="290150"/>
                  <a:pt x="1211002" y="831812"/>
                  <a:pt x="1108178" y="787745"/>
                </a:cubicBezTo>
                <a:cubicBezTo>
                  <a:pt x="1005354" y="743678"/>
                  <a:pt x="551826" y="324118"/>
                  <a:pt x="403098" y="192834"/>
                </a:cubicBezTo>
                <a:cubicBezTo>
                  <a:pt x="254370" y="61550"/>
                  <a:pt x="216729" y="2793"/>
                  <a:pt x="215811" y="39"/>
                </a:cubicBezTo>
                <a:cubicBezTo>
                  <a:pt x="214893" y="-2715"/>
                  <a:pt x="364539" y="138668"/>
                  <a:pt x="397590" y="176309"/>
                </a:cubicBezTo>
                <a:cubicBezTo>
                  <a:pt x="430641" y="213950"/>
                  <a:pt x="462773" y="247001"/>
                  <a:pt x="414115" y="225885"/>
                </a:cubicBezTo>
                <a:cubicBezTo>
                  <a:pt x="365457" y="204769"/>
                  <a:pt x="95544" y="41352"/>
                  <a:pt x="105643" y="49615"/>
                </a:cubicBezTo>
                <a:cubicBezTo>
                  <a:pt x="115742" y="57878"/>
                  <a:pt x="495824" y="249755"/>
                  <a:pt x="474708" y="275461"/>
                </a:cubicBezTo>
                <a:cubicBezTo>
                  <a:pt x="453592" y="301167"/>
                  <a:pt x="18426" y="231394"/>
                  <a:pt x="982" y="22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773BC1D2-3E31-B16C-F62B-E5174DAA638C}"/>
              </a:ext>
            </a:extLst>
          </p:cNvPr>
          <p:cNvSpPr/>
          <p:nvPr/>
        </p:nvSpPr>
        <p:spPr>
          <a:xfrm>
            <a:off x="4287208" y="739592"/>
            <a:ext cx="2075939" cy="2216419"/>
          </a:xfrm>
          <a:custGeom>
            <a:avLst/>
            <a:gdLst>
              <a:gd name="connsiteX0" fmla="*/ 2075033 w 2075939"/>
              <a:gd name="connsiteY0" fmla="*/ 169300 h 2216419"/>
              <a:gd name="connsiteX1" fmla="*/ 1623341 w 2075939"/>
              <a:gd name="connsiteY1" fmla="*/ 108707 h 2216419"/>
              <a:gd name="connsiteX2" fmla="*/ 841144 w 2075939"/>
              <a:gd name="connsiteY2" fmla="*/ 692601 h 2216419"/>
              <a:gd name="connsiteX3" fmla="*/ 923770 w 2075939"/>
              <a:gd name="connsiteY3" fmla="*/ 499806 h 2216419"/>
              <a:gd name="connsiteX4" fmla="*/ 428011 w 2075939"/>
              <a:gd name="connsiteY4" fmla="*/ 1155309 h 2216419"/>
              <a:gd name="connsiteX5" fmla="*/ 455553 w 2075939"/>
              <a:gd name="connsiteY5" fmla="*/ 979039 h 2216419"/>
              <a:gd name="connsiteX6" fmla="*/ 20387 w 2075939"/>
              <a:gd name="connsiteY6" fmla="*/ 2185386 h 2216419"/>
              <a:gd name="connsiteX7" fmla="*/ 163606 w 2075939"/>
              <a:gd name="connsiteY7" fmla="*/ 1722678 h 2216419"/>
              <a:gd name="connsiteX8" fmla="*/ 962329 w 2075939"/>
              <a:gd name="connsiteY8" fmla="*/ 262943 h 2216419"/>
              <a:gd name="connsiteX9" fmla="*/ 819110 w 2075939"/>
              <a:gd name="connsiteY9" fmla="*/ 626500 h 2216419"/>
              <a:gd name="connsiteX10" fmla="*/ 1480122 w 2075939"/>
              <a:gd name="connsiteY10" fmla="*/ 4047 h 2216419"/>
              <a:gd name="connsiteX11" fmla="*/ 1215717 w 2075939"/>
              <a:gd name="connsiteY11" fmla="*/ 345569 h 2216419"/>
              <a:gd name="connsiteX12" fmla="*/ 1436055 w 2075939"/>
              <a:gd name="connsiteY12" fmla="*/ 86673 h 2216419"/>
              <a:gd name="connsiteX13" fmla="*/ 1981390 w 2075939"/>
              <a:gd name="connsiteY13" fmla="*/ 235401 h 2216419"/>
              <a:gd name="connsiteX14" fmla="*/ 1513173 w 2075939"/>
              <a:gd name="connsiteY14" fmla="*/ 108707 h 2216419"/>
              <a:gd name="connsiteX15" fmla="*/ 2075033 w 2075939"/>
              <a:gd name="connsiteY15" fmla="*/ 169300 h 221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5939" h="2216419">
                <a:moveTo>
                  <a:pt x="2075033" y="169300"/>
                </a:moveTo>
                <a:cubicBezTo>
                  <a:pt x="2093394" y="169300"/>
                  <a:pt x="1828989" y="21490"/>
                  <a:pt x="1623341" y="108707"/>
                </a:cubicBezTo>
                <a:cubicBezTo>
                  <a:pt x="1417693" y="195924"/>
                  <a:pt x="957739" y="627418"/>
                  <a:pt x="841144" y="692601"/>
                </a:cubicBezTo>
                <a:cubicBezTo>
                  <a:pt x="724549" y="757784"/>
                  <a:pt x="992625" y="422688"/>
                  <a:pt x="923770" y="499806"/>
                </a:cubicBezTo>
                <a:cubicBezTo>
                  <a:pt x="854915" y="576924"/>
                  <a:pt x="506047" y="1075437"/>
                  <a:pt x="428011" y="1155309"/>
                </a:cubicBezTo>
                <a:cubicBezTo>
                  <a:pt x="349975" y="1235181"/>
                  <a:pt x="523490" y="807360"/>
                  <a:pt x="455553" y="979039"/>
                </a:cubicBezTo>
                <a:cubicBezTo>
                  <a:pt x="387616" y="1150718"/>
                  <a:pt x="69045" y="2061446"/>
                  <a:pt x="20387" y="2185386"/>
                </a:cubicBezTo>
                <a:cubicBezTo>
                  <a:pt x="-28271" y="2309326"/>
                  <a:pt x="6616" y="2043085"/>
                  <a:pt x="163606" y="1722678"/>
                </a:cubicBezTo>
                <a:cubicBezTo>
                  <a:pt x="320596" y="1402271"/>
                  <a:pt x="853078" y="445639"/>
                  <a:pt x="962329" y="262943"/>
                </a:cubicBezTo>
                <a:cubicBezTo>
                  <a:pt x="1071580" y="80247"/>
                  <a:pt x="732811" y="669649"/>
                  <a:pt x="819110" y="626500"/>
                </a:cubicBezTo>
                <a:cubicBezTo>
                  <a:pt x="905409" y="583351"/>
                  <a:pt x="1414021" y="50869"/>
                  <a:pt x="1480122" y="4047"/>
                </a:cubicBezTo>
                <a:cubicBezTo>
                  <a:pt x="1546223" y="-42775"/>
                  <a:pt x="1223061" y="331798"/>
                  <a:pt x="1215717" y="345569"/>
                </a:cubicBezTo>
                <a:cubicBezTo>
                  <a:pt x="1208373" y="359340"/>
                  <a:pt x="1308443" y="105034"/>
                  <a:pt x="1436055" y="86673"/>
                </a:cubicBezTo>
                <a:cubicBezTo>
                  <a:pt x="1563667" y="68312"/>
                  <a:pt x="1968537" y="231729"/>
                  <a:pt x="1981390" y="235401"/>
                </a:cubicBezTo>
                <a:cubicBezTo>
                  <a:pt x="1994243" y="239073"/>
                  <a:pt x="1504911" y="120642"/>
                  <a:pt x="1513173" y="108707"/>
                </a:cubicBezTo>
                <a:cubicBezTo>
                  <a:pt x="1521435" y="96772"/>
                  <a:pt x="2056672" y="169300"/>
                  <a:pt x="2075033" y="169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43746778-CFAB-6B39-B3E4-24BBB1D404D4}"/>
              </a:ext>
            </a:extLst>
          </p:cNvPr>
          <p:cNvSpPr/>
          <p:nvPr/>
        </p:nvSpPr>
        <p:spPr>
          <a:xfrm>
            <a:off x="6279454" y="793163"/>
            <a:ext cx="1710120" cy="2663175"/>
          </a:xfrm>
          <a:custGeom>
            <a:avLst/>
            <a:gdLst>
              <a:gd name="connsiteX0" fmla="*/ 159905 w 1710120"/>
              <a:gd name="connsiteY0" fmla="*/ 303015 h 2663175"/>
              <a:gd name="connsiteX1" fmla="*/ 606088 w 1710120"/>
              <a:gd name="connsiteY1" fmla="*/ 385642 h 2663175"/>
              <a:gd name="connsiteX2" fmla="*/ 1173457 w 1710120"/>
              <a:gd name="connsiteY2" fmla="*/ 1085213 h 2663175"/>
              <a:gd name="connsiteX3" fmla="*/ 1030238 w 1710120"/>
              <a:gd name="connsiteY3" fmla="*/ 848350 h 2663175"/>
              <a:gd name="connsiteX4" fmla="*/ 1437862 w 1710120"/>
              <a:gd name="connsiteY4" fmla="*/ 1536904 h 2663175"/>
              <a:gd name="connsiteX5" fmla="*/ 1404811 w 1710120"/>
              <a:gd name="connsiteY5" fmla="*/ 1333092 h 2663175"/>
              <a:gd name="connsiteX6" fmla="*/ 1707775 w 1710120"/>
              <a:gd name="connsiteY6" fmla="*/ 2655117 h 2663175"/>
              <a:gd name="connsiteX7" fmla="*/ 1514980 w 1710120"/>
              <a:gd name="connsiteY7" fmla="*/ 1817835 h 2663175"/>
              <a:gd name="connsiteX8" fmla="*/ 991679 w 1710120"/>
              <a:gd name="connsiteY8" fmla="*/ 413184 h 2663175"/>
              <a:gd name="connsiteX9" fmla="*/ 1151423 w 1710120"/>
              <a:gd name="connsiteY9" fmla="*/ 930977 h 2663175"/>
              <a:gd name="connsiteX10" fmla="*/ 391259 w 1710120"/>
              <a:gd name="connsiteY10" fmla="*/ 55136 h 2663175"/>
              <a:gd name="connsiteX11" fmla="*/ 545495 w 1710120"/>
              <a:gd name="connsiteY11" fmla="*/ 258948 h 2663175"/>
              <a:gd name="connsiteX12" fmla="*/ 160 w 1710120"/>
              <a:gd name="connsiteY12" fmla="*/ 51 h 2663175"/>
              <a:gd name="connsiteX13" fmla="*/ 484903 w 1710120"/>
              <a:gd name="connsiteY13" fmla="*/ 236914 h 2663175"/>
              <a:gd name="connsiteX14" fmla="*/ 159905 w 1710120"/>
              <a:gd name="connsiteY14" fmla="*/ 303015 h 26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0120" h="2663175">
                <a:moveTo>
                  <a:pt x="159905" y="303015"/>
                </a:moveTo>
                <a:cubicBezTo>
                  <a:pt x="180102" y="327803"/>
                  <a:pt x="437163" y="255276"/>
                  <a:pt x="606088" y="385642"/>
                </a:cubicBezTo>
                <a:cubicBezTo>
                  <a:pt x="775013" y="516008"/>
                  <a:pt x="1102765" y="1008095"/>
                  <a:pt x="1173457" y="1085213"/>
                </a:cubicBezTo>
                <a:cubicBezTo>
                  <a:pt x="1244149" y="1162331"/>
                  <a:pt x="986171" y="773068"/>
                  <a:pt x="1030238" y="848350"/>
                </a:cubicBezTo>
                <a:cubicBezTo>
                  <a:pt x="1074306" y="923632"/>
                  <a:pt x="1375433" y="1456114"/>
                  <a:pt x="1437862" y="1536904"/>
                </a:cubicBezTo>
                <a:cubicBezTo>
                  <a:pt x="1500291" y="1617694"/>
                  <a:pt x="1359826" y="1146723"/>
                  <a:pt x="1404811" y="1333092"/>
                </a:cubicBezTo>
                <a:cubicBezTo>
                  <a:pt x="1449796" y="1519461"/>
                  <a:pt x="1689414" y="2574327"/>
                  <a:pt x="1707775" y="2655117"/>
                </a:cubicBezTo>
                <a:cubicBezTo>
                  <a:pt x="1726136" y="2735907"/>
                  <a:pt x="1634329" y="2191490"/>
                  <a:pt x="1514980" y="1817835"/>
                </a:cubicBezTo>
                <a:cubicBezTo>
                  <a:pt x="1395631" y="1444180"/>
                  <a:pt x="1052272" y="560994"/>
                  <a:pt x="991679" y="413184"/>
                </a:cubicBezTo>
                <a:cubicBezTo>
                  <a:pt x="931086" y="265374"/>
                  <a:pt x="1251493" y="990652"/>
                  <a:pt x="1151423" y="930977"/>
                </a:cubicBezTo>
                <a:cubicBezTo>
                  <a:pt x="1051353" y="871302"/>
                  <a:pt x="492247" y="167141"/>
                  <a:pt x="391259" y="55136"/>
                </a:cubicBezTo>
                <a:cubicBezTo>
                  <a:pt x="290271" y="-56869"/>
                  <a:pt x="610678" y="268129"/>
                  <a:pt x="545495" y="258948"/>
                </a:cubicBezTo>
                <a:cubicBezTo>
                  <a:pt x="480312" y="249767"/>
                  <a:pt x="10259" y="3723"/>
                  <a:pt x="160" y="51"/>
                </a:cubicBezTo>
                <a:cubicBezTo>
                  <a:pt x="-9939" y="-3621"/>
                  <a:pt x="461033" y="189174"/>
                  <a:pt x="484903" y="236914"/>
                </a:cubicBezTo>
                <a:cubicBezTo>
                  <a:pt x="508773" y="284654"/>
                  <a:pt x="139708" y="278227"/>
                  <a:pt x="159905" y="303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E040BB47-C573-705F-5F9E-3A943CE78117}"/>
              </a:ext>
            </a:extLst>
          </p:cNvPr>
          <p:cNvSpPr/>
          <p:nvPr/>
        </p:nvSpPr>
        <p:spPr>
          <a:xfrm>
            <a:off x="4831321" y="902805"/>
            <a:ext cx="1598351" cy="2486482"/>
          </a:xfrm>
          <a:custGeom>
            <a:avLst/>
            <a:gdLst>
              <a:gd name="connsiteX0" fmla="*/ 1591513 w 1598351"/>
              <a:gd name="connsiteY0" fmla="*/ 132781 h 2486482"/>
              <a:gd name="connsiteX1" fmla="*/ 985585 w 1598351"/>
              <a:gd name="connsiteY1" fmla="*/ 231932 h 2486482"/>
              <a:gd name="connsiteX2" fmla="*/ 660587 w 1598351"/>
              <a:gd name="connsiteY2" fmla="*/ 595489 h 2486482"/>
              <a:gd name="connsiteX3" fmla="*/ 622028 w 1598351"/>
              <a:gd name="connsiteY3" fmla="*/ 496337 h 2486482"/>
              <a:gd name="connsiteX4" fmla="*/ 93219 w 1598351"/>
              <a:gd name="connsiteY4" fmla="*/ 1339128 h 2486482"/>
              <a:gd name="connsiteX5" fmla="*/ 27118 w 1598351"/>
              <a:gd name="connsiteY5" fmla="*/ 2446323 h 2486482"/>
              <a:gd name="connsiteX6" fmla="*/ 27118 w 1598351"/>
              <a:gd name="connsiteY6" fmla="*/ 2038699 h 2486482"/>
              <a:gd name="connsiteX7" fmla="*/ 357624 w 1598351"/>
              <a:gd name="connsiteY7" fmla="*/ 127272 h 2486482"/>
              <a:gd name="connsiteX8" fmla="*/ 208896 w 1598351"/>
              <a:gd name="connsiteY8" fmla="*/ 1041672 h 2486482"/>
              <a:gd name="connsiteX9" fmla="*/ 803807 w 1598351"/>
              <a:gd name="connsiteY9" fmla="*/ 176848 h 2486482"/>
              <a:gd name="connsiteX10" fmla="*/ 572452 w 1598351"/>
              <a:gd name="connsiteY10" fmla="*/ 540405 h 2486482"/>
              <a:gd name="connsiteX11" fmla="*/ 1079228 w 1598351"/>
              <a:gd name="connsiteY11" fmla="*/ 6087 h 2486482"/>
              <a:gd name="connsiteX12" fmla="*/ 814824 w 1598351"/>
              <a:gd name="connsiteY12" fmla="*/ 242949 h 2486482"/>
              <a:gd name="connsiteX13" fmla="*/ 1283040 w 1598351"/>
              <a:gd name="connsiteY13" fmla="*/ 110747 h 2486482"/>
              <a:gd name="connsiteX14" fmla="*/ 313556 w 1598351"/>
              <a:gd name="connsiteY14" fmla="*/ 672607 h 2486482"/>
              <a:gd name="connsiteX15" fmla="*/ 1079228 w 1598351"/>
              <a:gd name="connsiteY15" fmla="*/ 165831 h 2486482"/>
              <a:gd name="connsiteX16" fmla="*/ 1299566 w 1598351"/>
              <a:gd name="connsiteY16" fmla="*/ 132781 h 2486482"/>
              <a:gd name="connsiteX17" fmla="*/ 1591513 w 1598351"/>
              <a:gd name="connsiteY17" fmla="*/ 132781 h 248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8351" h="2486482">
                <a:moveTo>
                  <a:pt x="1591513" y="132781"/>
                </a:moveTo>
                <a:cubicBezTo>
                  <a:pt x="1539183" y="149306"/>
                  <a:pt x="1140739" y="154814"/>
                  <a:pt x="985585" y="231932"/>
                </a:cubicBezTo>
                <a:cubicBezTo>
                  <a:pt x="830431" y="309050"/>
                  <a:pt x="721180" y="551422"/>
                  <a:pt x="660587" y="595489"/>
                </a:cubicBezTo>
                <a:cubicBezTo>
                  <a:pt x="599994" y="639556"/>
                  <a:pt x="716589" y="372397"/>
                  <a:pt x="622028" y="496337"/>
                </a:cubicBezTo>
                <a:cubicBezTo>
                  <a:pt x="527467" y="620277"/>
                  <a:pt x="192371" y="1014130"/>
                  <a:pt x="93219" y="1339128"/>
                </a:cubicBezTo>
                <a:cubicBezTo>
                  <a:pt x="-5933" y="1664126"/>
                  <a:pt x="38135" y="2329728"/>
                  <a:pt x="27118" y="2446323"/>
                </a:cubicBezTo>
                <a:cubicBezTo>
                  <a:pt x="16101" y="2562918"/>
                  <a:pt x="-27966" y="2425207"/>
                  <a:pt x="27118" y="2038699"/>
                </a:cubicBezTo>
                <a:cubicBezTo>
                  <a:pt x="82202" y="1652191"/>
                  <a:pt x="327328" y="293443"/>
                  <a:pt x="357624" y="127272"/>
                </a:cubicBezTo>
                <a:cubicBezTo>
                  <a:pt x="387920" y="-38899"/>
                  <a:pt x="134532" y="1033409"/>
                  <a:pt x="208896" y="1041672"/>
                </a:cubicBezTo>
                <a:cubicBezTo>
                  <a:pt x="283260" y="1049935"/>
                  <a:pt x="743214" y="260392"/>
                  <a:pt x="803807" y="176848"/>
                </a:cubicBezTo>
                <a:cubicBezTo>
                  <a:pt x="864400" y="93304"/>
                  <a:pt x="526548" y="568865"/>
                  <a:pt x="572452" y="540405"/>
                </a:cubicBezTo>
                <a:cubicBezTo>
                  <a:pt x="618356" y="511945"/>
                  <a:pt x="1038833" y="55663"/>
                  <a:pt x="1079228" y="6087"/>
                </a:cubicBezTo>
                <a:cubicBezTo>
                  <a:pt x="1119623" y="-43489"/>
                  <a:pt x="780855" y="225506"/>
                  <a:pt x="814824" y="242949"/>
                </a:cubicBezTo>
                <a:cubicBezTo>
                  <a:pt x="848793" y="260392"/>
                  <a:pt x="1366585" y="39137"/>
                  <a:pt x="1283040" y="110747"/>
                </a:cubicBezTo>
                <a:cubicBezTo>
                  <a:pt x="1199495" y="182357"/>
                  <a:pt x="347524" y="663426"/>
                  <a:pt x="313556" y="672607"/>
                </a:cubicBezTo>
                <a:cubicBezTo>
                  <a:pt x="279588" y="681788"/>
                  <a:pt x="914893" y="255802"/>
                  <a:pt x="1079228" y="165831"/>
                </a:cubicBezTo>
                <a:cubicBezTo>
                  <a:pt x="1243563" y="75860"/>
                  <a:pt x="1217858" y="137371"/>
                  <a:pt x="1299566" y="132781"/>
                </a:cubicBezTo>
                <a:cubicBezTo>
                  <a:pt x="1381274" y="128191"/>
                  <a:pt x="1643843" y="116256"/>
                  <a:pt x="1591513" y="132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62FA0237-D48A-5DE6-9A7C-BD9200BEB9DA}"/>
              </a:ext>
            </a:extLst>
          </p:cNvPr>
          <p:cNvSpPr/>
          <p:nvPr/>
        </p:nvSpPr>
        <p:spPr>
          <a:xfrm>
            <a:off x="4254066" y="858061"/>
            <a:ext cx="1208044" cy="2061040"/>
          </a:xfrm>
          <a:custGeom>
            <a:avLst/>
            <a:gdLst>
              <a:gd name="connsiteX0" fmla="*/ 1138691 w 1208044"/>
              <a:gd name="connsiteY0" fmla="*/ 50831 h 2061040"/>
              <a:gd name="connsiteX1" fmla="*/ 1083606 w 1208044"/>
              <a:gd name="connsiteY1" fmla="*/ 127949 h 2061040"/>
              <a:gd name="connsiteX2" fmla="*/ 317934 w 1208044"/>
              <a:gd name="connsiteY2" fmla="*/ 1025823 h 2061040"/>
              <a:gd name="connsiteX3" fmla="*/ 42512 w 1208044"/>
              <a:gd name="connsiteY3" fmla="*/ 1967766 h 2061040"/>
              <a:gd name="connsiteX4" fmla="*/ 59038 w 1208044"/>
              <a:gd name="connsiteY4" fmla="*/ 1846580 h 2061040"/>
              <a:gd name="connsiteX5" fmla="*/ 593356 w 1208044"/>
              <a:gd name="connsiteY5" fmla="*/ 375828 h 2061040"/>
              <a:gd name="connsiteX6" fmla="*/ 428103 w 1208044"/>
              <a:gd name="connsiteY6" fmla="*/ 810994 h 2061040"/>
              <a:gd name="connsiteX7" fmla="*/ 896320 w 1208044"/>
              <a:gd name="connsiteY7" fmla="*/ 155491 h 2061040"/>
              <a:gd name="connsiteX8" fmla="*/ 698016 w 1208044"/>
              <a:gd name="connsiteY8" fmla="*/ 441929 h 2061040"/>
              <a:gd name="connsiteX9" fmla="*/ 1182758 w 1208044"/>
              <a:gd name="connsiteY9" fmla="*/ 23288 h 2061040"/>
              <a:gd name="connsiteX10" fmla="*/ 1138691 w 1208044"/>
              <a:gd name="connsiteY10" fmla="*/ 50831 h 206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8044" h="2061040">
                <a:moveTo>
                  <a:pt x="1138691" y="50831"/>
                </a:moveTo>
                <a:cubicBezTo>
                  <a:pt x="1122166" y="68275"/>
                  <a:pt x="1220399" y="-34550"/>
                  <a:pt x="1083606" y="127949"/>
                </a:cubicBezTo>
                <a:cubicBezTo>
                  <a:pt x="946813" y="290448"/>
                  <a:pt x="491450" y="719187"/>
                  <a:pt x="317934" y="1025823"/>
                </a:cubicBezTo>
                <a:cubicBezTo>
                  <a:pt x="144418" y="1332459"/>
                  <a:pt x="85661" y="1830973"/>
                  <a:pt x="42512" y="1967766"/>
                </a:cubicBezTo>
                <a:cubicBezTo>
                  <a:pt x="-637" y="2104559"/>
                  <a:pt x="-32769" y="2111903"/>
                  <a:pt x="59038" y="1846580"/>
                </a:cubicBezTo>
                <a:cubicBezTo>
                  <a:pt x="150845" y="1581257"/>
                  <a:pt x="531845" y="548426"/>
                  <a:pt x="593356" y="375828"/>
                </a:cubicBezTo>
                <a:cubicBezTo>
                  <a:pt x="654867" y="203230"/>
                  <a:pt x="377609" y="847717"/>
                  <a:pt x="428103" y="810994"/>
                </a:cubicBezTo>
                <a:cubicBezTo>
                  <a:pt x="478597" y="774271"/>
                  <a:pt x="851334" y="217002"/>
                  <a:pt x="896320" y="155491"/>
                </a:cubicBezTo>
                <a:cubicBezTo>
                  <a:pt x="941305" y="93980"/>
                  <a:pt x="650276" y="463963"/>
                  <a:pt x="698016" y="441929"/>
                </a:cubicBezTo>
                <a:cubicBezTo>
                  <a:pt x="745756" y="419895"/>
                  <a:pt x="1112067" y="82044"/>
                  <a:pt x="1182758" y="23288"/>
                </a:cubicBezTo>
                <a:cubicBezTo>
                  <a:pt x="1253449" y="-35468"/>
                  <a:pt x="1155216" y="33387"/>
                  <a:pt x="1138691" y="50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04EE0C0-0EA7-B93A-5451-CA5DAA5B613F}"/>
              </a:ext>
            </a:extLst>
          </p:cNvPr>
          <p:cNvSpPr/>
          <p:nvPr/>
        </p:nvSpPr>
        <p:spPr>
          <a:xfrm>
            <a:off x="5125805" y="1140186"/>
            <a:ext cx="1393131" cy="2131230"/>
          </a:xfrm>
          <a:custGeom>
            <a:avLst/>
            <a:gdLst>
              <a:gd name="connsiteX0" fmla="*/ 1390672 w 1393131"/>
              <a:gd name="connsiteY0" fmla="*/ 60 h 2131230"/>
              <a:gd name="connsiteX1" fmla="*/ 525848 w 1393131"/>
              <a:gd name="connsiteY1" fmla="*/ 435226 h 2131230"/>
              <a:gd name="connsiteX2" fmla="*/ 30089 w 1393131"/>
              <a:gd name="connsiteY2" fmla="*/ 2027163 h 2131230"/>
              <a:gd name="connsiteX3" fmla="*/ 79665 w 1393131"/>
              <a:gd name="connsiteY3" fmla="*/ 1817843 h 2131230"/>
              <a:gd name="connsiteX4" fmla="*/ 283477 w 1393131"/>
              <a:gd name="connsiteY4" fmla="*/ 523361 h 2131230"/>
              <a:gd name="connsiteX5" fmla="*/ 173308 w 1393131"/>
              <a:gd name="connsiteY5" fmla="*/ 1222932 h 2131230"/>
              <a:gd name="connsiteX6" fmla="*/ 377120 w 1393131"/>
              <a:gd name="connsiteY6" fmla="*/ 589462 h 2131230"/>
              <a:gd name="connsiteX7" fmla="*/ 713135 w 1393131"/>
              <a:gd name="connsiteY7" fmla="*/ 49636 h 2131230"/>
              <a:gd name="connsiteX8" fmla="*/ 520340 w 1393131"/>
              <a:gd name="connsiteY8" fmla="*/ 303024 h 2131230"/>
              <a:gd name="connsiteX9" fmla="*/ 652542 w 1393131"/>
              <a:gd name="connsiteY9" fmla="*/ 198363 h 2131230"/>
              <a:gd name="connsiteX10" fmla="*/ 233901 w 1393131"/>
              <a:gd name="connsiteY10" fmla="*/ 402175 h 2131230"/>
              <a:gd name="connsiteX11" fmla="*/ 1390672 w 1393131"/>
              <a:gd name="connsiteY11" fmla="*/ 60 h 21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3131" h="2131230">
                <a:moveTo>
                  <a:pt x="1390672" y="60"/>
                </a:moveTo>
                <a:cubicBezTo>
                  <a:pt x="1439330" y="5568"/>
                  <a:pt x="752612" y="97376"/>
                  <a:pt x="525848" y="435226"/>
                </a:cubicBezTo>
                <a:cubicBezTo>
                  <a:pt x="299084" y="773076"/>
                  <a:pt x="104453" y="1796727"/>
                  <a:pt x="30089" y="2027163"/>
                </a:cubicBezTo>
                <a:cubicBezTo>
                  <a:pt x="-44275" y="2257599"/>
                  <a:pt x="37434" y="2068477"/>
                  <a:pt x="79665" y="1817843"/>
                </a:cubicBezTo>
                <a:cubicBezTo>
                  <a:pt x="121896" y="1567209"/>
                  <a:pt x="283477" y="523361"/>
                  <a:pt x="283477" y="523361"/>
                </a:cubicBezTo>
                <a:cubicBezTo>
                  <a:pt x="299084" y="424209"/>
                  <a:pt x="157701" y="1211915"/>
                  <a:pt x="173308" y="1222932"/>
                </a:cubicBezTo>
                <a:cubicBezTo>
                  <a:pt x="188915" y="1233949"/>
                  <a:pt x="287149" y="785011"/>
                  <a:pt x="377120" y="589462"/>
                </a:cubicBezTo>
                <a:cubicBezTo>
                  <a:pt x="467091" y="393913"/>
                  <a:pt x="689265" y="97376"/>
                  <a:pt x="713135" y="49636"/>
                </a:cubicBezTo>
                <a:cubicBezTo>
                  <a:pt x="737005" y="1896"/>
                  <a:pt x="530439" y="278236"/>
                  <a:pt x="520340" y="303024"/>
                </a:cubicBezTo>
                <a:cubicBezTo>
                  <a:pt x="510241" y="327812"/>
                  <a:pt x="700282" y="181838"/>
                  <a:pt x="652542" y="198363"/>
                </a:cubicBezTo>
                <a:cubicBezTo>
                  <a:pt x="604802" y="214888"/>
                  <a:pt x="112716" y="437062"/>
                  <a:pt x="233901" y="402175"/>
                </a:cubicBezTo>
                <a:cubicBezTo>
                  <a:pt x="355086" y="367288"/>
                  <a:pt x="1342014" y="-5448"/>
                  <a:pt x="139067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2BAF7172-9218-C5DC-78A0-4E2E269D546A}"/>
              </a:ext>
            </a:extLst>
          </p:cNvPr>
          <p:cNvSpPr/>
          <p:nvPr/>
        </p:nvSpPr>
        <p:spPr>
          <a:xfrm>
            <a:off x="4453923" y="1496970"/>
            <a:ext cx="801147" cy="2902423"/>
          </a:xfrm>
          <a:custGeom>
            <a:avLst/>
            <a:gdLst>
              <a:gd name="connsiteX0" fmla="*/ 801123 w 801147"/>
              <a:gd name="connsiteY0" fmla="*/ 1324 h 2902423"/>
              <a:gd name="connsiteX1" fmla="*/ 288838 w 801147"/>
              <a:gd name="connsiteY1" fmla="*/ 1119536 h 2902423"/>
              <a:gd name="connsiteX2" fmla="*/ 178670 w 801147"/>
              <a:gd name="connsiteY2" fmla="*/ 1598770 h 2902423"/>
              <a:gd name="connsiteX3" fmla="*/ 233754 w 801147"/>
              <a:gd name="connsiteY3" fmla="*/ 1317840 h 2902423"/>
              <a:gd name="connsiteX4" fmla="*/ 7908 w 801147"/>
              <a:gd name="connsiteY4" fmla="*/ 2821642 h 2902423"/>
              <a:gd name="connsiteX5" fmla="*/ 79518 w 801147"/>
              <a:gd name="connsiteY5" fmla="*/ 2463594 h 2902423"/>
              <a:gd name="connsiteX6" fmla="*/ 349431 w 801147"/>
              <a:gd name="connsiteY6" fmla="*/ 480558 h 2902423"/>
              <a:gd name="connsiteX7" fmla="*/ 277822 w 801147"/>
              <a:gd name="connsiteY7" fmla="*/ 921232 h 2902423"/>
              <a:gd name="connsiteX8" fmla="*/ 558752 w 801147"/>
              <a:gd name="connsiteY8" fmla="*/ 83950 h 2902423"/>
              <a:gd name="connsiteX9" fmla="*/ 266805 w 801147"/>
              <a:gd name="connsiteY9" fmla="*/ 877165 h 2902423"/>
              <a:gd name="connsiteX10" fmla="*/ 801123 w 801147"/>
              <a:gd name="connsiteY10" fmla="*/ 1324 h 29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1147" h="2902423">
                <a:moveTo>
                  <a:pt x="801123" y="1324"/>
                </a:moveTo>
                <a:cubicBezTo>
                  <a:pt x="804795" y="41719"/>
                  <a:pt x="392580" y="853295"/>
                  <a:pt x="288838" y="1119536"/>
                </a:cubicBezTo>
                <a:cubicBezTo>
                  <a:pt x="185096" y="1385777"/>
                  <a:pt x="187851" y="1565719"/>
                  <a:pt x="178670" y="1598770"/>
                </a:cubicBezTo>
                <a:cubicBezTo>
                  <a:pt x="169489" y="1631821"/>
                  <a:pt x="262214" y="1114028"/>
                  <a:pt x="233754" y="1317840"/>
                </a:cubicBezTo>
                <a:cubicBezTo>
                  <a:pt x="205294" y="1521652"/>
                  <a:pt x="33614" y="2630683"/>
                  <a:pt x="7908" y="2821642"/>
                </a:cubicBezTo>
                <a:cubicBezTo>
                  <a:pt x="-17798" y="3012601"/>
                  <a:pt x="22598" y="2853775"/>
                  <a:pt x="79518" y="2463594"/>
                </a:cubicBezTo>
                <a:cubicBezTo>
                  <a:pt x="136438" y="2073413"/>
                  <a:pt x="316380" y="737618"/>
                  <a:pt x="349431" y="480558"/>
                </a:cubicBezTo>
                <a:cubicBezTo>
                  <a:pt x="382482" y="223498"/>
                  <a:pt x="242935" y="987333"/>
                  <a:pt x="277822" y="921232"/>
                </a:cubicBezTo>
                <a:cubicBezTo>
                  <a:pt x="312709" y="855131"/>
                  <a:pt x="560588" y="91294"/>
                  <a:pt x="558752" y="83950"/>
                </a:cubicBezTo>
                <a:cubicBezTo>
                  <a:pt x="556916" y="76606"/>
                  <a:pt x="226410" y="896445"/>
                  <a:pt x="266805" y="877165"/>
                </a:cubicBezTo>
                <a:cubicBezTo>
                  <a:pt x="307200" y="857886"/>
                  <a:pt x="797451" y="-39071"/>
                  <a:pt x="801123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7F07504A-F23D-B4FF-39DF-E8C299C237BF}"/>
              </a:ext>
            </a:extLst>
          </p:cNvPr>
          <p:cNvSpPr/>
          <p:nvPr/>
        </p:nvSpPr>
        <p:spPr>
          <a:xfrm>
            <a:off x="5082766" y="1100523"/>
            <a:ext cx="1379133" cy="3063144"/>
          </a:xfrm>
          <a:custGeom>
            <a:avLst/>
            <a:gdLst>
              <a:gd name="connsiteX0" fmla="*/ 1367610 w 1379133"/>
              <a:gd name="connsiteY0" fmla="*/ 1164 h 3063144"/>
              <a:gd name="connsiteX1" fmla="*/ 805750 w 1379133"/>
              <a:gd name="connsiteY1" fmla="*/ 105824 h 3063144"/>
              <a:gd name="connsiteX2" fmla="*/ 1020579 w 1379133"/>
              <a:gd name="connsiteY2" fmla="*/ 122349 h 3063144"/>
              <a:gd name="connsiteX3" fmla="*/ 800241 w 1379133"/>
              <a:gd name="connsiteY3" fmla="*/ 265569 h 3063144"/>
              <a:gd name="connsiteX4" fmla="*/ 822275 w 1379133"/>
              <a:gd name="connsiteY4" fmla="*/ 326161 h 3063144"/>
              <a:gd name="connsiteX5" fmla="*/ 623971 w 1379133"/>
              <a:gd name="connsiteY5" fmla="*/ 596075 h 3063144"/>
              <a:gd name="connsiteX6" fmla="*/ 392617 w 1379133"/>
              <a:gd name="connsiteY6" fmla="*/ 1295646 h 3063144"/>
              <a:gd name="connsiteX7" fmla="*/ 431176 w 1379133"/>
              <a:gd name="connsiteY7" fmla="*/ 1042258 h 3063144"/>
              <a:gd name="connsiteX8" fmla="*/ 23552 w 1379133"/>
              <a:gd name="connsiteY8" fmla="*/ 2953684 h 3063144"/>
              <a:gd name="connsiteX9" fmla="*/ 67620 w 1379133"/>
              <a:gd name="connsiteY9" fmla="*/ 2744364 h 3063144"/>
              <a:gd name="connsiteX10" fmla="*/ 221856 w 1379133"/>
              <a:gd name="connsiteY10" fmla="*/ 2033776 h 3063144"/>
              <a:gd name="connsiteX11" fmla="*/ 921427 w 1379133"/>
              <a:gd name="connsiteY11" fmla="*/ 408788 h 3063144"/>
              <a:gd name="connsiteX12" fmla="*/ 62111 w 1379133"/>
              <a:gd name="connsiteY12" fmla="*/ 2342248 h 3063144"/>
              <a:gd name="connsiteX13" fmla="*/ 265923 w 1379133"/>
              <a:gd name="connsiteY13" fmla="*/ 1829964 h 3063144"/>
              <a:gd name="connsiteX14" fmla="*/ 756174 w 1379133"/>
              <a:gd name="connsiteY14" fmla="*/ 375737 h 3063144"/>
              <a:gd name="connsiteX15" fmla="*/ 871851 w 1379133"/>
              <a:gd name="connsiteY15" fmla="*/ 199467 h 3063144"/>
              <a:gd name="connsiteX16" fmla="*/ 695581 w 1379133"/>
              <a:gd name="connsiteY16" fmla="*/ 210484 h 3063144"/>
              <a:gd name="connsiteX17" fmla="*/ 194314 w 1379133"/>
              <a:gd name="connsiteY17" fmla="*/ 182942 h 3063144"/>
              <a:gd name="connsiteX18" fmla="*/ 1367610 w 1379133"/>
              <a:gd name="connsiteY18" fmla="*/ 1164 h 306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9133" h="3063144">
                <a:moveTo>
                  <a:pt x="1367610" y="1164"/>
                </a:moveTo>
                <a:cubicBezTo>
                  <a:pt x="1469516" y="-11689"/>
                  <a:pt x="863588" y="85627"/>
                  <a:pt x="805750" y="105824"/>
                </a:cubicBezTo>
                <a:cubicBezTo>
                  <a:pt x="747912" y="126021"/>
                  <a:pt x="1021497" y="95725"/>
                  <a:pt x="1020579" y="122349"/>
                </a:cubicBezTo>
                <a:cubicBezTo>
                  <a:pt x="1019661" y="148973"/>
                  <a:pt x="833292" y="231600"/>
                  <a:pt x="800241" y="265569"/>
                </a:cubicBezTo>
                <a:cubicBezTo>
                  <a:pt x="767190" y="299538"/>
                  <a:pt x="851653" y="271077"/>
                  <a:pt x="822275" y="326161"/>
                </a:cubicBezTo>
                <a:cubicBezTo>
                  <a:pt x="792897" y="381245"/>
                  <a:pt x="695581" y="434494"/>
                  <a:pt x="623971" y="596075"/>
                </a:cubicBezTo>
                <a:cubicBezTo>
                  <a:pt x="552361" y="757656"/>
                  <a:pt x="424749" y="1221282"/>
                  <a:pt x="392617" y="1295646"/>
                </a:cubicBezTo>
                <a:cubicBezTo>
                  <a:pt x="360485" y="1370010"/>
                  <a:pt x="492687" y="765918"/>
                  <a:pt x="431176" y="1042258"/>
                </a:cubicBezTo>
                <a:cubicBezTo>
                  <a:pt x="369665" y="1318598"/>
                  <a:pt x="84145" y="2670000"/>
                  <a:pt x="23552" y="2953684"/>
                </a:cubicBezTo>
                <a:cubicBezTo>
                  <a:pt x="-37041" y="3237368"/>
                  <a:pt x="34569" y="2897682"/>
                  <a:pt x="67620" y="2744364"/>
                </a:cubicBezTo>
                <a:cubicBezTo>
                  <a:pt x="100671" y="2591046"/>
                  <a:pt x="79555" y="2423039"/>
                  <a:pt x="221856" y="2033776"/>
                </a:cubicBezTo>
                <a:cubicBezTo>
                  <a:pt x="364157" y="1644513"/>
                  <a:pt x="948051" y="357376"/>
                  <a:pt x="921427" y="408788"/>
                </a:cubicBezTo>
                <a:cubicBezTo>
                  <a:pt x="894803" y="460200"/>
                  <a:pt x="171362" y="2105385"/>
                  <a:pt x="62111" y="2342248"/>
                </a:cubicBezTo>
                <a:cubicBezTo>
                  <a:pt x="-47140" y="2579111"/>
                  <a:pt x="150246" y="2157716"/>
                  <a:pt x="265923" y="1829964"/>
                </a:cubicBezTo>
                <a:cubicBezTo>
                  <a:pt x="381600" y="1502212"/>
                  <a:pt x="655186" y="647487"/>
                  <a:pt x="756174" y="375737"/>
                </a:cubicBezTo>
                <a:cubicBezTo>
                  <a:pt x="857162" y="103987"/>
                  <a:pt x="881950" y="227009"/>
                  <a:pt x="871851" y="199467"/>
                </a:cubicBezTo>
                <a:cubicBezTo>
                  <a:pt x="861752" y="171925"/>
                  <a:pt x="808504" y="213238"/>
                  <a:pt x="695581" y="210484"/>
                </a:cubicBezTo>
                <a:cubicBezTo>
                  <a:pt x="582658" y="207730"/>
                  <a:pt x="85981" y="215993"/>
                  <a:pt x="194314" y="182942"/>
                </a:cubicBezTo>
                <a:cubicBezTo>
                  <a:pt x="302646" y="149892"/>
                  <a:pt x="1265704" y="14017"/>
                  <a:pt x="1367610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95EFF8B2-2FB2-8D19-0394-6A7928BF48F8}"/>
              </a:ext>
            </a:extLst>
          </p:cNvPr>
          <p:cNvSpPr/>
          <p:nvPr/>
        </p:nvSpPr>
        <p:spPr>
          <a:xfrm>
            <a:off x="5459632" y="1259487"/>
            <a:ext cx="1092061" cy="1687472"/>
          </a:xfrm>
          <a:custGeom>
            <a:avLst/>
            <a:gdLst>
              <a:gd name="connsiteX0" fmla="*/ 1089896 w 1092061"/>
              <a:gd name="connsiteY0" fmla="*/ 1944 h 1687472"/>
              <a:gd name="connsiteX1" fmla="*/ 654729 w 1092061"/>
              <a:gd name="connsiteY1" fmla="*/ 189231 h 1687472"/>
              <a:gd name="connsiteX2" fmla="*/ 528035 w 1092061"/>
              <a:gd name="connsiteY2" fmla="*/ 470161 h 1687472"/>
              <a:gd name="connsiteX3" fmla="*/ 517019 w 1092061"/>
              <a:gd name="connsiteY3" fmla="*/ 398552 h 1687472"/>
              <a:gd name="connsiteX4" fmla="*/ 4734 w 1092061"/>
              <a:gd name="connsiteY4" fmla="*/ 1676508 h 1687472"/>
              <a:gd name="connsiteX5" fmla="*/ 280156 w 1092061"/>
              <a:gd name="connsiteY5" fmla="*/ 971429 h 1687472"/>
              <a:gd name="connsiteX6" fmla="*/ 588628 w 1092061"/>
              <a:gd name="connsiteY6" fmla="*/ 189231 h 1687472"/>
              <a:gd name="connsiteX7" fmla="*/ 450917 w 1092061"/>
              <a:gd name="connsiteY7" fmla="*/ 304908 h 1687472"/>
              <a:gd name="connsiteX8" fmla="*/ 1089896 w 1092061"/>
              <a:gd name="connsiteY8" fmla="*/ 1944 h 168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061" h="1687472">
                <a:moveTo>
                  <a:pt x="1089896" y="1944"/>
                </a:moveTo>
                <a:cubicBezTo>
                  <a:pt x="1123864" y="-17335"/>
                  <a:pt x="748372" y="111195"/>
                  <a:pt x="654729" y="189231"/>
                </a:cubicBezTo>
                <a:cubicBezTo>
                  <a:pt x="561086" y="267267"/>
                  <a:pt x="550987" y="435274"/>
                  <a:pt x="528035" y="470161"/>
                </a:cubicBezTo>
                <a:cubicBezTo>
                  <a:pt x="505083" y="505048"/>
                  <a:pt x="604236" y="197494"/>
                  <a:pt x="517019" y="398552"/>
                </a:cubicBezTo>
                <a:cubicBezTo>
                  <a:pt x="429802" y="599610"/>
                  <a:pt x="44211" y="1581029"/>
                  <a:pt x="4734" y="1676508"/>
                </a:cubicBezTo>
                <a:cubicBezTo>
                  <a:pt x="-34743" y="1771987"/>
                  <a:pt x="182840" y="1219308"/>
                  <a:pt x="280156" y="971429"/>
                </a:cubicBezTo>
                <a:cubicBezTo>
                  <a:pt x="377472" y="723550"/>
                  <a:pt x="560168" y="300318"/>
                  <a:pt x="588628" y="189231"/>
                </a:cubicBezTo>
                <a:cubicBezTo>
                  <a:pt x="617088" y="78144"/>
                  <a:pt x="374717" y="339795"/>
                  <a:pt x="450917" y="304908"/>
                </a:cubicBezTo>
                <a:cubicBezTo>
                  <a:pt x="527117" y="270021"/>
                  <a:pt x="1055928" y="21223"/>
                  <a:pt x="1089896" y="1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F28D3A47-3001-A3F6-DE04-54DE95A2C997}"/>
              </a:ext>
            </a:extLst>
          </p:cNvPr>
          <p:cNvSpPr/>
          <p:nvPr/>
        </p:nvSpPr>
        <p:spPr>
          <a:xfrm>
            <a:off x="5172222" y="2816133"/>
            <a:ext cx="388768" cy="2815550"/>
          </a:xfrm>
          <a:custGeom>
            <a:avLst/>
            <a:gdLst>
              <a:gd name="connsiteX0" fmla="*/ 314178 w 388768"/>
              <a:gd name="connsiteY0" fmla="*/ 81303 h 2815550"/>
              <a:gd name="connsiteX1" fmla="*/ 314178 w 388768"/>
              <a:gd name="connsiteY1" fmla="*/ 158421 h 2815550"/>
              <a:gd name="connsiteX2" fmla="*/ 170959 w 388768"/>
              <a:gd name="connsiteY2" fmla="*/ 962653 h 2815550"/>
              <a:gd name="connsiteX3" fmla="*/ 308670 w 388768"/>
              <a:gd name="connsiteY3" fmla="*/ 1910103 h 2815550"/>
              <a:gd name="connsiteX4" fmla="*/ 192992 w 388768"/>
              <a:gd name="connsiteY4" fmla="*/ 1695274 h 2815550"/>
              <a:gd name="connsiteX5" fmla="*/ 385788 w 388768"/>
              <a:gd name="connsiteY5" fmla="*/ 2807978 h 2815550"/>
              <a:gd name="connsiteX6" fmla="*/ 292144 w 388768"/>
              <a:gd name="connsiteY6" fmla="*/ 2108407 h 2815550"/>
              <a:gd name="connsiteX7" fmla="*/ 55282 w 388768"/>
              <a:gd name="connsiteY7" fmla="*/ 681722 h 2815550"/>
              <a:gd name="connsiteX8" fmla="*/ 143417 w 388768"/>
              <a:gd name="connsiteY8" fmla="*/ 1227057 h 2815550"/>
              <a:gd name="connsiteX9" fmla="*/ 55282 w 388768"/>
              <a:gd name="connsiteY9" fmla="*/ 86812 h 2815550"/>
              <a:gd name="connsiteX10" fmla="*/ 77315 w 388768"/>
              <a:gd name="connsiteY10" fmla="*/ 874518 h 2815550"/>
              <a:gd name="connsiteX11" fmla="*/ 259094 w 388768"/>
              <a:gd name="connsiteY11" fmla="*/ 389775 h 2815550"/>
              <a:gd name="connsiteX12" fmla="*/ 197 w 388768"/>
              <a:gd name="connsiteY12" fmla="*/ 1072821 h 2815550"/>
              <a:gd name="connsiteX13" fmla="*/ 314178 w 388768"/>
              <a:gd name="connsiteY13" fmla="*/ 81303 h 28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768" h="2815550">
                <a:moveTo>
                  <a:pt x="314178" y="81303"/>
                </a:moveTo>
                <a:cubicBezTo>
                  <a:pt x="366508" y="-71097"/>
                  <a:pt x="338048" y="11529"/>
                  <a:pt x="314178" y="158421"/>
                </a:cubicBezTo>
                <a:cubicBezTo>
                  <a:pt x="290308" y="305313"/>
                  <a:pt x="171877" y="670706"/>
                  <a:pt x="170959" y="962653"/>
                </a:cubicBezTo>
                <a:cubicBezTo>
                  <a:pt x="170041" y="1254600"/>
                  <a:pt x="304998" y="1788000"/>
                  <a:pt x="308670" y="1910103"/>
                </a:cubicBezTo>
                <a:cubicBezTo>
                  <a:pt x="312342" y="2032206"/>
                  <a:pt x="180139" y="1545628"/>
                  <a:pt x="192992" y="1695274"/>
                </a:cubicBezTo>
                <a:cubicBezTo>
                  <a:pt x="205845" y="1844920"/>
                  <a:pt x="369263" y="2739123"/>
                  <a:pt x="385788" y="2807978"/>
                </a:cubicBezTo>
                <a:cubicBezTo>
                  <a:pt x="402313" y="2876833"/>
                  <a:pt x="347228" y="2462783"/>
                  <a:pt x="292144" y="2108407"/>
                </a:cubicBezTo>
                <a:cubicBezTo>
                  <a:pt x="237060" y="1754031"/>
                  <a:pt x="80070" y="828614"/>
                  <a:pt x="55282" y="681722"/>
                </a:cubicBezTo>
                <a:cubicBezTo>
                  <a:pt x="30494" y="534830"/>
                  <a:pt x="143417" y="1326209"/>
                  <a:pt x="143417" y="1227057"/>
                </a:cubicBezTo>
                <a:cubicBezTo>
                  <a:pt x="143417" y="1127905"/>
                  <a:pt x="66299" y="145568"/>
                  <a:pt x="55282" y="86812"/>
                </a:cubicBezTo>
                <a:cubicBezTo>
                  <a:pt x="44265" y="28056"/>
                  <a:pt x="43346" y="824024"/>
                  <a:pt x="77315" y="874518"/>
                </a:cubicBezTo>
                <a:cubicBezTo>
                  <a:pt x="111284" y="925012"/>
                  <a:pt x="271947" y="356725"/>
                  <a:pt x="259094" y="389775"/>
                </a:cubicBezTo>
                <a:cubicBezTo>
                  <a:pt x="246241" y="422825"/>
                  <a:pt x="-8066" y="1122397"/>
                  <a:pt x="197" y="1072821"/>
                </a:cubicBezTo>
                <a:cubicBezTo>
                  <a:pt x="8460" y="1023245"/>
                  <a:pt x="261848" y="233703"/>
                  <a:pt x="314178" y="8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F8391D97-3B1B-7756-D87C-E608071F623C}"/>
              </a:ext>
            </a:extLst>
          </p:cNvPr>
          <p:cNvSpPr/>
          <p:nvPr/>
        </p:nvSpPr>
        <p:spPr>
          <a:xfrm>
            <a:off x="4963040" y="1405123"/>
            <a:ext cx="548775" cy="2677621"/>
          </a:xfrm>
          <a:custGeom>
            <a:avLst/>
            <a:gdLst>
              <a:gd name="connsiteX0" fmla="*/ 479293 w 548775"/>
              <a:gd name="connsiteY0" fmla="*/ 142747 h 2677621"/>
              <a:gd name="connsiteX1" fmla="*/ 115736 w 548775"/>
              <a:gd name="connsiteY1" fmla="*/ 1238925 h 2677621"/>
              <a:gd name="connsiteX2" fmla="*/ 71668 w 548775"/>
              <a:gd name="connsiteY2" fmla="*/ 2571966 h 2677621"/>
              <a:gd name="connsiteX3" fmla="*/ 82685 w 548775"/>
              <a:gd name="connsiteY3" fmla="*/ 2450781 h 2677621"/>
              <a:gd name="connsiteX4" fmla="*/ 59 w 548775"/>
              <a:gd name="connsiteY4" fmla="*/ 1316043 h 2677621"/>
              <a:gd name="connsiteX5" fmla="*/ 71668 w 548775"/>
              <a:gd name="connsiteY5" fmla="*/ 1817311 h 2677621"/>
              <a:gd name="connsiteX6" fmla="*/ 192854 w 548775"/>
              <a:gd name="connsiteY6" fmla="*/ 1046130 h 2677621"/>
              <a:gd name="connsiteX7" fmla="*/ 44126 w 548775"/>
              <a:gd name="connsiteY7" fmla="*/ 1833836 h 2677621"/>
              <a:gd name="connsiteX8" fmla="*/ 104719 w 548775"/>
              <a:gd name="connsiteY8" fmla="*/ 1343585 h 2677621"/>
              <a:gd name="connsiteX9" fmla="*/ 292006 w 548775"/>
              <a:gd name="connsiteY9" fmla="*/ 374101 h 2677621"/>
              <a:gd name="connsiteX10" fmla="*/ 77177 w 548775"/>
              <a:gd name="connsiteY10" fmla="*/ 1007571 h 2677621"/>
              <a:gd name="connsiteX11" fmla="*/ 512343 w 548775"/>
              <a:gd name="connsiteY11" fmla="*/ 104188 h 2677621"/>
              <a:gd name="connsiteX12" fmla="*/ 479293 w 548775"/>
              <a:gd name="connsiteY12" fmla="*/ 142747 h 26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775" h="2677621">
                <a:moveTo>
                  <a:pt x="479293" y="142747"/>
                </a:moveTo>
                <a:cubicBezTo>
                  <a:pt x="413192" y="331870"/>
                  <a:pt x="183673" y="834055"/>
                  <a:pt x="115736" y="1238925"/>
                </a:cubicBezTo>
                <a:cubicBezTo>
                  <a:pt x="47799" y="1643795"/>
                  <a:pt x="77176" y="2369990"/>
                  <a:pt x="71668" y="2571966"/>
                </a:cubicBezTo>
                <a:cubicBezTo>
                  <a:pt x="66159" y="2773942"/>
                  <a:pt x="94620" y="2660101"/>
                  <a:pt x="82685" y="2450781"/>
                </a:cubicBezTo>
                <a:cubicBezTo>
                  <a:pt x="70750" y="2241461"/>
                  <a:pt x="1895" y="1421621"/>
                  <a:pt x="59" y="1316043"/>
                </a:cubicBezTo>
                <a:cubicBezTo>
                  <a:pt x="-1777" y="1210465"/>
                  <a:pt x="39536" y="1862296"/>
                  <a:pt x="71668" y="1817311"/>
                </a:cubicBezTo>
                <a:cubicBezTo>
                  <a:pt x="103800" y="1772326"/>
                  <a:pt x="197444" y="1043376"/>
                  <a:pt x="192854" y="1046130"/>
                </a:cubicBezTo>
                <a:cubicBezTo>
                  <a:pt x="188264" y="1048884"/>
                  <a:pt x="58815" y="1784260"/>
                  <a:pt x="44126" y="1833836"/>
                </a:cubicBezTo>
                <a:cubicBezTo>
                  <a:pt x="29437" y="1883412"/>
                  <a:pt x="63406" y="1586874"/>
                  <a:pt x="104719" y="1343585"/>
                </a:cubicBezTo>
                <a:cubicBezTo>
                  <a:pt x="146032" y="1100296"/>
                  <a:pt x="296596" y="430103"/>
                  <a:pt x="292006" y="374101"/>
                </a:cubicBezTo>
                <a:cubicBezTo>
                  <a:pt x="287416" y="318099"/>
                  <a:pt x="40454" y="1052556"/>
                  <a:pt x="77177" y="1007571"/>
                </a:cubicBezTo>
                <a:cubicBezTo>
                  <a:pt x="113900" y="962586"/>
                  <a:pt x="445324" y="243735"/>
                  <a:pt x="512343" y="104188"/>
                </a:cubicBezTo>
                <a:cubicBezTo>
                  <a:pt x="579362" y="-35359"/>
                  <a:pt x="545394" y="-46376"/>
                  <a:pt x="479293" y="142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9D43915F-E5E9-35BD-6ECD-9D5268C8F9D9}"/>
              </a:ext>
            </a:extLst>
          </p:cNvPr>
          <p:cNvSpPr/>
          <p:nvPr/>
        </p:nvSpPr>
        <p:spPr>
          <a:xfrm>
            <a:off x="4660509" y="3122493"/>
            <a:ext cx="574936" cy="2936824"/>
          </a:xfrm>
          <a:custGeom>
            <a:avLst/>
            <a:gdLst>
              <a:gd name="connsiteX0" fmla="*/ 363183 w 574936"/>
              <a:gd name="connsiteY0" fmla="*/ 144008 h 2936824"/>
              <a:gd name="connsiteX1" fmla="*/ 192421 w 574936"/>
              <a:gd name="connsiteY1" fmla="*/ 1427473 h 2936824"/>
              <a:gd name="connsiteX2" fmla="*/ 544961 w 574936"/>
              <a:gd name="connsiteY2" fmla="*/ 2837632 h 2936824"/>
              <a:gd name="connsiteX3" fmla="*/ 539452 w 574936"/>
              <a:gd name="connsiteY3" fmla="*/ 2760514 h 2936824"/>
              <a:gd name="connsiteX4" fmla="*/ 401742 w 574936"/>
              <a:gd name="connsiteY4" fmla="*/ 2286789 h 2936824"/>
              <a:gd name="connsiteX5" fmla="*/ 10643 w 574936"/>
              <a:gd name="connsiteY5" fmla="*/ 827054 h 2936824"/>
              <a:gd name="connsiteX6" fmla="*/ 109795 w 574936"/>
              <a:gd name="connsiteY6" fmla="*/ 1041883 h 2936824"/>
              <a:gd name="connsiteX7" fmla="*/ 98778 w 574936"/>
              <a:gd name="connsiteY7" fmla="*/ 573666 h 2936824"/>
              <a:gd name="connsiteX8" fmla="*/ 32677 w 574936"/>
              <a:gd name="connsiteY8" fmla="*/ 2457550 h 2936824"/>
              <a:gd name="connsiteX9" fmla="*/ 219963 w 574936"/>
              <a:gd name="connsiteY9" fmla="*/ 39348 h 2936824"/>
              <a:gd name="connsiteX10" fmla="*/ 120811 w 574936"/>
              <a:gd name="connsiteY10" fmla="*/ 904172 h 2936824"/>
              <a:gd name="connsiteX11" fmla="*/ 363183 w 574936"/>
              <a:gd name="connsiteY11" fmla="*/ 144008 h 293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936" h="2936824">
                <a:moveTo>
                  <a:pt x="363183" y="144008"/>
                </a:moveTo>
                <a:cubicBezTo>
                  <a:pt x="375118" y="231225"/>
                  <a:pt x="162125" y="978536"/>
                  <a:pt x="192421" y="1427473"/>
                </a:cubicBezTo>
                <a:cubicBezTo>
                  <a:pt x="222717" y="1876410"/>
                  <a:pt x="487123" y="2615459"/>
                  <a:pt x="544961" y="2837632"/>
                </a:cubicBezTo>
                <a:cubicBezTo>
                  <a:pt x="602799" y="3059805"/>
                  <a:pt x="563322" y="2852321"/>
                  <a:pt x="539452" y="2760514"/>
                </a:cubicBezTo>
                <a:cubicBezTo>
                  <a:pt x="515582" y="2668707"/>
                  <a:pt x="489877" y="2609032"/>
                  <a:pt x="401742" y="2286789"/>
                </a:cubicBezTo>
                <a:cubicBezTo>
                  <a:pt x="313607" y="1964546"/>
                  <a:pt x="59301" y="1034538"/>
                  <a:pt x="10643" y="827054"/>
                </a:cubicBezTo>
                <a:cubicBezTo>
                  <a:pt x="-38015" y="619570"/>
                  <a:pt x="95106" y="1084114"/>
                  <a:pt x="109795" y="1041883"/>
                </a:cubicBezTo>
                <a:cubicBezTo>
                  <a:pt x="124484" y="999652"/>
                  <a:pt x="111631" y="337722"/>
                  <a:pt x="98778" y="573666"/>
                </a:cubicBezTo>
                <a:cubicBezTo>
                  <a:pt x="85925" y="809610"/>
                  <a:pt x="12479" y="2546603"/>
                  <a:pt x="32677" y="2457550"/>
                </a:cubicBezTo>
                <a:cubicBezTo>
                  <a:pt x="52874" y="2368497"/>
                  <a:pt x="205274" y="298244"/>
                  <a:pt x="219963" y="39348"/>
                </a:cubicBezTo>
                <a:cubicBezTo>
                  <a:pt x="234652" y="-219548"/>
                  <a:pt x="98777" y="883056"/>
                  <a:pt x="120811" y="904172"/>
                </a:cubicBezTo>
                <a:cubicBezTo>
                  <a:pt x="142845" y="925288"/>
                  <a:pt x="351248" y="56791"/>
                  <a:pt x="363183" y="144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5D87B1C-53CF-254E-E204-3FA61B409E0A}"/>
              </a:ext>
            </a:extLst>
          </p:cNvPr>
          <p:cNvSpPr/>
          <p:nvPr/>
        </p:nvSpPr>
        <p:spPr>
          <a:xfrm>
            <a:off x="4229830" y="2674296"/>
            <a:ext cx="380826" cy="2348193"/>
          </a:xfrm>
          <a:custGeom>
            <a:avLst/>
            <a:gdLst>
              <a:gd name="connsiteX0" fmla="*/ 380729 w 380826"/>
              <a:gd name="connsiteY0" fmla="*/ 2803 h 2348193"/>
              <a:gd name="connsiteX1" fmla="*/ 105307 w 380826"/>
              <a:gd name="connsiteY1" fmla="*/ 1468046 h 2348193"/>
              <a:gd name="connsiteX2" fmla="*/ 127341 w 380826"/>
              <a:gd name="connsiteY2" fmla="*/ 2299820 h 2348193"/>
              <a:gd name="connsiteX3" fmla="*/ 127341 w 380826"/>
              <a:gd name="connsiteY3" fmla="*/ 2184143 h 2348193"/>
              <a:gd name="connsiteX4" fmla="*/ 28189 w 380826"/>
              <a:gd name="connsiteY4" fmla="*/ 1644316 h 2348193"/>
              <a:gd name="connsiteX5" fmla="*/ 17172 w 380826"/>
              <a:gd name="connsiteY5" fmla="*/ 895169 h 2348193"/>
              <a:gd name="connsiteX6" fmla="*/ 6156 w 380826"/>
              <a:gd name="connsiteY6" fmla="*/ 1804061 h 2348193"/>
              <a:gd name="connsiteX7" fmla="*/ 121833 w 380826"/>
              <a:gd name="connsiteY7" fmla="*/ 322292 h 2348193"/>
              <a:gd name="connsiteX8" fmla="*/ 33698 w 380826"/>
              <a:gd name="connsiteY8" fmla="*/ 1644316 h 2348193"/>
              <a:gd name="connsiteX9" fmla="*/ 176917 w 380826"/>
              <a:gd name="connsiteY9" fmla="*/ 415935 h 2348193"/>
              <a:gd name="connsiteX10" fmla="*/ 61240 w 380826"/>
              <a:gd name="connsiteY10" fmla="*/ 1341352 h 2348193"/>
              <a:gd name="connsiteX11" fmla="*/ 265052 w 380826"/>
              <a:gd name="connsiteY11" fmla="*/ 322292 h 2348193"/>
              <a:gd name="connsiteX12" fmla="*/ 138358 w 380826"/>
              <a:gd name="connsiteY12" fmla="*/ 1076947 h 2348193"/>
              <a:gd name="connsiteX13" fmla="*/ 380729 w 380826"/>
              <a:gd name="connsiteY13" fmla="*/ 2803 h 23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0826" h="2348193">
                <a:moveTo>
                  <a:pt x="380729" y="2803"/>
                </a:moveTo>
                <a:cubicBezTo>
                  <a:pt x="375221" y="67986"/>
                  <a:pt x="147538" y="1085210"/>
                  <a:pt x="105307" y="1468046"/>
                </a:cubicBezTo>
                <a:cubicBezTo>
                  <a:pt x="63076" y="1850882"/>
                  <a:pt x="123669" y="2180471"/>
                  <a:pt x="127341" y="2299820"/>
                </a:cubicBezTo>
                <a:cubicBezTo>
                  <a:pt x="131013" y="2419169"/>
                  <a:pt x="143866" y="2293394"/>
                  <a:pt x="127341" y="2184143"/>
                </a:cubicBezTo>
                <a:cubicBezTo>
                  <a:pt x="110816" y="2074892"/>
                  <a:pt x="46550" y="1859145"/>
                  <a:pt x="28189" y="1644316"/>
                </a:cubicBezTo>
                <a:cubicBezTo>
                  <a:pt x="9828" y="1429487"/>
                  <a:pt x="20844" y="868545"/>
                  <a:pt x="17172" y="895169"/>
                </a:cubicBezTo>
                <a:cubicBezTo>
                  <a:pt x="13500" y="921793"/>
                  <a:pt x="-11287" y="1899540"/>
                  <a:pt x="6156" y="1804061"/>
                </a:cubicBezTo>
                <a:cubicBezTo>
                  <a:pt x="23599" y="1708582"/>
                  <a:pt x="117243" y="348916"/>
                  <a:pt x="121833" y="322292"/>
                </a:cubicBezTo>
                <a:cubicBezTo>
                  <a:pt x="126423" y="295668"/>
                  <a:pt x="24517" y="1628709"/>
                  <a:pt x="33698" y="1644316"/>
                </a:cubicBezTo>
                <a:cubicBezTo>
                  <a:pt x="42879" y="1659923"/>
                  <a:pt x="172327" y="466429"/>
                  <a:pt x="176917" y="415935"/>
                </a:cubicBezTo>
                <a:cubicBezTo>
                  <a:pt x="181507" y="365441"/>
                  <a:pt x="46551" y="1356959"/>
                  <a:pt x="61240" y="1341352"/>
                </a:cubicBezTo>
                <a:cubicBezTo>
                  <a:pt x="75929" y="1325745"/>
                  <a:pt x="252199" y="366359"/>
                  <a:pt x="265052" y="322292"/>
                </a:cubicBezTo>
                <a:cubicBezTo>
                  <a:pt x="277905" y="278225"/>
                  <a:pt x="119997" y="1123769"/>
                  <a:pt x="138358" y="1076947"/>
                </a:cubicBezTo>
                <a:cubicBezTo>
                  <a:pt x="156719" y="1030125"/>
                  <a:pt x="386237" y="-62380"/>
                  <a:pt x="380729" y="2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F02B0652-7563-C312-1A50-57C32F94FE6C}"/>
              </a:ext>
            </a:extLst>
          </p:cNvPr>
          <p:cNvSpPr/>
          <p:nvPr/>
        </p:nvSpPr>
        <p:spPr>
          <a:xfrm>
            <a:off x="3892624" y="3365471"/>
            <a:ext cx="1085817" cy="2696781"/>
          </a:xfrm>
          <a:custGeom>
            <a:avLst/>
            <a:gdLst>
              <a:gd name="connsiteX0" fmla="*/ 288277 w 1085817"/>
              <a:gd name="connsiteY0" fmla="*/ 165435 h 2696781"/>
              <a:gd name="connsiteX1" fmla="*/ 299294 w 1085817"/>
              <a:gd name="connsiteY1" fmla="*/ 242553 h 2696781"/>
              <a:gd name="connsiteX2" fmla="*/ 233193 w 1085817"/>
              <a:gd name="connsiteY2" fmla="*/ 1206529 h 2696781"/>
              <a:gd name="connsiteX3" fmla="*/ 574716 w 1085817"/>
              <a:gd name="connsiteY3" fmla="*/ 2093387 h 2696781"/>
              <a:gd name="connsiteX4" fmla="*/ 508615 w 1085817"/>
              <a:gd name="connsiteY4" fmla="*/ 1922625 h 2696781"/>
              <a:gd name="connsiteX5" fmla="*/ 1075983 w 1085817"/>
              <a:gd name="connsiteY5" fmla="*/ 2682789 h 2696781"/>
              <a:gd name="connsiteX6" fmla="*/ 883188 w 1085817"/>
              <a:gd name="connsiteY6" fmla="*/ 2434910 h 2696781"/>
              <a:gd name="connsiteX7" fmla="*/ 145058 w 1085817"/>
              <a:gd name="connsiteY7" fmla="*/ 1515001 h 2696781"/>
              <a:gd name="connsiteX8" fmla="*/ 288277 w 1085817"/>
              <a:gd name="connsiteY8" fmla="*/ 1553560 h 2696781"/>
              <a:gd name="connsiteX9" fmla="*/ 45906 w 1085817"/>
              <a:gd name="connsiteY9" fmla="*/ 931107 h 2696781"/>
              <a:gd name="connsiteX10" fmla="*/ 249718 w 1085817"/>
              <a:gd name="connsiteY10" fmla="*/ 1344240 h 2696781"/>
              <a:gd name="connsiteX11" fmla="*/ 161583 w 1085817"/>
              <a:gd name="connsiteY11" fmla="*/ 942124 h 2696781"/>
              <a:gd name="connsiteX12" fmla="*/ 1839 w 1085817"/>
              <a:gd name="connsiteY12" fmla="*/ 2209064 h 2696781"/>
              <a:gd name="connsiteX13" fmla="*/ 288277 w 1085817"/>
              <a:gd name="connsiteY13" fmla="*/ 165435 h 269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817" h="2696781">
                <a:moveTo>
                  <a:pt x="288277" y="165435"/>
                </a:moveTo>
                <a:cubicBezTo>
                  <a:pt x="337853" y="-162317"/>
                  <a:pt x="308475" y="69037"/>
                  <a:pt x="299294" y="242553"/>
                </a:cubicBezTo>
                <a:cubicBezTo>
                  <a:pt x="290113" y="416069"/>
                  <a:pt x="187289" y="898057"/>
                  <a:pt x="233193" y="1206529"/>
                </a:cubicBezTo>
                <a:cubicBezTo>
                  <a:pt x="279097" y="1515001"/>
                  <a:pt x="528812" y="1974038"/>
                  <a:pt x="574716" y="2093387"/>
                </a:cubicBezTo>
                <a:cubicBezTo>
                  <a:pt x="620620" y="2212736"/>
                  <a:pt x="425071" y="1824391"/>
                  <a:pt x="508615" y="1922625"/>
                </a:cubicBezTo>
                <a:cubicBezTo>
                  <a:pt x="592159" y="2020859"/>
                  <a:pt x="1013554" y="2597408"/>
                  <a:pt x="1075983" y="2682789"/>
                </a:cubicBezTo>
                <a:cubicBezTo>
                  <a:pt x="1138412" y="2768170"/>
                  <a:pt x="883188" y="2434910"/>
                  <a:pt x="883188" y="2434910"/>
                </a:cubicBezTo>
                <a:cubicBezTo>
                  <a:pt x="728034" y="2240279"/>
                  <a:pt x="244210" y="1661893"/>
                  <a:pt x="145058" y="1515001"/>
                </a:cubicBezTo>
                <a:cubicBezTo>
                  <a:pt x="45906" y="1368109"/>
                  <a:pt x="304802" y="1650876"/>
                  <a:pt x="288277" y="1553560"/>
                </a:cubicBezTo>
                <a:cubicBezTo>
                  <a:pt x="271752" y="1456244"/>
                  <a:pt x="52332" y="965994"/>
                  <a:pt x="45906" y="931107"/>
                </a:cubicBezTo>
                <a:cubicBezTo>
                  <a:pt x="39480" y="896220"/>
                  <a:pt x="230438" y="1342404"/>
                  <a:pt x="249718" y="1344240"/>
                </a:cubicBezTo>
                <a:cubicBezTo>
                  <a:pt x="268997" y="1346076"/>
                  <a:pt x="202896" y="797987"/>
                  <a:pt x="161583" y="942124"/>
                </a:cubicBezTo>
                <a:cubicBezTo>
                  <a:pt x="120270" y="1086261"/>
                  <a:pt x="-17440" y="2336676"/>
                  <a:pt x="1839" y="2209064"/>
                </a:cubicBezTo>
                <a:cubicBezTo>
                  <a:pt x="21118" y="2081452"/>
                  <a:pt x="238701" y="493187"/>
                  <a:pt x="288277" y="165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D619047B-EC81-A744-FC1B-7265AB4C69B4}"/>
              </a:ext>
            </a:extLst>
          </p:cNvPr>
          <p:cNvSpPr/>
          <p:nvPr/>
        </p:nvSpPr>
        <p:spPr>
          <a:xfrm>
            <a:off x="5025985" y="3425752"/>
            <a:ext cx="518716" cy="2593040"/>
          </a:xfrm>
          <a:custGeom>
            <a:avLst/>
            <a:gdLst>
              <a:gd name="connsiteX0" fmla="*/ 289654 w 518716"/>
              <a:gd name="connsiteY0" fmla="*/ 494 h 2593040"/>
              <a:gd name="connsiteX1" fmla="*/ 113384 w 518716"/>
              <a:gd name="connsiteY1" fmla="*/ 700065 h 2593040"/>
              <a:gd name="connsiteX2" fmla="*/ 284145 w 518716"/>
              <a:gd name="connsiteY2" fmla="*/ 1289467 h 2593040"/>
              <a:gd name="connsiteX3" fmla="*/ 135417 w 518716"/>
              <a:gd name="connsiteY3" fmla="*/ 975487 h 2593040"/>
              <a:gd name="connsiteX4" fmla="*/ 262111 w 518716"/>
              <a:gd name="connsiteY4" fmla="*/ 1487771 h 2593040"/>
              <a:gd name="connsiteX5" fmla="*/ 190502 w 518716"/>
              <a:gd name="connsiteY5" fmla="*/ 1867853 h 2593040"/>
              <a:gd name="connsiteX6" fmla="*/ 278637 w 518716"/>
              <a:gd name="connsiteY6" fmla="*/ 1498788 h 2593040"/>
              <a:gd name="connsiteX7" fmla="*/ 498974 w 518716"/>
              <a:gd name="connsiteY7" fmla="*/ 2567424 h 2593040"/>
              <a:gd name="connsiteX8" fmla="*/ 476940 w 518716"/>
              <a:gd name="connsiteY8" fmla="*/ 2187342 h 2593040"/>
              <a:gd name="connsiteX9" fmla="*/ 223552 w 518716"/>
              <a:gd name="connsiteY9" fmla="*/ 1377602 h 2593040"/>
              <a:gd name="connsiteX10" fmla="*/ 135417 w 518716"/>
              <a:gd name="connsiteY10" fmla="*/ 1261925 h 2593040"/>
              <a:gd name="connsiteX11" fmla="*/ 162960 w 518716"/>
              <a:gd name="connsiteY11" fmla="*/ 1796243 h 2593040"/>
              <a:gd name="connsiteX12" fmla="*/ 306179 w 518716"/>
              <a:gd name="connsiteY12" fmla="*/ 2545390 h 2593040"/>
              <a:gd name="connsiteX13" fmla="*/ 179485 w 518716"/>
              <a:gd name="connsiteY13" fmla="*/ 1669549 h 2593040"/>
              <a:gd name="connsiteX14" fmla="*/ 3215 w 518716"/>
              <a:gd name="connsiteY14" fmla="*/ 446677 h 2593040"/>
              <a:gd name="connsiteX15" fmla="*/ 63808 w 518716"/>
              <a:gd name="connsiteY15" fmla="*/ 534812 h 2593040"/>
              <a:gd name="connsiteX16" fmla="*/ 41774 w 518716"/>
              <a:gd name="connsiteY16" fmla="*/ 358542 h 2593040"/>
              <a:gd name="connsiteX17" fmla="*/ 69316 w 518716"/>
              <a:gd name="connsiteY17" fmla="*/ 584388 h 2593040"/>
              <a:gd name="connsiteX18" fmla="*/ 289654 w 518716"/>
              <a:gd name="connsiteY18" fmla="*/ 494 h 259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8716" h="2593040">
                <a:moveTo>
                  <a:pt x="289654" y="494"/>
                </a:moveTo>
                <a:cubicBezTo>
                  <a:pt x="296999" y="19774"/>
                  <a:pt x="114302" y="485236"/>
                  <a:pt x="113384" y="700065"/>
                </a:cubicBezTo>
                <a:cubicBezTo>
                  <a:pt x="112466" y="914894"/>
                  <a:pt x="280473" y="1243563"/>
                  <a:pt x="284145" y="1289467"/>
                </a:cubicBezTo>
                <a:cubicBezTo>
                  <a:pt x="287817" y="1335371"/>
                  <a:pt x="139089" y="942436"/>
                  <a:pt x="135417" y="975487"/>
                </a:cubicBezTo>
                <a:cubicBezTo>
                  <a:pt x="131745" y="1008538"/>
                  <a:pt x="252930" y="1339043"/>
                  <a:pt x="262111" y="1487771"/>
                </a:cubicBezTo>
                <a:cubicBezTo>
                  <a:pt x="271292" y="1636499"/>
                  <a:pt x="187748" y="1866017"/>
                  <a:pt x="190502" y="1867853"/>
                </a:cubicBezTo>
                <a:cubicBezTo>
                  <a:pt x="193256" y="1869689"/>
                  <a:pt x="227225" y="1382193"/>
                  <a:pt x="278637" y="1498788"/>
                </a:cubicBezTo>
                <a:cubicBezTo>
                  <a:pt x="330049" y="1615383"/>
                  <a:pt x="465924" y="2452665"/>
                  <a:pt x="498974" y="2567424"/>
                </a:cubicBezTo>
                <a:cubicBezTo>
                  <a:pt x="532024" y="2682183"/>
                  <a:pt x="522844" y="2385646"/>
                  <a:pt x="476940" y="2187342"/>
                </a:cubicBezTo>
                <a:cubicBezTo>
                  <a:pt x="431036" y="1989038"/>
                  <a:pt x="280472" y="1531838"/>
                  <a:pt x="223552" y="1377602"/>
                </a:cubicBezTo>
                <a:cubicBezTo>
                  <a:pt x="166632" y="1223366"/>
                  <a:pt x="145516" y="1192152"/>
                  <a:pt x="135417" y="1261925"/>
                </a:cubicBezTo>
                <a:cubicBezTo>
                  <a:pt x="125318" y="1331698"/>
                  <a:pt x="134500" y="1582332"/>
                  <a:pt x="162960" y="1796243"/>
                </a:cubicBezTo>
                <a:cubicBezTo>
                  <a:pt x="191420" y="2010154"/>
                  <a:pt x="303425" y="2566506"/>
                  <a:pt x="306179" y="2545390"/>
                </a:cubicBezTo>
                <a:cubicBezTo>
                  <a:pt x="308933" y="2524274"/>
                  <a:pt x="229979" y="2019334"/>
                  <a:pt x="179485" y="1669549"/>
                </a:cubicBezTo>
                <a:cubicBezTo>
                  <a:pt x="128991" y="1319764"/>
                  <a:pt x="22494" y="635800"/>
                  <a:pt x="3215" y="446677"/>
                </a:cubicBezTo>
                <a:cubicBezTo>
                  <a:pt x="-16064" y="257554"/>
                  <a:pt x="57381" y="549501"/>
                  <a:pt x="63808" y="534812"/>
                </a:cubicBezTo>
                <a:cubicBezTo>
                  <a:pt x="70234" y="520123"/>
                  <a:pt x="40856" y="350279"/>
                  <a:pt x="41774" y="358542"/>
                </a:cubicBezTo>
                <a:cubicBezTo>
                  <a:pt x="42692" y="366805"/>
                  <a:pt x="31675" y="636718"/>
                  <a:pt x="69316" y="584388"/>
                </a:cubicBezTo>
                <a:cubicBezTo>
                  <a:pt x="106957" y="532058"/>
                  <a:pt x="282309" y="-18786"/>
                  <a:pt x="289654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69A7DC61-F443-8231-46DF-01D272C08CA7}"/>
              </a:ext>
            </a:extLst>
          </p:cNvPr>
          <p:cNvSpPr/>
          <p:nvPr/>
        </p:nvSpPr>
        <p:spPr>
          <a:xfrm>
            <a:off x="7688919" y="2692468"/>
            <a:ext cx="432320" cy="2808497"/>
          </a:xfrm>
          <a:custGeom>
            <a:avLst/>
            <a:gdLst>
              <a:gd name="connsiteX0" fmla="*/ 17380 w 432320"/>
              <a:gd name="connsiteY0" fmla="*/ 116833 h 2808497"/>
              <a:gd name="connsiteX1" fmla="*/ 50430 w 432320"/>
              <a:gd name="connsiteY1" fmla="*/ 215985 h 2808497"/>
              <a:gd name="connsiteX2" fmla="*/ 309327 w 432320"/>
              <a:gd name="connsiteY2" fmla="*/ 1851990 h 2808497"/>
              <a:gd name="connsiteX3" fmla="*/ 221192 w 432320"/>
              <a:gd name="connsiteY3" fmla="*/ 1554534 h 2808497"/>
              <a:gd name="connsiteX4" fmla="*/ 133057 w 432320"/>
              <a:gd name="connsiteY4" fmla="*/ 2799440 h 2808497"/>
              <a:gd name="connsiteX5" fmla="*/ 160599 w 432320"/>
              <a:gd name="connsiteY5" fmla="*/ 2039277 h 2808497"/>
              <a:gd name="connsiteX6" fmla="*/ 430512 w 432320"/>
              <a:gd name="connsiteY6" fmla="*/ 612592 h 2808497"/>
              <a:gd name="connsiteX7" fmla="*/ 276276 w 432320"/>
              <a:gd name="connsiteY7" fmla="*/ 1367248 h 2808497"/>
              <a:gd name="connsiteX8" fmla="*/ 232209 w 432320"/>
              <a:gd name="connsiteY8" fmla="*/ 469373 h 2808497"/>
              <a:gd name="connsiteX9" fmla="*/ 270768 w 432320"/>
              <a:gd name="connsiteY9" fmla="*/ 381238 h 2808497"/>
              <a:gd name="connsiteX10" fmla="*/ 237717 w 432320"/>
              <a:gd name="connsiteY10" fmla="*/ 854963 h 2808497"/>
              <a:gd name="connsiteX11" fmla="*/ 171616 w 432320"/>
              <a:gd name="connsiteY11" fmla="*/ 684202 h 2808497"/>
              <a:gd name="connsiteX12" fmla="*/ 254242 w 432320"/>
              <a:gd name="connsiteY12" fmla="*/ 1130385 h 2808497"/>
              <a:gd name="connsiteX13" fmla="*/ 17380 w 432320"/>
              <a:gd name="connsiteY13" fmla="*/ 116833 h 280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2320" h="2808497">
                <a:moveTo>
                  <a:pt x="17380" y="116833"/>
                </a:moveTo>
                <a:cubicBezTo>
                  <a:pt x="-16589" y="-35567"/>
                  <a:pt x="1772" y="-73208"/>
                  <a:pt x="50430" y="215985"/>
                </a:cubicBezTo>
                <a:cubicBezTo>
                  <a:pt x="99088" y="505178"/>
                  <a:pt x="280867" y="1628899"/>
                  <a:pt x="309327" y="1851990"/>
                </a:cubicBezTo>
                <a:cubicBezTo>
                  <a:pt x="337787" y="2075082"/>
                  <a:pt x="250570" y="1396626"/>
                  <a:pt x="221192" y="1554534"/>
                </a:cubicBezTo>
                <a:cubicBezTo>
                  <a:pt x="191814" y="1712442"/>
                  <a:pt x="143156" y="2718650"/>
                  <a:pt x="133057" y="2799440"/>
                </a:cubicBezTo>
                <a:cubicBezTo>
                  <a:pt x="122958" y="2880230"/>
                  <a:pt x="111023" y="2403752"/>
                  <a:pt x="160599" y="2039277"/>
                </a:cubicBezTo>
                <a:cubicBezTo>
                  <a:pt x="210175" y="1674802"/>
                  <a:pt x="411233" y="724597"/>
                  <a:pt x="430512" y="612592"/>
                </a:cubicBezTo>
                <a:cubicBezTo>
                  <a:pt x="449791" y="500587"/>
                  <a:pt x="309327" y="1391118"/>
                  <a:pt x="276276" y="1367248"/>
                </a:cubicBezTo>
                <a:cubicBezTo>
                  <a:pt x="243226" y="1343378"/>
                  <a:pt x="233127" y="633708"/>
                  <a:pt x="232209" y="469373"/>
                </a:cubicBezTo>
                <a:cubicBezTo>
                  <a:pt x="231291" y="305038"/>
                  <a:pt x="269850" y="316973"/>
                  <a:pt x="270768" y="381238"/>
                </a:cubicBezTo>
                <a:cubicBezTo>
                  <a:pt x="271686" y="445503"/>
                  <a:pt x="254242" y="804469"/>
                  <a:pt x="237717" y="854963"/>
                </a:cubicBezTo>
                <a:cubicBezTo>
                  <a:pt x="221192" y="905457"/>
                  <a:pt x="168862" y="638298"/>
                  <a:pt x="171616" y="684202"/>
                </a:cubicBezTo>
                <a:cubicBezTo>
                  <a:pt x="174370" y="730106"/>
                  <a:pt x="275358" y="1230455"/>
                  <a:pt x="254242" y="1130385"/>
                </a:cubicBezTo>
                <a:cubicBezTo>
                  <a:pt x="233126" y="1030315"/>
                  <a:pt x="51349" y="269233"/>
                  <a:pt x="17380" y="116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66DB0E3-0509-40F4-8326-95C2BDEB90D7}"/>
              </a:ext>
            </a:extLst>
          </p:cNvPr>
          <p:cNvSpPr/>
          <p:nvPr/>
        </p:nvSpPr>
        <p:spPr>
          <a:xfrm>
            <a:off x="7549468" y="4319455"/>
            <a:ext cx="487469" cy="2295286"/>
          </a:xfrm>
          <a:custGeom>
            <a:avLst/>
            <a:gdLst>
              <a:gd name="connsiteX0" fmla="*/ 487337 w 487469"/>
              <a:gd name="connsiteY0" fmla="*/ 21191 h 2295286"/>
              <a:gd name="connsiteX1" fmla="*/ 355134 w 487469"/>
              <a:gd name="connsiteY1" fmla="*/ 1183470 h 2295286"/>
              <a:gd name="connsiteX2" fmla="*/ 338609 w 487469"/>
              <a:gd name="connsiteY2" fmla="*/ 1343215 h 2295286"/>
              <a:gd name="connsiteX3" fmla="*/ 410219 w 487469"/>
              <a:gd name="connsiteY3" fmla="*/ 1288131 h 2295286"/>
              <a:gd name="connsiteX4" fmla="*/ 244966 w 487469"/>
              <a:gd name="connsiteY4" fmla="*/ 2268632 h 2295286"/>
              <a:gd name="connsiteX5" fmla="*/ 255983 w 487469"/>
              <a:gd name="connsiteY5" fmla="*/ 1894058 h 2295286"/>
              <a:gd name="connsiteX6" fmla="*/ 443269 w 487469"/>
              <a:gd name="connsiteY6" fmla="*/ 610593 h 2295286"/>
              <a:gd name="connsiteX7" fmla="*/ 388185 w 487469"/>
              <a:gd name="connsiteY7" fmla="*/ 346188 h 2295286"/>
              <a:gd name="connsiteX8" fmla="*/ 2595 w 487469"/>
              <a:gd name="connsiteY8" fmla="*/ 2009735 h 2295286"/>
              <a:gd name="connsiteX9" fmla="*/ 211915 w 487469"/>
              <a:gd name="connsiteY9" fmla="*/ 649152 h 2295286"/>
              <a:gd name="connsiteX10" fmla="*/ 57679 w 487469"/>
              <a:gd name="connsiteY10" fmla="*/ 1872025 h 2295286"/>
              <a:gd name="connsiteX11" fmla="*/ 278016 w 487469"/>
              <a:gd name="connsiteY11" fmla="*/ 935591 h 2295286"/>
              <a:gd name="connsiteX12" fmla="*/ 233949 w 487469"/>
              <a:gd name="connsiteY12" fmla="*/ 1816940 h 2295286"/>
              <a:gd name="connsiteX13" fmla="*/ 377168 w 487469"/>
              <a:gd name="connsiteY13" fmla="*/ 533475 h 2295286"/>
              <a:gd name="connsiteX14" fmla="*/ 487337 w 487469"/>
              <a:gd name="connsiteY14" fmla="*/ 21191 h 229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469" h="2295286">
                <a:moveTo>
                  <a:pt x="487337" y="21191"/>
                </a:moveTo>
                <a:cubicBezTo>
                  <a:pt x="483665" y="129523"/>
                  <a:pt x="379922" y="963133"/>
                  <a:pt x="355134" y="1183470"/>
                </a:cubicBezTo>
                <a:cubicBezTo>
                  <a:pt x="330346" y="1403807"/>
                  <a:pt x="329428" y="1325772"/>
                  <a:pt x="338609" y="1343215"/>
                </a:cubicBezTo>
                <a:cubicBezTo>
                  <a:pt x="347790" y="1360658"/>
                  <a:pt x="425826" y="1133895"/>
                  <a:pt x="410219" y="1288131"/>
                </a:cubicBezTo>
                <a:cubicBezTo>
                  <a:pt x="394612" y="1442367"/>
                  <a:pt x="270672" y="2167644"/>
                  <a:pt x="244966" y="2268632"/>
                </a:cubicBezTo>
                <a:cubicBezTo>
                  <a:pt x="219260" y="2369620"/>
                  <a:pt x="222932" y="2170398"/>
                  <a:pt x="255983" y="1894058"/>
                </a:cubicBezTo>
                <a:cubicBezTo>
                  <a:pt x="289033" y="1617718"/>
                  <a:pt x="421235" y="868571"/>
                  <a:pt x="443269" y="610593"/>
                </a:cubicBezTo>
                <a:cubicBezTo>
                  <a:pt x="465303" y="352615"/>
                  <a:pt x="461631" y="112998"/>
                  <a:pt x="388185" y="346188"/>
                </a:cubicBezTo>
                <a:cubicBezTo>
                  <a:pt x="314739" y="579378"/>
                  <a:pt x="31973" y="1959241"/>
                  <a:pt x="2595" y="2009735"/>
                </a:cubicBezTo>
                <a:cubicBezTo>
                  <a:pt x="-26783" y="2060229"/>
                  <a:pt x="202734" y="672104"/>
                  <a:pt x="211915" y="649152"/>
                </a:cubicBezTo>
                <a:cubicBezTo>
                  <a:pt x="221096" y="626200"/>
                  <a:pt x="46662" y="1824285"/>
                  <a:pt x="57679" y="1872025"/>
                </a:cubicBezTo>
                <a:cubicBezTo>
                  <a:pt x="68696" y="1919765"/>
                  <a:pt x="248638" y="944772"/>
                  <a:pt x="278016" y="935591"/>
                </a:cubicBezTo>
                <a:cubicBezTo>
                  <a:pt x="307394" y="926410"/>
                  <a:pt x="217424" y="1883959"/>
                  <a:pt x="233949" y="1816940"/>
                </a:cubicBezTo>
                <a:cubicBezTo>
                  <a:pt x="250474" y="1749921"/>
                  <a:pt x="336773" y="826340"/>
                  <a:pt x="377168" y="533475"/>
                </a:cubicBezTo>
                <a:cubicBezTo>
                  <a:pt x="417563" y="240610"/>
                  <a:pt x="491009" y="-87141"/>
                  <a:pt x="487337" y="2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982B95DA-DE3C-C19E-77EA-0570D7E221C3}"/>
              </a:ext>
            </a:extLst>
          </p:cNvPr>
          <p:cNvSpPr/>
          <p:nvPr/>
        </p:nvSpPr>
        <p:spPr>
          <a:xfrm>
            <a:off x="5507614" y="1278353"/>
            <a:ext cx="1105448" cy="1688034"/>
          </a:xfrm>
          <a:custGeom>
            <a:avLst/>
            <a:gdLst>
              <a:gd name="connsiteX0" fmla="*/ 1098525 w 1105448"/>
              <a:gd name="connsiteY0" fmla="*/ 49933 h 1688034"/>
              <a:gd name="connsiteX1" fmla="*/ 521009 w 1105448"/>
              <a:gd name="connsiteY1" fmla="*/ 463820 h 1688034"/>
              <a:gd name="connsiteX2" fmla="*/ 562719 w 1105448"/>
              <a:gd name="connsiteY2" fmla="*/ 422110 h 1688034"/>
              <a:gd name="connsiteX3" fmla="*/ 33329 w 1105448"/>
              <a:gd name="connsiteY3" fmla="*/ 1622060 h 1688034"/>
              <a:gd name="connsiteX4" fmla="*/ 87872 w 1105448"/>
              <a:gd name="connsiteY4" fmla="*/ 1474472 h 1688034"/>
              <a:gd name="connsiteX5" fmla="*/ 357380 w 1105448"/>
              <a:gd name="connsiteY5" fmla="*/ 993209 h 1688034"/>
              <a:gd name="connsiteX6" fmla="*/ 633304 w 1105448"/>
              <a:gd name="connsiteY6" fmla="*/ 563281 h 1688034"/>
              <a:gd name="connsiteX7" fmla="*/ 177708 w 1105448"/>
              <a:gd name="connsiteY7" fmla="*/ 1593184 h 1688034"/>
              <a:gd name="connsiteX8" fmla="*/ 469674 w 1105448"/>
              <a:gd name="connsiteY8" fmla="*/ 778245 h 1688034"/>
              <a:gd name="connsiteX9" fmla="*/ 771266 w 1105448"/>
              <a:gd name="connsiteY9" fmla="*/ 470236 h 1688034"/>
              <a:gd name="connsiteX10" fmla="*/ 1098525 w 1105448"/>
              <a:gd name="connsiteY10" fmla="*/ 319441 h 1688034"/>
              <a:gd name="connsiteX11" fmla="*/ 447215 w 1105448"/>
              <a:gd name="connsiteY11" fmla="*/ 659533 h 1688034"/>
              <a:gd name="connsiteX12" fmla="*/ 598011 w 1105448"/>
              <a:gd name="connsiteY12" fmla="*/ 531196 h 1688034"/>
              <a:gd name="connsiteX13" fmla="*/ 995855 w 1105448"/>
              <a:gd name="connsiteY13" fmla="*/ 284148 h 1688034"/>
              <a:gd name="connsiteX14" fmla="*/ 492133 w 1105448"/>
              <a:gd name="connsiteY14" fmla="*/ 630658 h 1688034"/>
              <a:gd name="connsiteX15" fmla="*/ 639721 w 1105448"/>
              <a:gd name="connsiteY15" fmla="*/ 473445 h 1688034"/>
              <a:gd name="connsiteX16" fmla="*/ 485717 w 1105448"/>
              <a:gd name="connsiteY16" fmla="*/ 444569 h 1688034"/>
              <a:gd name="connsiteX17" fmla="*/ 691055 w 1105448"/>
              <a:gd name="connsiteY17" fmla="*/ 255272 h 1688034"/>
              <a:gd name="connsiteX18" fmla="*/ 986230 w 1105448"/>
              <a:gd name="connsiteY18" fmla="*/ 1807 h 1688034"/>
              <a:gd name="connsiteX19" fmla="*/ 492133 w 1105448"/>
              <a:gd name="connsiteY19" fmla="*/ 393234 h 1688034"/>
              <a:gd name="connsiteX20" fmla="*/ 1098525 w 1105448"/>
              <a:gd name="connsiteY20" fmla="*/ 49933 h 168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05448" h="1688034">
                <a:moveTo>
                  <a:pt x="1098525" y="49933"/>
                </a:moveTo>
                <a:cubicBezTo>
                  <a:pt x="1103338" y="61697"/>
                  <a:pt x="610310" y="401791"/>
                  <a:pt x="521009" y="463820"/>
                </a:cubicBezTo>
                <a:cubicBezTo>
                  <a:pt x="431708" y="525849"/>
                  <a:pt x="643999" y="229070"/>
                  <a:pt x="562719" y="422110"/>
                </a:cubicBezTo>
                <a:cubicBezTo>
                  <a:pt x="481439" y="615150"/>
                  <a:pt x="112470" y="1446666"/>
                  <a:pt x="33329" y="1622060"/>
                </a:cubicBezTo>
                <a:cubicBezTo>
                  <a:pt x="-45812" y="1797454"/>
                  <a:pt x="33863" y="1579281"/>
                  <a:pt x="87872" y="1474472"/>
                </a:cubicBezTo>
                <a:cubicBezTo>
                  <a:pt x="141880" y="1369664"/>
                  <a:pt x="266475" y="1145074"/>
                  <a:pt x="357380" y="993209"/>
                </a:cubicBezTo>
                <a:cubicBezTo>
                  <a:pt x="448285" y="841344"/>
                  <a:pt x="663249" y="463285"/>
                  <a:pt x="633304" y="563281"/>
                </a:cubicBezTo>
                <a:cubicBezTo>
                  <a:pt x="603359" y="663277"/>
                  <a:pt x="204980" y="1557357"/>
                  <a:pt x="177708" y="1593184"/>
                </a:cubicBezTo>
                <a:cubicBezTo>
                  <a:pt x="150436" y="1629011"/>
                  <a:pt x="370748" y="965403"/>
                  <a:pt x="469674" y="778245"/>
                </a:cubicBezTo>
                <a:cubicBezTo>
                  <a:pt x="568600" y="591087"/>
                  <a:pt x="666457" y="546703"/>
                  <a:pt x="771266" y="470236"/>
                </a:cubicBezTo>
                <a:cubicBezTo>
                  <a:pt x="876074" y="393769"/>
                  <a:pt x="1152533" y="287892"/>
                  <a:pt x="1098525" y="319441"/>
                </a:cubicBezTo>
                <a:cubicBezTo>
                  <a:pt x="1044517" y="350990"/>
                  <a:pt x="530634" y="624241"/>
                  <a:pt x="447215" y="659533"/>
                </a:cubicBezTo>
                <a:cubicBezTo>
                  <a:pt x="363796" y="694826"/>
                  <a:pt x="506571" y="593760"/>
                  <a:pt x="598011" y="531196"/>
                </a:cubicBezTo>
                <a:cubicBezTo>
                  <a:pt x="689451" y="468632"/>
                  <a:pt x="1013501" y="267571"/>
                  <a:pt x="995855" y="284148"/>
                </a:cubicBezTo>
                <a:cubicBezTo>
                  <a:pt x="978209" y="300725"/>
                  <a:pt x="551489" y="599109"/>
                  <a:pt x="492133" y="630658"/>
                </a:cubicBezTo>
                <a:cubicBezTo>
                  <a:pt x="432777" y="662207"/>
                  <a:pt x="640790" y="504460"/>
                  <a:pt x="639721" y="473445"/>
                </a:cubicBezTo>
                <a:cubicBezTo>
                  <a:pt x="638652" y="442430"/>
                  <a:pt x="477161" y="480931"/>
                  <a:pt x="485717" y="444569"/>
                </a:cubicBezTo>
                <a:cubicBezTo>
                  <a:pt x="494273" y="408207"/>
                  <a:pt x="607636" y="329066"/>
                  <a:pt x="691055" y="255272"/>
                </a:cubicBezTo>
                <a:cubicBezTo>
                  <a:pt x="774474" y="181478"/>
                  <a:pt x="1019384" y="-21187"/>
                  <a:pt x="986230" y="1807"/>
                </a:cubicBezTo>
                <a:cubicBezTo>
                  <a:pt x="953076" y="24801"/>
                  <a:pt x="475556" y="384144"/>
                  <a:pt x="492133" y="393234"/>
                </a:cubicBezTo>
                <a:cubicBezTo>
                  <a:pt x="508710" y="402324"/>
                  <a:pt x="1093712" y="38169"/>
                  <a:pt x="1098525" y="49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DE59D9B-1DB1-2832-AC07-A77FEC5C1790}"/>
              </a:ext>
            </a:extLst>
          </p:cNvPr>
          <p:cNvSpPr/>
          <p:nvPr/>
        </p:nvSpPr>
        <p:spPr>
          <a:xfrm>
            <a:off x="6173375" y="1207536"/>
            <a:ext cx="1262653" cy="800884"/>
          </a:xfrm>
          <a:custGeom>
            <a:avLst/>
            <a:gdLst>
              <a:gd name="connsiteX0" fmla="*/ 259509 w 1262653"/>
              <a:gd name="connsiteY0" fmla="*/ 2039 h 800884"/>
              <a:gd name="connsiteX1" fmla="*/ 493724 w 1262653"/>
              <a:gd name="connsiteY1" fmla="*/ 27706 h 800884"/>
              <a:gd name="connsiteX2" fmla="*/ 827400 w 1262653"/>
              <a:gd name="connsiteY2" fmla="*/ 249087 h 800884"/>
              <a:gd name="connsiteX3" fmla="*/ 760023 w 1262653"/>
              <a:gd name="connsiteY3" fmla="*/ 146418 h 800884"/>
              <a:gd name="connsiteX4" fmla="*/ 1254120 w 1262653"/>
              <a:gd name="connsiteY4" fmla="*/ 772060 h 800884"/>
              <a:gd name="connsiteX5" fmla="*/ 1055198 w 1262653"/>
              <a:gd name="connsiteY5" fmla="*/ 537845 h 800884"/>
              <a:gd name="connsiteX6" fmla="*/ 824191 w 1262653"/>
              <a:gd name="connsiteY6" fmla="*/ 310047 h 800884"/>
              <a:gd name="connsiteX7" fmla="*/ 580351 w 1262653"/>
              <a:gd name="connsiteY7" fmla="*/ 149626 h 800884"/>
              <a:gd name="connsiteX8" fmla="*/ 673396 w 1262653"/>
              <a:gd name="connsiteY8" fmla="*/ 188127 h 800884"/>
              <a:gd name="connsiteX9" fmla="*/ 339720 w 1262653"/>
              <a:gd name="connsiteY9" fmla="*/ 62999 h 800884"/>
              <a:gd name="connsiteX10" fmla="*/ 634894 w 1262653"/>
              <a:gd name="connsiteY10" fmla="*/ 168877 h 800884"/>
              <a:gd name="connsiteX11" fmla="*/ 894777 w 1262653"/>
              <a:gd name="connsiteY11" fmla="*/ 460843 h 800884"/>
              <a:gd name="connsiteX12" fmla="*/ 1109741 w 1262653"/>
              <a:gd name="connsiteY12" fmla="*/ 730350 h 800884"/>
              <a:gd name="connsiteX13" fmla="*/ 885151 w 1262653"/>
              <a:gd name="connsiteY13" fmla="*/ 444801 h 800884"/>
              <a:gd name="connsiteX14" fmla="*/ 529017 w 1262653"/>
              <a:gd name="connsiteY14" fmla="*/ 229837 h 800884"/>
              <a:gd name="connsiteX15" fmla="*/ 240259 w 1262653"/>
              <a:gd name="connsiteY15" fmla="*/ 213795 h 800884"/>
              <a:gd name="connsiteX16" fmla="*/ 647728 w 1262653"/>
              <a:gd name="connsiteY16" fmla="*/ 290797 h 800884"/>
              <a:gd name="connsiteX17" fmla="*/ 939694 w 1262653"/>
              <a:gd name="connsiteY17" fmla="*/ 457635 h 800884"/>
              <a:gd name="connsiteX18" fmla="*/ 1125783 w 1262653"/>
              <a:gd name="connsiteY18" fmla="*/ 797727 h 800884"/>
              <a:gd name="connsiteX19" fmla="*/ 1045572 w 1262653"/>
              <a:gd name="connsiteY19" fmla="*/ 618056 h 800884"/>
              <a:gd name="connsiteX20" fmla="*/ 769648 w 1262653"/>
              <a:gd name="connsiteY20" fmla="*/ 460843 h 800884"/>
              <a:gd name="connsiteX21" fmla="*/ 2836 w 1262653"/>
              <a:gd name="connsiteY21" fmla="*/ 448009 h 800884"/>
              <a:gd name="connsiteX22" fmla="*/ 525808 w 1262653"/>
              <a:gd name="connsiteY22" fmla="*/ 444801 h 800884"/>
              <a:gd name="connsiteX23" fmla="*/ 942903 w 1262653"/>
              <a:gd name="connsiteY23" fmla="*/ 618056 h 800884"/>
              <a:gd name="connsiteX24" fmla="*/ 1112949 w 1262653"/>
              <a:gd name="connsiteY24" fmla="*/ 756018 h 800884"/>
              <a:gd name="connsiteX25" fmla="*/ 689438 w 1262653"/>
              <a:gd name="connsiteY25" fmla="*/ 396675 h 800884"/>
              <a:gd name="connsiteX26" fmla="*/ 766440 w 1262653"/>
              <a:gd name="connsiteY26" fmla="*/ 361382 h 800884"/>
              <a:gd name="connsiteX27" fmla="*/ 522600 w 1262653"/>
              <a:gd name="connsiteY27" fmla="*/ 72624 h 800884"/>
              <a:gd name="connsiteX28" fmla="*/ 679812 w 1262653"/>
              <a:gd name="connsiteY28" fmla="*/ 82249 h 800884"/>
              <a:gd name="connsiteX29" fmla="*/ 708688 w 1262653"/>
              <a:gd name="connsiteY29" fmla="*/ 5247 h 800884"/>
              <a:gd name="connsiteX30" fmla="*/ 1064823 w 1262653"/>
              <a:gd name="connsiteY30" fmla="*/ 88666 h 800884"/>
              <a:gd name="connsiteX31" fmla="*/ 599602 w 1262653"/>
              <a:gd name="connsiteY31" fmla="*/ 27706 h 800884"/>
              <a:gd name="connsiteX32" fmla="*/ 410305 w 1262653"/>
              <a:gd name="connsiteY32" fmla="*/ 5247 h 800884"/>
              <a:gd name="connsiteX33" fmla="*/ 259509 w 1262653"/>
              <a:gd name="connsiteY33" fmla="*/ 2039 h 8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62653" h="800884">
                <a:moveTo>
                  <a:pt x="259509" y="2039"/>
                </a:moveTo>
                <a:cubicBezTo>
                  <a:pt x="273412" y="5782"/>
                  <a:pt x="399076" y="-13469"/>
                  <a:pt x="493724" y="27706"/>
                </a:cubicBezTo>
                <a:cubicBezTo>
                  <a:pt x="588372" y="68881"/>
                  <a:pt x="783017" y="229302"/>
                  <a:pt x="827400" y="249087"/>
                </a:cubicBezTo>
                <a:cubicBezTo>
                  <a:pt x="871783" y="268872"/>
                  <a:pt x="688903" y="59256"/>
                  <a:pt x="760023" y="146418"/>
                </a:cubicBezTo>
                <a:cubicBezTo>
                  <a:pt x="831143" y="233580"/>
                  <a:pt x="1204924" y="706822"/>
                  <a:pt x="1254120" y="772060"/>
                </a:cubicBezTo>
                <a:cubicBezTo>
                  <a:pt x="1303316" y="837298"/>
                  <a:pt x="1126853" y="614847"/>
                  <a:pt x="1055198" y="537845"/>
                </a:cubicBezTo>
                <a:cubicBezTo>
                  <a:pt x="983543" y="460843"/>
                  <a:pt x="903332" y="374750"/>
                  <a:pt x="824191" y="310047"/>
                </a:cubicBezTo>
                <a:cubicBezTo>
                  <a:pt x="745050" y="245344"/>
                  <a:pt x="605483" y="169946"/>
                  <a:pt x="580351" y="149626"/>
                </a:cubicBezTo>
                <a:cubicBezTo>
                  <a:pt x="555219" y="129306"/>
                  <a:pt x="713501" y="202565"/>
                  <a:pt x="673396" y="188127"/>
                </a:cubicBezTo>
                <a:cubicBezTo>
                  <a:pt x="633291" y="173689"/>
                  <a:pt x="346137" y="66207"/>
                  <a:pt x="339720" y="62999"/>
                </a:cubicBezTo>
                <a:cubicBezTo>
                  <a:pt x="333303" y="59791"/>
                  <a:pt x="542384" y="102570"/>
                  <a:pt x="634894" y="168877"/>
                </a:cubicBezTo>
                <a:cubicBezTo>
                  <a:pt x="727404" y="235184"/>
                  <a:pt x="815636" y="367264"/>
                  <a:pt x="894777" y="460843"/>
                </a:cubicBezTo>
                <a:cubicBezTo>
                  <a:pt x="973918" y="554422"/>
                  <a:pt x="1111345" y="733024"/>
                  <a:pt x="1109741" y="730350"/>
                </a:cubicBezTo>
                <a:cubicBezTo>
                  <a:pt x="1108137" y="727676"/>
                  <a:pt x="981938" y="528220"/>
                  <a:pt x="885151" y="444801"/>
                </a:cubicBezTo>
                <a:cubicBezTo>
                  <a:pt x="788364" y="361382"/>
                  <a:pt x="636499" y="268338"/>
                  <a:pt x="529017" y="229837"/>
                </a:cubicBezTo>
                <a:cubicBezTo>
                  <a:pt x="421535" y="191336"/>
                  <a:pt x="220474" y="203635"/>
                  <a:pt x="240259" y="213795"/>
                </a:cubicBezTo>
                <a:cubicBezTo>
                  <a:pt x="260044" y="223955"/>
                  <a:pt x="531156" y="250157"/>
                  <a:pt x="647728" y="290797"/>
                </a:cubicBezTo>
                <a:cubicBezTo>
                  <a:pt x="764300" y="331437"/>
                  <a:pt x="860018" y="373147"/>
                  <a:pt x="939694" y="457635"/>
                </a:cubicBezTo>
                <a:cubicBezTo>
                  <a:pt x="1019370" y="542123"/>
                  <a:pt x="1108137" y="770990"/>
                  <a:pt x="1125783" y="797727"/>
                </a:cubicBezTo>
                <a:cubicBezTo>
                  <a:pt x="1143429" y="824464"/>
                  <a:pt x="1104928" y="674203"/>
                  <a:pt x="1045572" y="618056"/>
                </a:cubicBezTo>
                <a:cubicBezTo>
                  <a:pt x="986216" y="561909"/>
                  <a:pt x="943437" y="489184"/>
                  <a:pt x="769648" y="460843"/>
                </a:cubicBezTo>
                <a:cubicBezTo>
                  <a:pt x="595859" y="432502"/>
                  <a:pt x="43476" y="450683"/>
                  <a:pt x="2836" y="448009"/>
                </a:cubicBezTo>
                <a:cubicBezTo>
                  <a:pt x="-37804" y="445335"/>
                  <a:pt x="369130" y="416460"/>
                  <a:pt x="525808" y="444801"/>
                </a:cubicBezTo>
                <a:cubicBezTo>
                  <a:pt x="682486" y="473142"/>
                  <a:pt x="845046" y="566187"/>
                  <a:pt x="942903" y="618056"/>
                </a:cubicBezTo>
                <a:cubicBezTo>
                  <a:pt x="1040760" y="669925"/>
                  <a:pt x="1155193" y="792915"/>
                  <a:pt x="1112949" y="756018"/>
                </a:cubicBezTo>
                <a:cubicBezTo>
                  <a:pt x="1070705" y="719121"/>
                  <a:pt x="747190" y="462448"/>
                  <a:pt x="689438" y="396675"/>
                </a:cubicBezTo>
                <a:cubicBezTo>
                  <a:pt x="631687" y="330902"/>
                  <a:pt x="794246" y="415391"/>
                  <a:pt x="766440" y="361382"/>
                </a:cubicBezTo>
                <a:cubicBezTo>
                  <a:pt x="738634" y="307374"/>
                  <a:pt x="537038" y="119146"/>
                  <a:pt x="522600" y="72624"/>
                </a:cubicBezTo>
                <a:cubicBezTo>
                  <a:pt x="508162" y="26102"/>
                  <a:pt x="648797" y="93478"/>
                  <a:pt x="679812" y="82249"/>
                </a:cubicBezTo>
                <a:cubicBezTo>
                  <a:pt x="710827" y="71020"/>
                  <a:pt x="644520" y="4178"/>
                  <a:pt x="708688" y="5247"/>
                </a:cubicBezTo>
                <a:cubicBezTo>
                  <a:pt x="772856" y="6316"/>
                  <a:pt x="1083004" y="84923"/>
                  <a:pt x="1064823" y="88666"/>
                </a:cubicBezTo>
                <a:cubicBezTo>
                  <a:pt x="1046642" y="92409"/>
                  <a:pt x="599602" y="27706"/>
                  <a:pt x="599602" y="27706"/>
                </a:cubicBezTo>
                <a:lnTo>
                  <a:pt x="410305" y="5247"/>
                </a:lnTo>
                <a:cubicBezTo>
                  <a:pt x="357901" y="-100"/>
                  <a:pt x="245606" y="-1704"/>
                  <a:pt x="259509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B3F227E-D761-40E4-0BC6-7C05B919503C}"/>
              </a:ext>
            </a:extLst>
          </p:cNvPr>
          <p:cNvSpPr/>
          <p:nvPr/>
        </p:nvSpPr>
        <p:spPr>
          <a:xfrm>
            <a:off x="5704367" y="1157484"/>
            <a:ext cx="876221" cy="887245"/>
          </a:xfrm>
          <a:custGeom>
            <a:avLst/>
            <a:gdLst>
              <a:gd name="connsiteX0" fmla="*/ 876105 w 876221"/>
              <a:gd name="connsiteY0" fmla="*/ 3964 h 887245"/>
              <a:gd name="connsiteX1" fmla="*/ 244046 w 876221"/>
              <a:gd name="connsiteY1" fmla="*/ 260638 h 887245"/>
              <a:gd name="connsiteX2" fmla="*/ 6622 w 876221"/>
              <a:gd name="connsiteY2" fmla="*/ 870238 h 887245"/>
              <a:gd name="connsiteX3" fmla="*/ 86833 w 876221"/>
              <a:gd name="connsiteY3" fmla="*/ 658482 h 887245"/>
              <a:gd name="connsiteX4" fmla="*/ 305006 w 876221"/>
              <a:gd name="connsiteY4" fmla="*/ 39257 h 887245"/>
              <a:gd name="connsiteX5" fmla="*/ 292172 w 876221"/>
              <a:gd name="connsiteY5" fmla="*/ 228554 h 887245"/>
              <a:gd name="connsiteX6" fmla="*/ 491094 w 876221"/>
              <a:gd name="connsiteY6" fmla="*/ 3964 h 887245"/>
              <a:gd name="connsiteX7" fmla="*/ 298589 w 876221"/>
              <a:gd name="connsiteY7" fmla="*/ 97009 h 887245"/>
              <a:gd name="connsiteX8" fmla="*/ 876105 w 876221"/>
              <a:gd name="connsiteY8" fmla="*/ 3964 h 8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221" h="887245">
                <a:moveTo>
                  <a:pt x="876105" y="3964"/>
                </a:moveTo>
                <a:cubicBezTo>
                  <a:pt x="867014" y="31236"/>
                  <a:pt x="388960" y="116259"/>
                  <a:pt x="244046" y="260638"/>
                </a:cubicBezTo>
                <a:cubicBezTo>
                  <a:pt x="99132" y="405017"/>
                  <a:pt x="32824" y="803931"/>
                  <a:pt x="6622" y="870238"/>
                </a:cubicBezTo>
                <a:cubicBezTo>
                  <a:pt x="-19580" y="936545"/>
                  <a:pt x="37102" y="796979"/>
                  <a:pt x="86833" y="658482"/>
                </a:cubicBezTo>
                <a:cubicBezTo>
                  <a:pt x="136564" y="519985"/>
                  <a:pt x="270783" y="110912"/>
                  <a:pt x="305006" y="39257"/>
                </a:cubicBezTo>
                <a:cubicBezTo>
                  <a:pt x="339229" y="-32398"/>
                  <a:pt x="261157" y="234436"/>
                  <a:pt x="292172" y="228554"/>
                </a:cubicBezTo>
                <a:cubicBezTo>
                  <a:pt x="323187" y="222672"/>
                  <a:pt x="490025" y="25888"/>
                  <a:pt x="491094" y="3964"/>
                </a:cubicBezTo>
                <a:cubicBezTo>
                  <a:pt x="492163" y="-17960"/>
                  <a:pt x="238699" y="94870"/>
                  <a:pt x="298589" y="97009"/>
                </a:cubicBezTo>
                <a:cubicBezTo>
                  <a:pt x="358479" y="99148"/>
                  <a:pt x="885196" y="-23308"/>
                  <a:pt x="876105" y="3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11C49AA-55ED-C329-0C72-D9A7435105A5}"/>
              </a:ext>
            </a:extLst>
          </p:cNvPr>
          <p:cNvSpPr/>
          <p:nvPr/>
        </p:nvSpPr>
        <p:spPr>
          <a:xfrm>
            <a:off x="5483572" y="1792853"/>
            <a:ext cx="1181463" cy="1396827"/>
          </a:xfrm>
          <a:custGeom>
            <a:avLst/>
            <a:gdLst>
              <a:gd name="connsiteX0" fmla="*/ 1180753 w 1181463"/>
              <a:gd name="connsiteY0" fmla="*/ 1022 h 1396827"/>
              <a:gd name="connsiteX1" fmla="*/ 787053 w 1181463"/>
              <a:gd name="connsiteY1" fmla="*/ 397897 h 1396827"/>
              <a:gd name="connsiteX2" fmla="*/ 875953 w 1181463"/>
              <a:gd name="connsiteY2" fmla="*/ 321697 h 1396827"/>
              <a:gd name="connsiteX3" fmla="*/ 669578 w 1181463"/>
              <a:gd name="connsiteY3" fmla="*/ 632847 h 1396827"/>
              <a:gd name="connsiteX4" fmla="*/ 752128 w 1181463"/>
              <a:gd name="connsiteY4" fmla="*/ 509022 h 1396827"/>
              <a:gd name="connsiteX5" fmla="*/ 37753 w 1181463"/>
              <a:gd name="connsiteY5" fmla="*/ 1350397 h 1396827"/>
              <a:gd name="connsiteX6" fmla="*/ 136178 w 1181463"/>
              <a:gd name="connsiteY6" fmla="*/ 1236097 h 1396827"/>
              <a:gd name="connsiteX7" fmla="*/ 453678 w 1181463"/>
              <a:gd name="connsiteY7" fmla="*/ 801122 h 1396827"/>
              <a:gd name="connsiteX8" fmla="*/ 326678 w 1181463"/>
              <a:gd name="connsiteY8" fmla="*/ 975747 h 1396827"/>
              <a:gd name="connsiteX9" fmla="*/ 809278 w 1181463"/>
              <a:gd name="connsiteY9" fmla="*/ 407422 h 1396827"/>
              <a:gd name="connsiteX10" fmla="*/ 1104553 w 1181463"/>
              <a:gd name="connsiteY10" fmla="*/ 175647 h 1396827"/>
              <a:gd name="connsiteX11" fmla="*/ 898178 w 1181463"/>
              <a:gd name="connsiteY11" fmla="*/ 296297 h 1396827"/>
              <a:gd name="connsiteX12" fmla="*/ 885478 w 1181463"/>
              <a:gd name="connsiteY12" fmla="*/ 283597 h 1396827"/>
              <a:gd name="connsiteX13" fmla="*/ 1180753 w 1181463"/>
              <a:gd name="connsiteY13" fmla="*/ 1022 h 139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463" h="1396827">
                <a:moveTo>
                  <a:pt x="1180753" y="1022"/>
                </a:moveTo>
                <a:cubicBezTo>
                  <a:pt x="1164349" y="20072"/>
                  <a:pt x="837853" y="344451"/>
                  <a:pt x="787053" y="397897"/>
                </a:cubicBezTo>
                <a:cubicBezTo>
                  <a:pt x="736253" y="451343"/>
                  <a:pt x="895532" y="282539"/>
                  <a:pt x="875953" y="321697"/>
                </a:cubicBezTo>
                <a:cubicBezTo>
                  <a:pt x="856374" y="360855"/>
                  <a:pt x="690215" y="601626"/>
                  <a:pt x="669578" y="632847"/>
                </a:cubicBezTo>
                <a:cubicBezTo>
                  <a:pt x="648941" y="664068"/>
                  <a:pt x="857432" y="389430"/>
                  <a:pt x="752128" y="509022"/>
                </a:cubicBezTo>
                <a:cubicBezTo>
                  <a:pt x="646824" y="628614"/>
                  <a:pt x="140411" y="1229218"/>
                  <a:pt x="37753" y="1350397"/>
                </a:cubicBezTo>
                <a:cubicBezTo>
                  <a:pt x="-64905" y="1471576"/>
                  <a:pt x="66857" y="1327643"/>
                  <a:pt x="136178" y="1236097"/>
                </a:cubicBezTo>
                <a:cubicBezTo>
                  <a:pt x="205499" y="1144551"/>
                  <a:pt x="453678" y="801122"/>
                  <a:pt x="453678" y="801122"/>
                </a:cubicBezTo>
                <a:cubicBezTo>
                  <a:pt x="485428" y="757730"/>
                  <a:pt x="267411" y="1041364"/>
                  <a:pt x="326678" y="975747"/>
                </a:cubicBezTo>
                <a:cubicBezTo>
                  <a:pt x="385945" y="910130"/>
                  <a:pt x="679632" y="540772"/>
                  <a:pt x="809278" y="407422"/>
                </a:cubicBezTo>
                <a:cubicBezTo>
                  <a:pt x="938924" y="274072"/>
                  <a:pt x="1089736" y="194168"/>
                  <a:pt x="1104553" y="175647"/>
                </a:cubicBezTo>
                <a:cubicBezTo>
                  <a:pt x="1119370" y="157126"/>
                  <a:pt x="934690" y="278305"/>
                  <a:pt x="898178" y="296297"/>
                </a:cubicBezTo>
                <a:cubicBezTo>
                  <a:pt x="861666" y="314289"/>
                  <a:pt x="846320" y="332280"/>
                  <a:pt x="885478" y="283597"/>
                </a:cubicBezTo>
                <a:cubicBezTo>
                  <a:pt x="924636" y="234914"/>
                  <a:pt x="1197157" y="-18028"/>
                  <a:pt x="1180753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E9ED3633-2D55-6C17-F949-4C07E313D294}"/>
              </a:ext>
            </a:extLst>
          </p:cNvPr>
          <p:cNvSpPr/>
          <p:nvPr/>
        </p:nvSpPr>
        <p:spPr>
          <a:xfrm>
            <a:off x="6412111" y="2507819"/>
            <a:ext cx="84537" cy="404746"/>
          </a:xfrm>
          <a:custGeom>
            <a:avLst/>
            <a:gdLst>
              <a:gd name="connsiteX0" fmla="*/ 83939 w 84537"/>
              <a:gd name="connsiteY0" fmla="*/ 3606 h 404746"/>
              <a:gd name="connsiteX1" fmla="*/ 14089 w 84537"/>
              <a:gd name="connsiteY1" fmla="*/ 238556 h 404746"/>
              <a:gd name="connsiteX2" fmla="*/ 7739 w 84537"/>
              <a:gd name="connsiteY2" fmla="*/ 403656 h 404746"/>
              <a:gd name="connsiteX3" fmla="*/ 7739 w 84537"/>
              <a:gd name="connsiteY3" fmla="*/ 305231 h 404746"/>
              <a:gd name="connsiteX4" fmla="*/ 10914 w 84537"/>
              <a:gd name="connsiteY4" fmla="*/ 206806 h 404746"/>
              <a:gd name="connsiteX5" fmla="*/ 1389 w 84537"/>
              <a:gd name="connsiteY5" fmla="*/ 238556 h 404746"/>
              <a:gd name="connsiteX6" fmla="*/ 45839 w 84537"/>
              <a:gd name="connsiteY6" fmla="*/ 105206 h 404746"/>
              <a:gd name="connsiteX7" fmla="*/ 83939 w 84537"/>
              <a:gd name="connsiteY7" fmla="*/ 3606 h 4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37" h="404746">
                <a:moveTo>
                  <a:pt x="83939" y="3606"/>
                </a:moveTo>
                <a:cubicBezTo>
                  <a:pt x="78647" y="25831"/>
                  <a:pt x="26789" y="171881"/>
                  <a:pt x="14089" y="238556"/>
                </a:cubicBezTo>
                <a:cubicBezTo>
                  <a:pt x="1389" y="305231"/>
                  <a:pt x="8797" y="392544"/>
                  <a:pt x="7739" y="403656"/>
                </a:cubicBezTo>
                <a:cubicBezTo>
                  <a:pt x="6681" y="414768"/>
                  <a:pt x="7210" y="338039"/>
                  <a:pt x="7739" y="305231"/>
                </a:cubicBezTo>
                <a:cubicBezTo>
                  <a:pt x="8268" y="272423"/>
                  <a:pt x="11972" y="217918"/>
                  <a:pt x="10914" y="206806"/>
                </a:cubicBezTo>
                <a:cubicBezTo>
                  <a:pt x="9856" y="195694"/>
                  <a:pt x="-4432" y="255489"/>
                  <a:pt x="1389" y="238556"/>
                </a:cubicBezTo>
                <a:cubicBezTo>
                  <a:pt x="7210" y="221623"/>
                  <a:pt x="33668" y="142777"/>
                  <a:pt x="45839" y="105206"/>
                </a:cubicBezTo>
                <a:cubicBezTo>
                  <a:pt x="58010" y="67635"/>
                  <a:pt x="89231" y="-18619"/>
                  <a:pt x="83939" y="3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C3E13DEF-32E1-900F-A032-B809571279E6}"/>
              </a:ext>
            </a:extLst>
          </p:cNvPr>
          <p:cNvSpPr/>
          <p:nvPr/>
        </p:nvSpPr>
        <p:spPr>
          <a:xfrm>
            <a:off x="6750050" y="2421891"/>
            <a:ext cx="36333" cy="454382"/>
          </a:xfrm>
          <a:custGeom>
            <a:avLst/>
            <a:gdLst>
              <a:gd name="connsiteX0" fmla="*/ 0 w 36333"/>
              <a:gd name="connsiteY0" fmla="*/ 634 h 454382"/>
              <a:gd name="connsiteX1" fmla="*/ 31750 w 36333"/>
              <a:gd name="connsiteY1" fmla="*/ 435609 h 454382"/>
              <a:gd name="connsiteX2" fmla="*/ 31750 w 36333"/>
              <a:gd name="connsiteY2" fmla="*/ 340359 h 454382"/>
              <a:gd name="connsiteX3" fmla="*/ 0 w 36333"/>
              <a:gd name="connsiteY3" fmla="*/ 634 h 4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3" h="454382">
                <a:moveTo>
                  <a:pt x="0" y="634"/>
                </a:moveTo>
                <a:cubicBezTo>
                  <a:pt x="0" y="16509"/>
                  <a:pt x="26458" y="378988"/>
                  <a:pt x="31750" y="435609"/>
                </a:cubicBezTo>
                <a:cubicBezTo>
                  <a:pt x="37042" y="492230"/>
                  <a:pt x="38629" y="409151"/>
                  <a:pt x="31750" y="340359"/>
                </a:cubicBezTo>
                <a:cubicBezTo>
                  <a:pt x="24871" y="271567"/>
                  <a:pt x="0" y="-15241"/>
                  <a:pt x="0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55A97E3-6AEC-D2D6-384A-97029F9FA961}"/>
              </a:ext>
            </a:extLst>
          </p:cNvPr>
          <p:cNvSpPr/>
          <p:nvPr/>
        </p:nvSpPr>
        <p:spPr>
          <a:xfrm>
            <a:off x="6283271" y="3114672"/>
            <a:ext cx="49688" cy="114315"/>
          </a:xfrm>
          <a:custGeom>
            <a:avLst/>
            <a:gdLst>
              <a:gd name="connsiteX0" fmla="*/ 54 w 49688"/>
              <a:gd name="connsiteY0" fmla="*/ 3 h 114315"/>
              <a:gd name="connsiteX1" fmla="*/ 38154 w 49688"/>
              <a:gd name="connsiteY1" fmla="*/ 79378 h 114315"/>
              <a:gd name="connsiteX2" fmla="*/ 38154 w 49688"/>
              <a:gd name="connsiteY2" fmla="*/ 114303 h 114315"/>
              <a:gd name="connsiteX3" fmla="*/ 47679 w 49688"/>
              <a:gd name="connsiteY3" fmla="*/ 76203 h 114315"/>
              <a:gd name="connsiteX4" fmla="*/ 54 w 49688"/>
              <a:gd name="connsiteY4" fmla="*/ 3 h 11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8" h="114315">
                <a:moveTo>
                  <a:pt x="54" y="3"/>
                </a:moveTo>
                <a:cubicBezTo>
                  <a:pt x="-1533" y="532"/>
                  <a:pt x="31804" y="60328"/>
                  <a:pt x="38154" y="79378"/>
                </a:cubicBezTo>
                <a:cubicBezTo>
                  <a:pt x="44504" y="98428"/>
                  <a:pt x="36567" y="114832"/>
                  <a:pt x="38154" y="114303"/>
                </a:cubicBezTo>
                <a:cubicBezTo>
                  <a:pt x="39741" y="113774"/>
                  <a:pt x="55087" y="94724"/>
                  <a:pt x="47679" y="76203"/>
                </a:cubicBezTo>
                <a:cubicBezTo>
                  <a:pt x="40271" y="57682"/>
                  <a:pt x="1641" y="-526"/>
                  <a:pt x="5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174BBDA7-BB83-EB81-65EA-2F4697E15546}"/>
              </a:ext>
            </a:extLst>
          </p:cNvPr>
          <p:cNvSpPr/>
          <p:nvPr/>
        </p:nvSpPr>
        <p:spPr>
          <a:xfrm>
            <a:off x="6953223" y="2673260"/>
            <a:ext cx="9583" cy="136798"/>
          </a:xfrm>
          <a:custGeom>
            <a:avLst/>
            <a:gdLst>
              <a:gd name="connsiteX0" fmla="*/ 27 w 9583"/>
              <a:gd name="connsiteY0" fmla="*/ 90 h 136798"/>
              <a:gd name="connsiteX1" fmla="*/ 9552 w 9583"/>
              <a:gd name="connsiteY1" fmla="*/ 76290 h 136798"/>
              <a:gd name="connsiteX2" fmla="*/ 3202 w 9583"/>
              <a:gd name="connsiteY2" fmla="*/ 136615 h 136798"/>
              <a:gd name="connsiteX3" fmla="*/ 6377 w 9583"/>
              <a:gd name="connsiteY3" fmla="*/ 92165 h 136798"/>
              <a:gd name="connsiteX4" fmla="*/ 27 w 9583"/>
              <a:gd name="connsiteY4" fmla="*/ 90 h 13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3" h="136798">
                <a:moveTo>
                  <a:pt x="27" y="90"/>
                </a:moveTo>
                <a:cubicBezTo>
                  <a:pt x="556" y="-2556"/>
                  <a:pt x="9023" y="53536"/>
                  <a:pt x="9552" y="76290"/>
                </a:cubicBezTo>
                <a:cubicBezTo>
                  <a:pt x="10081" y="99044"/>
                  <a:pt x="3731" y="133969"/>
                  <a:pt x="3202" y="136615"/>
                </a:cubicBezTo>
                <a:cubicBezTo>
                  <a:pt x="2673" y="139261"/>
                  <a:pt x="5848" y="112802"/>
                  <a:pt x="6377" y="92165"/>
                </a:cubicBezTo>
                <a:cubicBezTo>
                  <a:pt x="6906" y="71528"/>
                  <a:pt x="-502" y="2736"/>
                  <a:pt x="27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635DA27-71DC-747D-EBA1-37B1D923F7B2}"/>
              </a:ext>
            </a:extLst>
          </p:cNvPr>
          <p:cNvSpPr/>
          <p:nvPr/>
        </p:nvSpPr>
        <p:spPr>
          <a:xfrm>
            <a:off x="6750029" y="3120990"/>
            <a:ext cx="108112" cy="245954"/>
          </a:xfrm>
          <a:custGeom>
            <a:avLst/>
            <a:gdLst>
              <a:gd name="connsiteX0" fmla="*/ 107971 w 108112"/>
              <a:gd name="connsiteY0" fmla="*/ 35 h 245954"/>
              <a:gd name="connsiteX1" fmla="*/ 50821 w 108112"/>
              <a:gd name="connsiteY1" fmla="*/ 174660 h 245954"/>
              <a:gd name="connsiteX2" fmla="*/ 53996 w 108112"/>
              <a:gd name="connsiteY2" fmla="*/ 244510 h 245954"/>
              <a:gd name="connsiteX3" fmla="*/ 50821 w 108112"/>
              <a:gd name="connsiteY3" fmla="*/ 215935 h 245954"/>
              <a:gd name="connsiteX4" fmla="*/ 21 w 108112"/>
              <a:gd name="connsiteY4" fmla="*/ 146085 h 245954"/>
              <a:gd name="connsiteX5" fmla="*/ 44471 w 108112"/>
              <a:gd name="connsiteY5" fmla="*/ 184185 h 245954"/>
              <a:gd name="connsiteX6" fmla="*/ 47646 w 108112"/>
              <a:gd name="connsiteY6" fmla="*/ 117510 h 245954"/>
              <a:gd name="connsiteX7" fmla="*/ 31771 w 108112"/>
              <a:gd name="connsiteY7" fmla="*/ 158785 h 245954"/>
              <a:gd name="connsiteX8" fmla="*/ 107971 w 108112"/>
              <a:gd name="connsiteY8" fmla="*/ 35 h 24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12" h="245954">
                <a:moveTo>
                  <a:pt x="107971" y="35"/>
                </a:moveTo>
                <a:cubicBezTo>
                  <a:pt x="111146" y="2681"/>
                  <a:pt x="59817" y="133914"/>
                  <a:pt x="50821" y="174660"/>
                </a:cubicBezTo>
                <a:cubicBezTo>
                  <a:pt x="41825" y="215406"/>
                  <a:pt x="53996" y="237631"/>
                  <a:pt x="53996" y="244510"/>
                </a:cubicBezTo>
                <a:cubicBezTo>
                  <a:pt x="53996" y="251389"/>
                  <a:pt x="59817" y="232339"/>
                  <a:pt x="50821" y="215935"/>
                </a:cubicBezTo>
                <a:cubicBezTo>
                  <a:pt x="41825" y="199531"/>
                  <a:pt x="1079" y="151376"/>
                  <a:pt x="21" y="146085"/>
                </a:cubicBezTo>
                <a:cubicBezTo>
                  <a:pt x="-1037" y="140794"/>
                  <a:pt x="36533" y="188948"/>
                  <a:pt x="44471" y="184185"/>
                </a:cubicBezTo>
                <a:cubicBezTo>
                  <a:pt x="52408" y="179423"/>
                  <a:pt x="49763" y="121743"/>
                  <a:pt x="47646" y="117510"/>
                </a:cubicBezTo>
                <a:cubicBezTo>
                  <a:pt x="45529" y="113277"/>
                  <a:pt x="21188" y="173602"/>
                  <a:pt x="31771" y="158785"/>
                </a:cubicBezTo>
                <a:cubicBezTo>
                  <a:pt x="42354" y="143968"/>
                  <a:pt x="104796" y="-2611"/>
                  <a:pt x="10797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86F0AC69-5077-6609-8ED0-979D625EFDC5}"/>
              </a:ext>
            </a:extLst>
          </p:cNvPr>
          <p:cNvSpPr/>
          <p:nvPr/>
        </p:nvSpPr>
        <p:spPr>
          <a:xfrm>
            <a:off x="5729199" y="2723412"/>
            <a:ext cx="49410" cy="623856"/>
          </a:xfrm>
          <a:custGeom>
            <a:avLst/>
            <a:gdLst>
              <a:gd name="connsiteX0" fmla="*/ 49301 w 49410"/>
              <a:gd name="connsiteY0" fmla="*/ 3913 h 623856"/>
              <a:gd name="connsiteX1" fmla="*/ 1676 w 49410"/>
              <a:gd name="connsiteY1" fmla="*/ 613513 h 623856"/>
              <a:gd name="connsiteX2" fmla="*/ 14376 w 49410"/>
              <a:gd name="connsiteY2" fmla="*/ 362688 h 623856"/>
              <a:gd name="connsiteX3" fmla="*/ 49301 w 49410"/>
              <a:gd name="connsiteY3" fmla="*/ 3913 h 62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10" h="623856">
                <a:moveTo>
                  <a:pt x="49301" y="3913"/>
                </a:moveTo>
                <a:cubicBezTo>
                  <a:pt x="47184" y="45717"/>
                  <a:pt x="7497" y="553717"/>
                  <a:pt x="1676" y="613513"/>
                </a:cubicBezTo>
                <a:cubicBezTo>
                  <a:pt x="-4145" y="673309"/>
                  <a:pt x="6439" y="458467"/>
                  <a:pt x="14376" y="362688"/>
                </a:cubicBezTo>
                <a:cubicBezTo>
                  <a:pt x="22313" y="266909"/>
                  <a:pt x="51418" y="-37891"/>
                  <a:pt x="49301" y="3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1D8BD14-D17C-4E7D-5B8C-42B2125B76F4}"/>
              </a:ext>
            </a:extLst>
          </p:cNvPr>
          <p:cNvSpPr/>
          <p:nvPr/>
        </p:nvSpPr>
        <p:spPr>
          <a:xfrm>
            <a:off x="7463806" y="2573912"/>
            <a:ext cx="71120" cy="636049"/>
          </a:xfrm>
          <a:custGeom>
            <a:avLst/>
            <a:gdLst>
              <a:gd name="connsiteX0" fmla="*/ 619 w 71120"/>
              <a:gd name="connsiteY0" fmla="*/ 4188 h 636049"/>
              <a:gd name="connsiteX1" fmla="*/ 70469 w 71120"/>
              <a:gd name="connsiteY1" fmla="*/ 623313 h 636049"/>
              <a:gd name="connsiteX2" fmla="*/ 35544 w 71120"/>
              <a:gd name="connsiteY2" fmla="*/ 416938 h 636049"/>
              <a:gd name="connsiteX3" fmla="*/ 35544 w 71120"/>
              <a:gd name="connsiteY3" fmla="*/ 353438 h 636049"/>
              <a:gd name="connsiteX4" fmla="*/ 619 w 71120"/>
              <a:gd name="connsiteY4" fmla="*/ 4188 h 63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" h="636049">
                <a:moveTo>
                  <a:pt x="619" y="4188"/>
                </a:moveTo>
                <a:cubicBezTo>
                  <a:pt x="6440" y="49167"/>
                  <a:pt x="64648" y="554521"/>
                  <a:pt x="70469" y="623313"/>
                </a:cubicBezTo>
                <a:cubicBezTo>
                  <a:pt x="76290" y="692105"/>
                  <a:pt x="41365" y="461917"/>
                  <a:pt x="35544" y="416938"/>
                </a:cubicBezTo>
                <a:cubicBezTo>
                  <a:pt x="29723" y="371959"/>
                  <a:pt x="39248" y="416938"/>
                  <a:pt x="35544" y="353438"/>
                </a:cubicBezTo>
                <a:cubicBezTo>
                  <a:pt x="31840" y="289938"/>
                  <a:pt x="-5202" y="-40791"/>
                  <a:pt x="619" y="4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B0779EE-DA5B-837C-357F-E145A7F450AE}"/>
              </a:ext>
            </a:extLst>
          </p:cNvPr>
          <p:cNvSpPr/>
          <p:nvPr/>
        </p:nvSpPr>
        <p:spPr>
          <a:xfrm>
            <a:off x="6461125" y="2265653"/>
            <a:ext cx="175655" cy="87022"/>
          </a:xfrm>
          <a:custGeom>
            <a:avLst/>
            <a:gdLst>
              <a:gd name="connsiteX0" fmla="*/ 0 w 175655"/>
              <a:gd name="connsiteY0" fmla="*/ 87022 h 87022"/>
              <a:gd name="connsiteX1" fmla="*/ 171450 w 175655"/>
              <a:gd name="connsiteY1" fmla="*/ 1297 h 87022"/>
              <a:gd name="connsiteX2" fmla="*/ 127000 w 175655"/>
              <a:gd name="connsiteY2" fmla="*/ 33047 h 87022"/>
              <a:gd name="connsiteX3" fmla="*/ 130175 w 175655"/>
              <a:gd name="connsiteY3" fmla="*/ 33047 h 87022"/>
              <a:gd name="connsiteX4" fmla="*/ 0 w 175655"/>
              <a:gd name="connsiteY4" fmla="*/ 87022 h 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55" h="87022">
                <a:moveTo>
                  <a:pt x="0" y="87022"/>
                </a:moveTo>
                <a:cubicBezTo>
                  <a:pt x="75141" y="48657"/>
                  <a:pt x="150283" y="10293"/>
                  <a:pt x="171450" y="1297"/>
                </a:cubicBezTo>
                <a:cubicBezTo>
                  <a:pt x="192617" y="-7699"/>
                  <a:pt x="127000" y="33047"/>
                  <a:pt x="127000" y="33047"/>
                </a:cubicBezTo>
                <a:cubicBezTo>
                  <a:pt x="120121" y="38339"/>
                  <a:pt x="130175" y="33047"/>
                  <a:pt x="130175" y="33047"/>
                </a:cubicBezTo>
                <a:lnTo>
                  <a:pt x="0" y="87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7731057-EF9C-A672-0FD7-C1E4FC93684D}"/>
              </a:ext>
            </a:extLst>
          </p:cNvPr>
          <p:cNvSpPr/>
          <p:nvPr/>
        </p:nvSpPr>
        <p:spPr>
          <a:xfrm>
            <a:off x="6988172" y="2168405"/>
            <a:ext cx="79530" cy="89046"/>
          </a:xfrm>
          <a:custGeom>
            <a:avLst/>
            <a:gdLst>
              <a:gd name="connsiteX0" fmla="*/ 3 w 79530"/>
              <a:gd name="connsiteY0" fmla="*/ 120 h 89046"/>
              <a:gd name="connsiteX1" fmla="*/ 73028 w 79530"/>
              <a:gd name="connsiteY1" fmla="*/ 85845 h 89046"/>
              <a:gd name="connsiteX2" fmla="*/ 69853 w 79530"/>
              <a:gd name="connsiteY2" fmla="*/ 66795 h 89046"/>
              <a:gd name="connsiteX3" fmla="*/ 3 w 79530"/>
              <a:gd name="connsiteY3" fmla="*/ 120 h 8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30" h="89046">
                <a:moveTo>
                  <a:pt x="3" y="120"/>
                </a:moveTo>
                <a:cubicBezTo>
                  <a:pt x="532" y="3295"/>
                  <a:pt x="73028" y="85845"/>
                  <a:pt x="73028" y="85845"/>
                </a:cubicBezTo>
                <a:cubicBezTo>
                  <a:pt x="84670" y="96958"/>
                  <a:pt x="78849" y="76320"/>
                  <a:pt x="69853" y="66795"/>
                </a:cubicBezTo>
                <a:cubicBezTo>
                  <a:pt x="60857" y="57270"/>
                  <a:pt x="-526" y="-3055"/>
                  <a:pt x="3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8B47E0E7-B46B-1977-C339-DD6C3B757633}"/>
              </a:ext>
            </a:extLst>
          </p:cNvPr>
          <p:cNvSpPr/>
          <p:nvPr/>
        </p:nvSpPr>
        <p:spPr>
          <a:xfrm>
            <a:off x="7063466" y="2348928"/>
            <a:ext cx="155761" cy="227870"/>
          </a:xfrm>
          <a:custGeom>
            <a:avLst/>
            <a:gdLst>
              <a:gd name="connsiteX0" fmla="*/ 274 w 155761"/>
              <a:gd name="connsiteY0" fmla="*/ 1080 h 227870"/>
              <a:gd name="connsiteX1" fmla="*/ 132862 w 155761"/>
              <a:gd name="connsiteY1" fmla="*/ 220536 h 227870"/>
              <a:gd name="connsiteX2" fmla="*/ 110002 w 155761"/>
              <a:gd name="connsiteY2" fmla="*/ 170244 h 227870"/>
              <a:gd name="connsiteX3" fmla="*/ 155722 w 155761"/>
              <a:gd name="connsiteY3" fmla="*/ 115380 h 227870"/>
              <a:gd name="connsiteX4" fmla="*/ 100858 w 155761"/>
              <a:gd name="connsiteY4" fmla="*/ 147384 h 227870"/>
              <a:gd name="connsiteX5" fmla="*/ 55138 w 155761"/>
              <a:gd name="connsiteY5" fmla="*/ 92520 h 227870"/>
              <a:gd name="connsiteX6" fmla="*/ 96286 w 155761"/>
              <a:gd name="connsiteY6" fmla="*/ 133668 h 227870"/>
              <a:gd name="connsiteX7" fmla="*/ 274 w 155761"/>
              <a:gd name="connsiteY7" fmla="*/ 1080 h 22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761" h="227870">
                <a:moveTo>
                  <a:pt x="274" y="1080"/>
                </a:moveTo>
                <a:cubicBezTo>
                  <a:pt x="6370" y="15558"/>
                  <a:pt x="114574" y="192342"/>
                  <a:pt x="132862" y="220536"/>
                </a:cubicBezTo>
                <a:cubicBezTo>
                  <a:pt x="151150" y="248730"/>
                  <a:pt x="106192" y="187770"/>
                  <a:pt x="110002" y="170244"/>
                </a:cubicBezTo>
                <a:cubicBezTo>
                  <a:pt x="113812" y="152718"/>
                  <a:pt x="157246" y="119190"/>
                  <a:pt x="155722" y="115380"/>
                </a:cubicBezTo>
                <a:cubicBezTo>
                  <a:pt x="154198" y="111570"/>
                  <a:pt x="117622" y="151194"/>
                  <a:pt x="100858" y="147384"/>
                </a:cubicBezTo>
                <a:cubicBezTo>
                  <a:pt x="84094" y="143574"/>
                  <a:pt x="55900" y="94806"/>
                  <a:pt x="55138" y="92520"/>
                </a:cubicBezTo>
                <a:cubicBezTo>
                  <a:pt x="54376" y="90234"/>
                  <a:pt x="100858" y="145098"/>
                  <a:pt x="96286" y="133668"/>
                </a:cubicBezTo>
                <a:cubicBezTo>
                  <a:pt x="91714" y="122238"/>
                  <a:pt x="-5822" y="-13398"/>
                  <a:pt x="274" y="1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70035ABA-286F-3D0E-2B40-6F5ECA052658}"/>
              </a:ext>
            </a:extLst>
          </p:cNvPr>
          <p:cNvSpPr/>
          <p:nvPr/>
        </p:nvSpPr>
        <p:spPr>
          <a:xfrm>
            <a:off x="6456555" y="3608765"/>
            <a:ext cx="33181" cy="257325"/>
          </a:xfrm>
          <a:custGeom>
            <a:avLst/>
            <a:gdLst>
              <a:gd name="connsiteX0" fmla="*/ 33145 w 33181"/>
              <a:gd name="connsiteY0" fmla="*/ 1210 h 257325"/>
              <a:gd name="connsiteX1" fmla="*/ 1395 w 33181"/>
              <a:gd name="connsiteY1" fmla="*/ 252035 h 257325"/>
              <a:gd name="connsiteX2" fmla="*/ 7745 w 33181"/>
              <a:gd name="connsiteY2" fmla="*/ 159960 h 257325"/>
              <a:gd name="connsiteX3" fmla="*/ 33145 w 33181"/>
              <a:gd name="connsiteY3" fmla="*/ 1210 h 2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81" h="257325">
                <a:moveTo>
                  <a:pt x="33145" y="1210"/>
                </a:moveTo>
                <a:cubicBezTo>
                  <a:pt x="32087" y="16556"/>
                  <a:pt x="5628" y="225577"/>
                  <a:pt x="1395" y="252035"/>
                </a:cubicBezTo>
                <a:cubicBezTo>
                  <a:pt x="-2838" y="278493"/>
                  <a:pt x="3512" y="199118"/>
                  <a:pt x="7745" y="159960"/>
                </a:cubicBezTo>
                <a:cubicBezTo>
                  <a:pt x="11978" y="120802"/>
                  <a:pt x="34203" y="-14136"/>
                  <a:pt x="33145" y="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45391D9-6A04-0CB7-DAE1-9217F0BEA8D5}"/>
              </a:ext>
            </a:extLst>
          </p:cNvPr>
          <p:cNvSpPr/>
          <p:nvPr/>
        </p:nvSpPr>
        <p:spPr>
          <a:xfrm>
            <a:off x="6349059" y="3644045"/>
            <a:ext cx="72051" cy="352583"/>
          </a:xfrm>
          <a:custGeom>
            <a:avLst/>
            <a:gdLst>
              <a:gd name="connsiteX0" fmla="*/ 51741 w 72051"/>
              <a:gd name="connsiteY0" fmla="*/ 855 h 352583"/>
              <a:gd name="connsiteX1" fmla="*/ 35866 w 72051"/>
              <a:gd name="connsiteY1" fmla="*/ 204055 h 352583"/>
              <a:gd name="connsiteX2" fmla="*/ 32691 w 72051"/>
              <a:gd name="connsiteY2" fmla="*/ 346930 h 352583"/>
              <a:gd name="connsiteX3" fmla="*/ 29516 w 72051"/>
              <a:gd name="connsiteY3" fmla="*/ 312005 h 352583"/>
              <a:gd name="connsiteX4" fmla="*/ 51741 w 72051"/>
              <a:gd name="connsiteY4" fmla="*/ 200880 h 352583"/>
              <a:gd name="connsiteX5" fmla="*/ 7291 w 72051"/>
              <a:gd name="connsiteY5" fmla="*/ 283430 h 352583"/>
              <a:gd name="connsiteX6" fmla="*/ 941 w 72051"/>
              <a:gd name="connsiteY6" fmla="*/ 346930 h 352583"/>
              <a:gd name="connsiteX7" fmla="*/ 16816 w 72051"/>
              <a:gd name="connsiteY7" fmla="*/ 248505 h 352583"/>
              <a:gd name="connsiteX8" fmla="*/ 70791 w 72051"/>
              <a:gd name="connsiteY8" fmla="*/ 77055 h 352583"/>
              <a:gd name="connsiteX9" fmla="*/ 54916 w 72051"/>
              <a:gd name="connsiteY9" fmla="*/ 127855 h 352583"/>
              <a:gd name="connsiteX10" fmla="*/ 51741 w 72051"/>
              <a:gd name="connsiteY10" fmla="*/ 855 h 35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51" h="352583">
                <a:moveTo>
                  <a:pt x="51741" y="855"/>
                </a:moveTo>
                <a:cubicBezTo>
                  <a:pt x="48566" y="13555"/>
                  <a:pt x="39041" y="146376"/>
                  <a:pt x="35866" y="204055"/>
                </a:cubicBezTo>
                <a:cubicBezTo>
                  <a:pt x="32691" y="261734"/>
                  <a:pt x="33749" y="328939"/>
                  <a:pt x="32691" y="346930"/>
                </a:cubicBezTo>
                <a:cubicBezTo>
                  <a:pt x="31633" y="364921"/>
                  <a:pt x="26341" y="336347"/>
                  <a:pt x="29516" y="312005"/>
                </a:cubicBezTo>
                <a:cubicBezTo>
                  <a:pt x="32691" y="287663"/>
                  <a:pt x="55445" y="205642"/>
                  <a:pt x="51741" y="200880"/>
                </a:cubicBezTo>
                <a:cubicBezTo>
                  <a:pt x="48037" y="196118"/>
                  <a:pt x="15758" y="259088"/>
                  <a:pt x="7291" y="283430"/>
                </a:cubicBezTo>
                <a:cubicBezTo>
                  <a:pt x="-1176" y="307772"/>
                  <a:pt x="-647" y="352751"/>
                  <a:pt x="941" y="346930"/>
                </a:cubicBezTo>
                <a:cubicBezTo>
                  <a:pt x="2528" y="341109"/>
                  <a:pt x="5174" y="293484"/>
                  <a:pt x="16816" y="248505"/>
                </a:cubicBezTo>
                <a:cubicBezTo>
                  <a:pt x="28458" y="203526"/>
                  <a:pt x="64441" y="97163"/>
                  <a:pt x="70791" y="77055"/>
                </a:cubicBezTo>
                <a:cubicBezTo>
                  <a:pt x="77141" y="56947"/>
                  <a:pt x="57562" y="134734"/>
                  <a:pt x="54916" y="127855"/>
                </a:cubicBezTo>
                <a:cubicBezTo>
                  <a:pt x="52270" y="120976"/>
                  <a:pt x="54916" y="-11845"/>
                  <a:pt x="51741" y="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4A0F3F0-5385-FBE8-3561-B1C3B3C6865A}"/>
              </a:ext>
            </a:extLst>
          </p:cNvPr>
          <p:cNvSpPr/>
          <p:nvPr/>
        </p:nvSpPr>
        <p:spPr>
          <a:xfrm>
            <a:off x="6279042" y="3794123"/>
            <a:ext cx="86731" cy="152746"/>
          </a:xfrm>
          <a:custGeom>
            <a:avLst/>
            <a:gdLst>
              <a:gd name="connsiteX0" fmla="*/ 10633 w 86731"/>
              <a:gd name="connsiteY0" fmla="*/ 2 h 152746"/>
              <a:gd name="connsiteX1" fmla="*/ 70958 w 86731"/>
              <a:gd name="connsiteY1" fmla="*/ 92077 h 152746"/>
              <a:gd name="connsiteX2" fmla="*/ 80483 w 86731"/>
              <a:gd name="connsiteY2" fmla="*/ 114302 h 152746"/>
              <a:gd name="connsiteX3" fmla="*/ 80483 w 86731"/>
              <a:gd name="connsiteY3" fmla="*/ 85727 h 152746"/>
              <a:gd name="connsiteX4" fmla="*/ 1108 w 86731"/>
              <a:gd name="connsiteY4" fmla="*/ 152402 h 152746"/>
              <a:gd name="connsiteX5" fmla="*/ 36033 w 86731"/>
              <a:gd name="connsiteY5" fmla="*/ 111127 h 152746"/>
              <a:gd name="connsiteX6" fmla="*/ 64608 w 86731"/>
              <a:gd name="connsiteY6" fmla="*/ 95252 h 152746"/>
              <a:gd name="connsiteX7" fmla="*/ 10633 w 86731"/>
              <a:gd name="connsiteY7" fmla="*/ 2 h 15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31" h="152746">
                <a:moveTo>
                  <a:pt x="10633" y="2"/>
                </a:moveTo>
                <a:cubicBezTo>
                  <a:pt x="11691" y="-527"/>
                  <a:pt x="59316" y="73027"/>
                  <a:pt x="70958" y="92077"/>
                </a:cubicBezTo>
                <a:cubicBezTo>
                  <a:pt x="82600" y="111127"/>
                  <a:pt x="78895" y="115360"/>
                  <a:pt x="80483" y="114302"/>
                </a:cubicBezTo>
                <a:cubicBezTo>
                  <a:pt x="82071" y="113244"/>
                  <a:pt x="93712" y="79377"/>
                  <a:pt x="80483" y="85727"/>
                </a:cubicBezTo>
                <a:cubicBezTo>
                  <a:pt x="67254" y="92077"/>
                  <a:pt x="8516" y="148169"/>
                  <a:pt x="1108" y="152402"/>
                </a:cubicBezTo>
                <a:cubicBezTo>
                  <a:pt x="-6300" y="156635"/>
                  <a:pt x="25450" y="120652"/>
                  <a:pt x="36033" y="111127"/>
                </a:cubicBezTo>
                <a:cubicBezTo>
                  <a:pt x="46616" y="101602"/>
                  <a:pt x="65666" y="110598"/>
                  <a:pt x="64608" y="95252"/>
                </a:cubicBezTo>
                <a:cubicBezTo>
                  <a:pt x="63550" y="79906"/>
                  <a:pt x="9575" y="531"/>
                  <a:pt x="106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98885FE1-7482-A0FF-CD0F-1A2EEE71FA91}"/>
              </a:ext>
            </a:extLst>
          </p:cNvPr>
          <p:cNvSpPr/>
          <p:nvPr/>
        </p:nvSpPr>
        <p:spPr>
          <a:xfrm>
            <a:off x="5633678" y="3866825"/>
            <a:ext cx="508502" cy="188613"/>
          </a:xfrm>
          <a:custGeom>
            <a:avLst/>
            <a:gdLst>
              <a:gd name="connsiteX0" fmla="*/ 1947 w 508502"/>
              <a:gd name="connsiteY0" fmla="*/ 325 h 188613"/>
              <a:gd name="connsiteX1" fmla="*/ 221022 w 508502"/>
              <a:gd name="connsiteY1" fmla="*/ 146375 h 188613"/>
              <a:gd name="connsiteX2" fmla="*/ 217847 w 508502"/>
              <a:gd name="connsiteY2" fmla="*/ 120975 h 188613"/>
              <a:gd name="connsiteX3" fmla="*/ 274997 w 508502"/>
              <a:gd name="connsiteY3" fmla="*/ 101925 h 188613"/>
              <a:gd name="connsiteX4" fmla="*/ 230547 w 508502"/>
              <a:gd name="connsiteY4" fmla="*/ 149550 h 188613"/>
              <a:gd name="connsiteX5" fmla="*/ 284522 w 508502"/>
              <a:gd name="connsiteY5" fmla="*/ 140025 h 188613"/>
              <a:gd name="connsiteX6" fmla="*/ 506772 w 508502"/>
              <a:gd name="connsiteY6" fmla="*/ 92400 h 188613"/>
              <a:gd name="connsiteX7" fmla="*/ 379772 w 508502"/>
              <a:gd name="connsiteY7" fmla="*/ 117800 h 188613"/>
              <a:gd name="connsiteX8" fmla="*/ 233722 w 508502"/>
              <a:gd name="connsiteY8" fmla="*/ 168600 h 188613"/>
              <a:gd name="connsiteX9" fmla="*/ 252772 w 508502"/>
              <a:gd name="connsiteY9" fmla="*/ 155900 h 188613"/>
              <a:gd name="connsiteX10" fmla="*/ 106722 w 508502"/>
              <a:gd name="connsiteY10" fmla="*/ 146375 h 188613"/>
              <a:gd name="connsiteX11" fmla="*/ 233722 w 508502"/>
              <a:gd name="connsiteY11" fmla="*/ 146375 h 188613"/>
              <a:gd name="connsiteX12" fmla="*/ 138472 w 508502"/>
              <a:gd name="connsiteY12" fmla="*/ 108275 h 188613"/>
              <a:gd name="connsiteX13" fmla="*/ 103547 w 508502"/>
              <a:gd name="connsiteY13" fmla="*/ 149550 h 188613"/>
              <a:gd name="connsiteX14" fmla="*/ 132122 w 508502"/>
              <a:gd name="connsiteY14" fmla="*/ 187650 h 188613"/>
              <a:gd name="connsiteX15" fmla="*/ 113072 w 508502"/>
              <a:gd name="connsiteY15" fmla="*/ 108275 h 188613"/>
              <a:gd name="connsiteX16" fmla="*/ 1947 w 508502"/>
              <a:gd name="connsiteY16" fmla="*/ 325 h 1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502" h="188613">
                <a:moveTo>
                  <a:pt x="1947" y="325"/>
                </a:moveTo>
                <a:cubicBezTo>
                  <a:pt x="19939" y="6675"/>
                  <a:pt x="185039" y="126267"/>
                  <a:pt x="221022" y="146375"/>
                </a:cubicBezTo>
                <a:cubicBezTo>
                  <a:pt x="257005" y="166483"/>
                  <a:pt x="208851" y="128383"/>
                  <a:pt x="217847" y="120975"/>
                </a:cubicBezTo>
                <a:cubicBezTo>
                  <a:pt x="226843" y="113567"/>
                  <a:pt x="272880" y="97163"/>
                  <a:pt x="274997" y="101925"/>
                </a:cubicBezTo>
                <a:cubicBezTo>
                  <a:pt x="277114" y="106687"/>
                  <a:pt x="228960" y="143200"/>
                  <a:pt x="230547" y="149550"/>
                </a:cubicBezTo>
                <a:cubicBezTo>
                  <a:pt x="232135" y="155900"/>
                  <a:pt x="284522" y="140025"/>
                  <a:pt x="284522" y="140025"/>
                </a:cubicBezTo>
                <a:lnTo>
                  <a:pt x="506772" y="92400"/>
                </a:lnTo>
                <a:cubicBezTo>
                  <a:pt x="522647" y="88696"/>
                  <a:pt x="425280" y="105100"/>
                  <a:pt x="379772" y="117800"/>
                </a:cubicBezTo>
                <a:cubicBezTo>
                  <a:pt x="334264" y="130500"/>
                  <a:pt x="254889" y="162250"/>
                  <a:pt x="233722" y="168600"/>
                </a:cubicBezTo>
                <a:cubicBezTo>
                  <a:pt x="212555" y="174950"/>
                  <a:pt x="273939" y="159604"/>
                  <a:pt x="252772" y="155900"/>
                </a:cubicBezTo>
                <a:cubicBezTo>
                  <a:pt x="231605" y="152196"/>
                  <a:pt x="109897" y="147962"/>
                  <a:pt x="106722" y="146375"/>
                </a:cubicBezTo>
                <a:cubicBezTo>
                  <a:pt x="103547" y="144788"/>
                  <a:pt x="228430" y="152725"/>
                  <a:pt x="233722" y="146375"/>
                </a:cubicBezTo>
                <a:cubicBezTo>
                  <a:pt x="239014" y="140025"/>
                  <a:pt x="160168" y="107746"/>
                  <a:pt x="138472" y="108275"/>
                </a:cubicBezTo>
                <a:cubicBezTo>
                  <a:pt x="116776" y="108804"/>
                  <a:pt x="104605" y="136321"/>
                  <a:pt x="103547" y="149550"/>
                </a:cubicBezTo>
                <a:cubicBezTo>
                  <a:pt x="102489" y="162779"/>
                  <a:pt x="130535" y="194529"/>
                  <a:pt x="132122" y="187650"/>
                </a:cubicBezTo>
                <a:cubicBezTo>
                  <a:pt x="133709" y="180771"/>
                  <a:pt x="130005" y="134204"/>
                  <a:pt x="113072" y="108275"/>
                </a:cubicBezTo>
                <a:cubicBezTo>
                  <a:pt x="96139" y="82346"/>
                  <a:pt x="-16045" y="-6025"/>
                  <a:pt x="194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68B38F2A-1432-DD6F-12EF-D465FE1BB3AC}"/>
              </a:ext>
            </a:extLst>
          </p:cNvPr>
          <p:cNvSpPr/>
          <p:nvPr/>
        </p:nvSpPr>
        <p:spPr>
          <a:xfrm>
            <a:off x="5806749" y="4273520"/>
            <a:ext cx="41627" cy="260437"/>
          </a:xfrm>
          <a:custGeom>
            <a:avLst/>
            <a:gdLst>
              <a:gd name="connsiteX0" fmla="*/ 13026 w 41627"/>
              <a:gd name="connsiteY0" fmla="*/ 30 h 260437"/>
              <a:gd name="connsiteX1" fmla="*/ 6676 w 41627"/>
              <a:gd name="connsiteY1" fmla="*/ 161955 h 260437"/>
              <a:gd name="connsiteX2" fmla="*/ 41601 w 41627"/>
              <a:gd name="connsiteY2" fmla="*/ 260380 h 260437"/>
              <a:gd name="connsiteX3" fmla="*/ 326 w 41627"/>
              <a:gd name="connsiteY3" fmla="*/ 149255 h 260437"/>
              <a:gd name="connsiteX4" fmla="*/ 13026 w 41627"/>
              <a:gd name="connsiteY4" fmla="*/ 30 h 26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7" h="260437">
                <a:moveTo>
                  <a:pt x="13026" y="30"/>
                </a:moveTo>
                <a:cubicBezTo>
                  <a:pt x="14084" y="2147"/>
                  <a:pt x="1913" y="118563"/>
                  <a:pt x="6676" y="161955"/>
                </a:cubicBezTo>
                <a:cubicBezTo>
                  <a:pt x="11438" y="205347"/>
                  <a:pt x="42659" y="262497"/>
                  <a:pt x="41601" y="260380"/>
                </a:cubicBezTo>
                <a:cubicBezTo>
                  <a:pt x="40543" y="258263"/>
                  <a:pt x="2972" y="193705"/>
                  <a:pt x="326" y="149255"/>
                </a:cubicBezTo>
                <a:cubicBezTo>
                  <a:pt x="-2320" y="104805"/>
                  <a:pt x="11968" y="-2087"/>
                  <a:pt x="1302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F59338DD-3FA6-55A0-2869-AFC6E23C1E1E}"/>
              </a:ext>
            </a:extLst>
          </p:cNvPr>
          <p:cNvSpPr/>
          <p:nvPr/>
        </p:nvSpPr>
        <p:spPr>
          <a:xfrm>
            <a:off x="7343763" y="4232260"/>
            <a:ext cx="19103" cy="117538"/>
          </a:xfrm>
          <a:custGeom>
            <a:avLst/>
            <a:gdLst>
              <a:gd name="connsiteX0" fmla="*/ 12 w 19103"/>
              <a:gd name="connsiteY0" fmla="*/ 15 h 117538"/>
              <a:gd name="connsiteX1" fmla="*/ 15887 w 19103"/>
              <a:gd name="connsiteY1" fmla="*/ 82565 h 117538"/>
              <a:gd name="connsiteX2" fmla="*/ 12 w 19103"/>
              <a:gd name="connsiteY2" fmla="*/ 117490 h 117538"/>
              <a:gd name="connsiteX3" fmla="*/ 19062 w 19103"/>
              <a:gd name="connsiteY3" fmla="*/ 76215 h 117538"/>
              <a:gd name="connsiteX4" fmla="*/ 12 w 19103"/>
              <a:gd name="connsiteY4" fmla="*/ 15 h 11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3" h="117538">
                <a:moveTo>
                  <a:pt x="12" y="15"/>
                </a:moveTo>
                <a:cubicBezTo>
                  <a:pt x="-517" y="1073"/>
                  <a:pt x="15887" y="62986"/>
                  <a:pt x="15887" y="82565"/>
                </a:cubicBezTo>
                <a:cubicBezTo>
                  <a:pt x="15887" y="102144"/>
                  <a:pt x="-517" y="118548"/>
                  <a:pt x="12" y="117490"/>
                </a:cubicBezTo>
                <a:cubicBezTo>
                  <a:pt x="541" y="116432"/>
                  <a:pt x="18004" y="99498"/>
                  <a:pt x="19062" y="76215"/>
                </a:cubicBezTo>
                <a:cubicBezTo>
                  <a:pt x="20120" y="52932"/>
                  <a:pt x="541" y="-1043"/>
                  <a:pt x="1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5EB77131-AA80-2F46-444E-9AEF87DB6BF8}"/>
              </a:ext>
            </a:extLst>
          </p:cNvPr>
          <p:cNvSpPr/>
          <p:nvPr/>
        </p:nvSpPr>
        <p:spPr>
          <a:xfrm>
            <a:off x="6308641" y="4187284"/>
            <a:ext cx="92163" cy="183690"/>
          </a:xfrm>
          <a:custGeom>
            <a:avLst/>
            <a:gdLst>
              <a:gd name="connsiteX0" fmla="*/ 84 w 92163"/>
              <a:gd name="connsiteY0" fmla="*/ 541 h 183690"/>
              <a:gd name="connsiteX1" fmla="*/ 22309 w 92163"/>
              <a:gd name="connsiteY1" fmla="*/ 67216 h 183690"/>
              <a:gd name="connsiteX2" fmla="*/ 15959 w 92163"/>
              <a:gd name="connsiteY2" fmla="*/ 181516 h 183690"/>
              <a:gd name="connsiteX3" fmla="*/ 28659 w 92163"/>
              <a:gd name="connsiteY3" fmla="*/ 133891 h 183690"/>
              <a:gd name="connsiteX4" fmla="*/ 92159 w 92163"/>
              <a:gd name="connsiteY4" fmla="*/ 32291 h 183690"/>
              <a:gd name="connsiteX5" fmla="*/ 31834 w 92163"/>
              <a:gd name="connsiteY5" fmla="*/ 102141 h 183690"/>
              <a:gd name="connsiteX6" fmla="*/ 84 w 92163"/>
              <a:gd name="connsiteY6" fmla="*/ 541 h 18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63" h="183690">
                <a:moveTo>
                  <a:pt x="84" y="541"/>
                </a:moveTo>
                <a:cubicBezTo>
                  <a:pt x="-1504" y="-5280"/>
                  <a:pt x="19663" y="37054"/>
                  <a:pt x="22309" y="67216"/>
                </a:cubicBezTo>
                <a:cubicBezTo>
                  <a:pt x="24955" y="97378"/>
                  <a:pt x="14901" y="170404"/>
                  <a:pt x="15959" y="181516"/>
                </a:cubicBezTo>
                <a:cubicBezTo>
                  <a:pt x="17017" y="192628"/>
                  <a:pt x="15959" y="158762"/>
                  <a:pt x="28659" y="133891"/>
                </a:cubicBezTo>
                <a:cubicBezTo>
                  <a:pt x="41359" y="109020"/>
                  <a:pt x="91630" y="37583"/>
                  <a:pt x="92159" y="32291"/>
                </a:cubicBezTo>
                <a:cubicBezTo>
                  <a:pt x="92688" y="26999"/>
                  <a:pt x="46121" y="103728"/>
                  <a:pt x="31834" y="102141"/>
                </a:cubicBezTo>
                <a:cubicBezTo>
                  <a:pt x="17547" y="100554"/>
                  <a:pt x="1672" y="6362"/>
                  <a:pt x="84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0B9B620-2B74-CA66-51DD-D7CB1975718E}"/>
              </a:ext>
            </a:extLst>
          </p:cNvPr>
          <p:cNvSpPr/>
          <p:nvPr/>
        </p:nvSpPr>
        <p:spPr>
          <a:xfrm>
            <a:off x="6883962" y="3611322"/>
            <a:ext cx="101052" cy="365416"/>
          </a:xfrm>
          <a:custGeom>
            <a:avLst/>
            <a:gdLst>
              <a:gd name="connsiteX0" fmla="*/ 18488 w 101052"/>
              <a:gd name="connsiteY0" fmla="*/ 1828 h 365416"/>
              <a:gd name="connsiteX1" fmla="*/ 2613 w 101052"/>
              <a:gd name="connsiteY1" fmla="*/ 351078 h 365416"/>
              <a:gd name="connsiteX2" fmla="*/ 2613 w 101052"/>
              <a:gd name="connsiteY2" fmla="*/ 290753 h 365416"/>
              <a:gd name="connsiteX3" fmla="*/ 28013 w 101052"/>
              <a:gd name="connsiteY3" fmla="*/ 220903 h 365416"/>
              <a:gd name="connsiteX4" fmla="*/ 101038 w 101052"/>
              <a:gd name="connsiteY4" fmla="*/ 87553 h 365416"/>
              <a:gd name="connsiteX5" fmla="*/ 21663 w 101052"/>
              <a:gd name="connsiteY5" fmla="*/ 208203 h 365416"/>
              <a:gd name="connsiteX6" fmla="*/ 18488 w 101052"/>
              <a:gd name="connsiteY6" fmla="*/ 1828 h 36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52" h="365416">
                <a:moveTo>
                  <a:pt x="18488" y="1828"/>
                </a:moveTo>
                <a:cubicBezTo>
                  <a:pt x="15313" y="25641"/>
                  <a:pt x="5259" y="302924"/>
                  <a:pt x="2613" y="351078"/>
                </a:cubicBezTo>
                <a:cubicBezTo>
                  <a:pt x="-33" y="399232"/>
                  <a:pt x="-1620" y="312449"/>
                  <a:pt x="2613" y="290753"/>
                </a:cubicBezTo>
                <a:cubicBezTo>
                  <a:pt x="6846" y="269057"/>
                  <a:pt x="11609" y="254770"/>
                  <a:pt x="28013" y="220903"/>
                </a:cubicBezTo>
                <a:cubicBezTo>
                  <a:pt x="44417" y="187036"/>
                  <a:pt x="102096" y="89670"/>
                  <a:pt x="101038" y="87553"/>
                </a:cubicBezTo>
                <a:cubicBezTo>
                  <a:pt x="99980" y="85436"/>
                  <a:pt x="35421" y="221961"/>
                  <a:pt x="21663" y="208203"/>
                </a:cubicBezTo>
                <a:cubicBezTo>
                  <a:pt x="7905" y="194445"/>
                  <a:pt x="21663" y="-21985"/>
                  <a:pt x="18488" y="1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7FB24FBF-7900-3F4E-D401-733F34F21B43}"/>
              </a:ext>
            </a:extLst>
          </p:cNvPr>
          <p:cNvSpPr/>
          <p:nvPr/>
        </p:nvSpPr>
        <p:spPr>
          <a:xfrm>
            <a:off x="5724067" y="4127427"/>
            <a:ext cx="35460" cy="197019"/>
          </a:xfrm>
          <a:custGeom>
            <a:avLst/>
            <a:gdLst>
              <a:gd name="connsiteX0" fmla="*/ 13158 w 35460"/>
              <a:gd name="connsiteY0" fmla="*/ 73 h 197019"/>
              <a:gd name="connsiteX1" fmla="*/ 9983 w 35460"/>
              <a:gd name="connsiteY1" fmla="*/ 114373 h 197019"/>
              <a:gd name="connsiteX2" fmla="*/ 35383 w 35460"/>
              <a:gd name="connsiteY2" fmla="*/ 196923 h 197019"/>
              <a:gd name="connsiteX3" fmla="*/ 458 w 35460"/>
              <a:gd name="connsiteY3" fmla="*/ 98498 h 197019"/>
              <a:gd name="connsiteX4" fmla="*/ 13158 w 35460"/>
              <a:gd name="connsiteY4" fmla="*/ 73 h 19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" h="197019">
                <a:moveTo>
                  <a:pt x="13158" y="73"/>
                </a:moveTo>
                <a:cubicBezTo>
                  <a:pt x="14746" y="2719"/>
                  <a:pt x="6279" y="81565"/>
                  <a:pt x="9983" y="114373"/>
                </a:cubicBezTo>
                <a:cubicBezTo>
                  <a:pt x="13687" y="147181"/>
                  <a:pt x="36971" y="199569"/>
                  <a:pt x="35383" y="196923"/>
                </a:cubicBezTo>
                <a:cubicBezTo>
                  <a:pt x="33796" y="194277"/>
                  <a:pt x="3633" y="129719"/>
                  <a:pt x="458" y="98498"/>
                </a:cubicBezTo>
                <a:cubicBezTo>
                  <a:pt x="-2717" y="67277"/>
                  <a:pt x="11570" y="-2573"/>
                  <a:pt x="13158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E2AA7634-2354-3A8C-5877-29285065D2F3}"/>
              </a:ext>
            </a:extLst>
          </p:cNvPr>
          <p:cNvSpPr/>
          <p:nvPr/>
        </p:nvSpPr>
        <p:spPr>
          <a:xfrm>
            <a:off x="7435460" y="4073525"/>
            <a:ext cx="48020" cy="165100"/>
          </a:xfrm>
          <a:custGeom>
            <a:avLst/>
            <a:gdLst>
              <a:gd name="connsiteX0" fmla="*/ 48015 w 48020"/>
              <a:gd name="connsiteY0" fmla="*/ 0 h 165100"/>
              <a:gd name="connsiteX1" fmla="*/ 3565 w 48020"/>
              <a:gd name="connsiteY1" fmla="*/ 98425 h 165100"/>
              <a:gd name="connsiteX2" fmla="*/ 9915 w 48020"/>
              <a:gd name="connsiteY2" fmla="*/ 165100 h 165100"/>
              <a:gd name="connsiteX3" fmla="*/ 390 w 48020"/>
              <a:gd name="connsiteY3" fmla="*/ 98425 h 165100"/>
              <a:gd name="connsiteX4" fmla="*/ 48015 w 48020"/>
              <a:gd name="connsiteY4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0" h="165100">
                <a:moveTo>
                  <a:pt x="48015" y="0"/>
                </a:moveTo>
                <a:cubicBezTo>
                  <a:pt x="48544" y="0"/>
                  <a:pt x="9915" y="70908"/>
                  <a:pt x="3565" y="98425"/>
                </a:cubicBezTo>
                <a:cubicBezTo>
                  <a:pt x="-2785" y="125942"/>
                  <a:pt x="10444" y="165100"/>
                  <a:pt x="9915" y="165100"/>
                </a:cubicBezTo>
                <a:cubicBezTo>
                  <a:pt x="9386" y="165100"/>
                  <a:pt x="-2256" y="121179"/>
                  <a:pt x="390" y="98425"/>
                </a:cubicBezTo>
                <a:cubicBezTo>
                  <a:pt x="3036" y="75671"/>
                  <a:pt x="47486" y="0"/>
                  <a:pt x="480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CF09E826-18AF-0194-FDD5-8786B192DB48}"/>
              </a:ext>
            </a:extLst>
          </p:cNvPr>
          <p:cNvSpPr/>
          <p:nvPr/>
        </p:nvSpPr>
        <p:spPr>
          <a:xfrm>
            <a:off x="7418316" y="4209649"/>
            <a:ext cx="185811" cy="897273"/>
          </a:xfrm>
          <a:custGeom>
            <a:avLst/>
            <a:gdLst>
              <a:gd name="connsiteX0" fmla="*/ 185809 w 185811"/>
              <a:gd name="connsiteY0" fmla="*/ 401 h 897273"/>
              <a:gd name="connsiteX1" fmla="*/ 90559 w 185811"/>
              <a:gd name="connsiteY1" fmla="*/ 552851 h 897273"/>
              <a:gd name="connsiteX2" fmla="*/ 84209 w 185811"/>
              <a:gd name="connsiteY2" fmla="*/ 492526 h 897273"/>
              <a:gd name="connsiteX3" fmla="*/ 1659 w 185811"/>
              <a:gd name="connsiteY3" fmla="*/ 895751 h 897273"/>
              <a:gd name="connsiteX4" fmla="*/ 30234 w 185811"/>
              <a:gd name="connsiteY4" fmla="*/ 616351 h 897273"/>
              <a:gd name="connsiteX5" fmla="*/ 46109 w 185811"/>
              <a:gd name="connsiteY5" fmla="*/ 260751 h 897273"/>
              <a:gd name="connsiteX6" fmla="*/ 39759 w 185811"/>
              <a:gd name="connsiteY6" fmla="*/ 641751 h 897273"/>
              <a:gd name="connsiteX7" fmla="*/ 42934 w 185811"/>
              <a:gd name="connsiteY7" fmla="*/ 540151 h 897273"/>
              <a:gd name="connsiteX8" fmla="*/ 68334 w 185811"/>
              <a:gd name="connsiteY8" fmla="*/ 359176 h 897273"/>
              <a:gd name="connsiteX9" fmla="*/ 52459 w 185811"/>
              <a:gd name="connsiteY9" fmla="*/ 632226 h 897273"/>
              <a:gd name="connsiteX10" fmla="*/ 74684 w 185811"/>
              <a:gd name="connsiteY10" fmla="*/ 505226 h 897273"/>
              <a:gd name="connsiteX11" fmla="*/ 81034 w 185811"/>
              <a:gd name="connsiteY11" fmla="*/ 502051 h 897273"/>
              <a:gd name="connsiteX12" fmla="*/ 93734 w 185811"/>
              <a:gd name="connsiteY12" fmla="*/ 463951 h 897273"/>
              <a:gd name="connsiteX13" fmla="*/ 185809 w 185811"/>
              <a:gd name="connsiteY13" fmla="*/ 401 h 8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811" h="897273">
                <a:moveTo>
                  <a:pt x="185809" y="401"/>
                </a:moveTo>
                <a:cubicBezTo>
                  <a:pt x="185280" y="15218"/>
                  <a:pt x="107492" y="470830"/>
                  <a:pt x="90559" y="552851"/>
                </a:cubicBezTo>
                <a:cubicBezTo>
                  <a:pt x="73626" y="634872"/>
                  <a:pt x="99026" y="435376"/>
                  <a:pt x="84209" y="492526"/>
                </a:cubicBezTo>
                <a:cubicBezTo>
                  <a:pt x="69392" y="549676"/>
                  <a:pt x="10655" y="875114"/>
                  <a:pt x="1659" y="895751"/>
                </a:cubicBezTo>
                <a:cubicBezTo>
                  <a:pt x="-7337" y="916389"/>
                  <a:pt x="22826" y="722184"/>
                  <a:pt x="30234" y="616351"/>
                </a:cubicBezTo>
                <a:cubicBezTo>
                  <a:pt x="37642" y="510518"/>
                  <a:pt x="44522" y="256518"/>
                  <a:pt x="46109" y="260751"/>
                </a:cubicBezTo>
                <a:cubicBezTo>
                  <a:pt x="47696" y="264984"/>
                  <a:pt x="40288" y="595184"/>
                  <a:pt x="39759" y="641751"/>
                </a:cubicBezTo>
                <a:cubicBezTo>
                  <a:pt x="39230" y="688318"/>
                  <a:pt x="38172" y="587247"/>
                  <a:pt x="42934" y="540151"/>
                </a:cubicBezTo>
                <a:cubicBezTo>
                  <a:pt x="47696" y="493055"/>
                  <a:pt x="66746" y="343830"/>
                  <a:pt x="68334" y="359176"/>
                </a:cubicBezTo>
                <a:cubicBezTo>
                  <a:pt x="69921" y="374522"/>
                  <a:pt x="51401" y="607884"/>
                  <a:pt x="52459" y="632226"/>
                </a:cubicBezTo>
                <a:cubicBezTo>
                  <a:pt x="53517" y="656568"/>
                  <a:pt x="69922" y="526922"/>
                  <a:pt x="74684" y="505226"/>
                </a:cubicBezTo>
                <a:cubicBezTo>
                  <a:pt x="79446" y="483530"/>
                  <a:pt x="77859" y="508930"/>
                  <a:pt x="81034" y="502051"/>
                </a:cubicBezTo>
                <a:cubicBezTo>
                  <a:pt x="84209" y="495172"/>
                  <a:pt x="74155" y="542797"/>
                  <a:pt x="93734" y="463951"/>
                </a:cubicBezTo>
                <a:cubicBezTo>
                  <a:pt x="113313" y="385105"/>
                  <a:pt x="186338" y="-14416"/>
                  <a:pt x="185809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0277628-4E7C-1008-C7E2-DB4CAC92AFE0}"/>
              </a:ext>
            </a:extLst>
          </p:cNvPr>
          <p:cNvSpPr/>
          <p:nvPr/>
        </p:nvSpPr>
        <p:spPr>
          <a:xfrm>
            <a:off x="7418963" y="4270084"/>
            <a:ext cx="249526" cy="725661"/>
          </a:xfrm>
          <a:custGeom>
            <a:avLst/>
            <a:gdLst>
              <a:gd name="connsiteX0" fmla="*/ 194687 w 249526"/>
              <a:gd name="connsiteY0" fmla="*/ 291 h 725661"/>
              <a:gd name="connsiteX1" fmla="*/ 204212 w 249526"/>
              <a:gd name="connsiteY1" fmla="*/ 359066 h 725661"/>
              <a:gd name="connsiteX2" fmla="*/ 232787 w 249526"/>
              <a:gd name="connsiteY2" fmla="*/ 301916 h 725661"/>
              <a:gd name="connsiteX3" fmla="*/ 89912 w 249526"/>
              <a:gd name="connsiteY3" fmla="*/ 536866 h 725661"/>
              <a:gd name="connsiteX4" fmla="*/ 153412 w 249526"/>
              <a:gd name="connsiteY4" fmla="*/ 419391 h 725661"/>
              <a:gd name="connsiteX5" fmla="*/ 1012 w 249526"/>
              <a:gd name="connsiteY5" fmla="*/ 724191 h 725661"/>
              <a:gd name="connsiteX6" fmla="*/ 242312 w 249526"/>
              <a:gd name="connsiteY6" fmla="*/ 270166 h 725661"/>
              <a:gd name="connsiteX7" fmla="*/ 188337 w 249526"/>
              <a:gd name="connsiteY7" fmla="*/ 336841 h 725661"/>
              <a:gd name="connsiteX8" fmla="*/ 210562 w 249526"/>
              <a:gd name="connsiteY8" fmla="*/ 298741 h 725661"/>
              <a:gd name="connsiteX9" fmla="*/ 194687 w 249526"/>
              <a:gd name="connsiteY9" fmla="*/ 291 h 72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26" h="725661">
                <a:moveTo>
                  <a:pt x="194687" y="291"/>
                </a:moveTo>
                <a:cubicBezTo>
                  <a:pt x="193629" y="10345"/>
                  <a:pt x="197862" y="308795"/>
                  <a:pt x="204212" y="359066"/>
                </a:cubicBezTo>
                <a:cubicBezTo>
                  <a:pt x="210562" y="409337"/>
                  <a:pt x="251837" y="272283"/>
                  <a:pt x="232787" y="301916"/>
                </a:cubicBezTo>
                <a:cubicBezTo>
                  <a:pt x="213737" y="331549"/>
                  <a:pt x="103141" y="517287"/>
                  <a:pt x="89912" y="536866"/>
                </a:cubicBezTo>
                <a:cubicBezTo>
                  <a:pt x="76683" y="556445"/>
                  <a:pt x="168229" y="388170"/>
                  <a:pt x="153412" y="419391"/>
                </a:cubicBezTo>
                <a:cubicBezTo>
                  <a:pt x="138595" y="450612"/>
                  <a:pt x="-13805" y="749062"/>
                  <a:pt x="1012" y="724191"/>
                </a:cubicBezTo>
                <a:cubicBezTo>
                  <a:pt x="15829" y="699320"/>
                  <a:pt x="211091" y="334724"/>
                  <a:pt x="242312" y="270166"/>
                </a:cubicBezTo>
                <a:cubicBezTo>
                  <a:pt x="273533" y="205608"/>
                  <a:pt x="193629" y="332079"/>
                  <a:pt x="188337" y="336841"/>
                </a:cubicBezTo>
                <a:cubicBezTo>
                  <a:pt x="183045" y="341604"/>
                  <a:pt x="209504" y="354303"/>
                  <a:pt x="210562" y="298741"/>
                </a:cubicBezTo>
                <a:cubicBezTo>
                  <a:pt x="211620" y="243179"/>
                  <a:pt x="195745" y="-9763"/>
                  <a:pt x="194687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3FAAD6F-3644-3043-A43D-3AA457C43BC3}"/>
              </a:ext>
            </a:extLst>
          </p:cNvPr>
          <p:cNvSpPr/>
          <p:nvPr/>
        </p:nvSpPr>
        <p:spPr>
          <a:xfrm>
            <a:off x="6543665" y="4819595"/>
            <a:ext cx="60423" cy="171578"/>
          </a:xfrm>
          <a:custGeom>
            <a:avLst/>
            <a:gdLst>
              <a:gd name="connsiteX0" fmla="*/ 10 w 60423"/>
              <a:gd name="connsiteY0" fmla="*/ 22280 h 171578"/>
              <a:gd name="connsiteX1" fmla="*/ 22235 w 60423"/>
              <a:gd name="connsiteY1" fmla="*/ 123880 h 171578"/>
              <a:gd name="connsiteX2" fmla="*/ 19060 w 60423"/>
              <a:gd name="connsiteY2" fmla="*/ 171505 h 171578"/>
              <a:gd name="connsiteX3" fmla="*/ 34935 w 60423"/>
              <a:gd name="connsiteY3" fmla="*/ 114355 h 171578"/>
              <a:gd name="connsiteX4" fmla="*/ 60335 w 60423"/>
              <a:gd name="connsiteY4" fmla="*/ 55 h 171578"/>
              <a:gd name="connsiteX5" fmla="*/ 25410 w 60423"/>
              <a:gd name="connsiteY5" fmla="*/ 98480 h 171578"/>
              <a:gd name="connsiteX6" fmla="*/ 10 w 60423"/>
              <a:gd name="connsiteY6" fmla="*/ 22280 h 17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23" h="171578">
                <a:moveTo>
                  <a:pt x="10" y="22280"/>
                </a:moveTo>
                <a:cubicBezTo>
                  <a:pt x="-519" y="26513"/>
                  <a:pt x="19060" y="99009"/>
                  <a:pt x="22235" y="123880"/>
                </a:cubicBezTo>
                <a:cubicBezTo>
                  <a:pt x="25410" y="148751"/>
                  <a:pt x="16943" y="173093"/>
                  <a:pt x="19060" y="171505"/>
                </a:cubicBezTo>
                <a:cubicBezTo>
                  <a:pt x="21177" y="169917"/>
                  <a:pt x="28056" y="142930"/>
                  <a:pt x="34935" y="114355"/>
                </a:cubicBezTo>
                <a:cubicBezTo>
                  <a:pt x="41814" y="85780"/>
                  <a:pt x="61923" y="2701"/>
                  <a:pt x="60335" y="55"/>
                </a:cubicBezTo>
                <a:cubicBezTo>
                  <a:pt x="58748" y="-2591"/>
                  <a:pt x="33877" y="90013"/>
                  <a:pt x="25410" y="98480"/>
                </a:cubicBezTo>
                <a:cubicBezTo>
                  <a:pt x="16943" y="106947"/>
                  <a:pt x="539" y="18047"/>
                  <a:pt x="10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9D84D1E-0B97-C19F-44B8-E27BE7C6C5C2}"/>
              </a:ext>
            </a:extLst>
          </p:cNvPr>
          <p:cNvSpPr/>
          <p:nvPr/>
        </p:nvSpPr>
        <p:spPr>
          <a:xfrm>
            <a:off x="6099117" y="5057739"/>
            <a:ext cx="511442" cy="101288"/>
          </a:xfrm>
          <a:custGeom>
            <a:avLst/>
            <a:gdLst>
              <a:gd name="connsiteX0" fmla="*/ 58 w 511442"/>
              <a:gd name="connsiteY0" fmla="*/ 79411 h 101288"/>
              <a:gd name="connsiteX1" fmla="*/ 168333 w 511442"/>
              <a:gd name="connsiteY1" fmla="*/ 76236 h 101288"/>
              <a:gd name="connsiteX2" fmla="*/ 168333 w 511442"/>
              <a:gd name="connsiteY2" fmla="*/ 88936 h 101288"/>
              <a:gd name="connsiteX3" fmla="*/ 314383 w 511442"/>
              <a:gd name="connsiteY3" fmla="*/ 28611 h 101288"/>
              <a:gd name="connsiteX4" fmla="*/ 431858 w 511442"/>
              <a:gd name="connsiteY4" fmla="*/ 9561 h 101288"/>
              <a:gd name="connsiteX5" fmla="*/ 406458 w 511442"/>
              <a:gd name="connsiteY5" fmla="*/ 36 h 101288"/>
              <a:gd name="connsiteX6" fmla="*/ 511233 w 511442"/>
              <a:gd name="connsiteY6" fmla="*/ 12736 h 101288"/>
              <a:gd name="connsiteX7" fmla="*/ 374708 w 511442"/>
              <a:gd name="connsiteY7" fmla="*/ 19086 h 101288"/>
              <a:gd name="connsiteX8" fmla="*/ 301683 w 511442"/>
              <a:gd name="connsiteY8" fmla="*/ 47661 h 101288"/>
              <a:gd name="connsiteX9" fmla="*/ 314383 w 511442"/>
              <a:gd name="connsiteY9" fmla="*/ 31786 h 101288"/>
              <a:gd name="connsiteX10" fmla="*/ 161983 w 511442"/>
              <a:gd name="connsiteY10" fmla="*/ 98461 h 101288"/>
              <a:gd name="connsiteX11" fmla="*/ 190558 w 511442"/>
              <a:gd name="connsiteY11" fmla="*/ 88936 h 101288"/>
              <a:gd name="connsiteX12" fmla="*/ 58 w 511442"/>
              <a:gd name="connsiteY12" fmla="*/ 79411 h 10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442" h="101288">
                <a:moveTo>
                  <a:pt x="58" y="79411"/>
                </a:moveTo>
                <a:cubicBezTo>
                  <a:pt x="-3646" y="77294"/>
                  <a:pt x="168333" y="76236"/>
                  <a:pt x="168333" y="76236"/>
                </a:cubicBezTo>
                <a:cubicBezTo>
                  <a:pt x="196379" y="77823"/>
                  <a:pt x="143991" y="96873"/>
                  <a:pt x="168333" y="88936"/>
                </a:cubicBezTo>
                <a:cubicBezTo>
                  <a:pt x="192675" y="80999"/>
                  <a:pt x="270462" y="41840"/>
                  <a:pt x="314383" y="28611"/>
                </a:cubicBezTo>
                <a:cubicBezTo>
                  <a:pt x="358304" y="15382"/>
                  <a:pt x="416512" y="14324"/>
                  <a:pt x="431858" y="9561"/>
                </a:cubicBezTo>
                <a:cubicBezTo>
                  <a:pt x="447204" y="4798"/>
                  <a:pt x="393229" y="-493"/>
                  <a:pt x="406458" y="36"/>
                </a:cubicBezTo>
                <a:cubicBezTo>
                  <a:pt x="419687" y="565"/>
                  <a:pt x="516525" y="9561"/>
                  <a:pt x="511233" y="12736"/>
                </a:cubicBezTo>
                <a:cubicBezTo>
                  <a:pt x="505941" y="15911"/>
                  <a:pt x="409633" y="13265"/>
                  <a:pt x="374708" y="19086"/>
                </a:cubicBezTo>
                <a:cubicBezTo>
                  <a:pt x="339783" y="24907"/>
                  <a:pt x="311737" y="45544"/>
                  <a:pt x="301683" y="47661"/>
                </a:cubicBezTo>
                <a:cubicBezTo>
                  <a:pt x="291629" y="49778"/>
                  <a:pt x="337666" y="23319"/>
                  <a:pt x="314383" y="31786"/>
                </a:cubicBezTo>
                <a:cubicBezTo>
                  <a:pt x="291100" y="40253"/>
                  <a:pt x="182620" y="88936"/>
                  <a:pt x="161983" y="98461"/>
                </a:cubicBezTo>
                <a:cubicBezTo>
                  <a:pt x="141346" y="107986"/>
                  <a:pt x="221779" y="90523"/>
                  <a:pt x="190558" y="88936"/>
                </a:cubicBezTo>
                <a:cubicBezTo>
                  <a:pt x="159337" y="87349"/>
                  <a:pt x="3762" y="81528"/>
                  <a:pt x="58" y="79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3ADBEC7-3EB3-90DE-99A8-0C5B26F6BBF4}"/>
              </a:ext>
            </a:extLst>
          </p:cNvPr>
          <p:cNvSpPr/>
          <p:nvPr/>
        </p:nvSpPr>
        <p:spPr>
          <a:xfrm>
            <a:off x="6891987" y="5057152"/>
            <a:ext cx="201222" cy="64493"/>
          </a:xfrm>
          <a:custGeom>
            <a:avLst/>
            <a:gdLst>
              <a:gd name="connsiteX0" fmla="*/ 938 w 201222"/>
              <a:gd name="connsiteY0" fmla="*/ 623 h 64493"/>
              <a:gd name="connsiteX1" fmla="*/ 86663 w 201222"/>
              <a:gd name="connsiteY1" fmla="*/ 16498 h 64493"/>
              <a:gd name="connsiteX2" fmla="*/ 134288 w 201222"/>
              <a:gd name="connsiteY2" fmla="*/ 35548 h 64493"/>
              <a:gd name="connsiteX3" fmla="*/ 127938 w 201222"/>
              <a:gd name="connsiteY3" fmla="*/ 19673 h 64493"/>
              <a:gd name="connsiteX4" fmla="*/ 200963 w 201222"/>
              <a:gd name="connsiteY4" fmla="*/ 64123 h 64493"/>
              <a:gd name="connsiteX5" fmla="*/ 146988 w 201222"/>
              <a:gd name="connsiteY5" fmla="*/ 38723 h 64493"/>
              <a:gd name="connsiteX6" fmla="*/ 938 w 201222"/>
              <a:gd name="connsiteY6" fmla="*/ 623 h 6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222" h="64493">
                <a:moveTo>
                  <a:pt x="938" y="623"/>
                </a:moveTo>
                <a:cubicBezTo>
                  <a:pt x="-9116" y="-3081"/>
                  <a:pt x="64438" y="10677"/>
                  <a:pt x="86663" y="16498"/>
                </a:cubicBezTo>
                <a:cubicBezTo>
                  <a:pt x="108888" y="22319"/>
                  <a:pt x="134288" y="35548"/>
                  <a:pt x="134288" y="35548"/>
                </a:cubicBezTo>
                <a:cubicBezTo>
                  <a:pt x="141167" y="36077"/>
                  <a:pt x="116826" y="14911"/>
                  <a:pt x="127938" y="19673"/>
                </a:cubicBezTo>
                <a:cubicBezTo>
                  <a:pt x="139050" y="24435"/>
                  <a:pt x="197788" y="60948"/>
                  <a:pt x="200963" y="64123"/>
                </a:cubicBezTo>
                <a:cubicBezTo>
                  <a:pt x="204138" y="67298"/>
                  <a:pt x="177680" y="49306"/>
                  <a:pt x="146988" y="38723"/>
                </a:cubicBezTo>
                <a:cubicBezTo>
                  <a:pt x="116296" y="28140"/>
                  <a:pt x="10992" y="4327"/>
                  <a:pt x="938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7E9FC9FD-3C14-56F9-59EE-1B7567E9CC08}"/>
              </a:ext>
            </a:extLst>
          </p:cNvPr>
          <p:cNvSpPr/>
          <p:nvPr/>
        </p:nvSpPr>
        <p:spPr>
          <a:xfrm>
            <a:off x="7210400" y="4825968"/>
            <a:ext cx="41391" cy="139794"/>
          </a:xfrm>
          <a:custGeom>
            <a:avLst/>
            <a:gdLst>
              <a:gd name="connsiteX0" fmla="*/ 22250 w 41391"/>
              <a:gd name="connsiteY0" fmla="*/ 32 h 139794"/>
              <a:gd name="connsiteX1" fmla="*/ 34950 w 41391"/>
              <a:gd name="connsiteY1" fmla="*/ 88932 h 139794"/>
              <a:gd name="connsiteX2" fmla="*/ 25 w 41391"/>
              <a:gd name="connsiteY2" fmla="*/ 139732 h 139794"/>
              <a:gd name="connsiteX3" fmla="*/ 41300 w 41391"/>
              <a:gd name="connsiteY3" fmla="*/ 79407 h 139794"/>
              <a:gd name="connsiteX4" fmla="*/ 22250 w 41391"/>
              <a:gd name="connsiteY4" fmla="*/ 32 h 13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1" h="139794">
                <a:moveTo>
                  <a:pt x="22250" y="32"/>
                </a:moveTo>
                <a:cubicBezTo>
                  <a:pt x="21192" y="1620"/>
                  <a:pt x="38654" y="65649"/>
                  <a:pt x="34950" y="88932"/>
                </a:cubicBezTo>
                <a:cubicBezTo>
                  <a:pt x="31246" y="112215"/>
                  <a:pt x="-1033" y="141320"/>
                  <a:pt x="25" y="139732"/>
                </a:cubicBezTo>
                <a:cubicBezTo>
                  <a:pt x="1083" y="138144"/>
                  <a:pt x="39712" y="103220"/>
                  <a:pt x="41300" y="79407"/>
                </a:cubicBezTo>
                <a:cubicBezTo>
                  <a:pt x="42888" y="55594"/>
                  <a:pt x="23308" y="-1556"/>
                  <a:pt x="2225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D1FAAEA6-CDD6-0863-E3AB-D765A3863998}"/>
              </a:ext>
            </a:extLst>
          </p:cNvPr>
          <p:cNvSpPr/>
          <p:nvPr/>
        </p:nvSpPr>
        <p:spPr>
          <a:xfrm>
            <a:off x="6010267" y="4701732"/>
            <a:ext cx="29110" cy="113069"/>
          </a:xfrm>
          <a:custGeom>
            <a:avLst/>
            <a:gdLst>
              <a:gd name="connsiteX0" fmla="*/ 8 w 29110"/>
              <a:gd name="connsiteY0" fmla="*/ 443 h 113069"/>
              <a:gd name="connsiteX1" fmla="*/ 28583 w 29110"/>
              <a:gd name="connsiteY1" fmla="*/ 89343 h 113069"/>
              <a:gd name="connsiteX2" fmla="*/ 19058 w 29110"/>
              <a:gd name="connsiteY2" fmla="*/ 111568 h 113069"/>
              <a:gd name="connsiteX3" fmla="*/ 25408 w 29110"/>
              <a:gd name="connsiteY3" fmla="*/ 57593 h 113069"/>
              <a:gd name="connsiteX4" fmla="*/ 8 w 29110"/>
              <a:gd name="connsiteY4" fmla="*/ 443 h 11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10" h="113069">
                <a:moveTo>
                  <a:pt x="8" y="443"/>
                </a:moveTo>
                <a:cubicBezTo>
                  <a:pt x="537" y="5735"/>
                  <a:pt x="25408" y="70822"/>
                  <a:pt x="28583" y="89343"/>
                </a:cubicBezTo>
                <a:cubicBezTo>
                  <a:pt x="31758" y="107864"/>
                  <a:pt x="19587" y="116860"/>
                  <a:pt x="19058" y="111568"/>
                </a:cubicBezTo>
                <a:cubicBezTo>
                  <a:pt x="18529" y="106276"/>
                  <a:pt x="28054" y="76643"/>
                  <a:pt x="25408" y="57593"/>
                </a:cubicBezTo>
                <a:cubicBezTo>
                  <a:pt x="22762" y="38543"/>
                  <a:pt x="-521" y="-4849"/>
                  <a:pt x="8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29750F57-3EDD-6D34-974C-F903B0210CA8}"/>
              </a:ext>
            </a:extLst>
          </p:cNvPr>
          <p:cNvSpPr/>
          <p:nvPr/>
        </p:nvSpPr>
        <p:spPr>
          <a:xfrm>
            <a:off x="6067357" y="5324463"/>
            <a:ext cx="146460" cy="197260"/>
          </a:xfrm>
          <a:custGeom>
            <a:avLst/>
            <a:gdLst>
              <a:gd name="connsiteX0" fmla="*/ 69918 w 146460"/>
              <a:gd name="connsiteY0" fmla="*/ 12 h 197260"/>
              <a:gd name="connsiteX1" fmla="*/ 60393 w 146460"/>
              <a:gd name="connsiteY1" fmla="*/ 82562 h 197260"/>
              <a:gd name="connsiteX2" fmla="*/ 76268 w 146460"/>
              <a:gd name="connsiteY2" fmla="*/ 92087 h 197260"/>
              <a:gd name="connsiteX3" fmla="*/ 146118 w 146460"/>
              <a:gd name="connsiteY3" fmla="*/ 196862 h 197260"/>
              <a:gd name="connsiteX4" fmla="*/ 98493 w 146460"/>
              <a:gd name="connsiteY4" fmla="*/ 123837 h 197260"/>
              <a:gd name="connsiteX5" fmla="*/ 68 w 146460"/>
              <a:gd name="connsiteY5" fmla="*/ 19062 h 197260"/>
              <a:gd name="connsiteX6" fmla="*/ 82618 w 146460"/>
              <a:gd name="connsiteY6" fmla="*/ 88912 h 197260"/>
              <a:gd name="connsiteX7" fmla="*/ 69918 w 146460"/>
              <a:gd name="connsiteY7" fmla="*/ 12 h 1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460" h="197260">
                <a:moveTo>
                  <a:pt x="69918" y="12"/>
                </a:moveTo>
                <a:cubicBezTo>
                  <a:pt x="66214" y="-1046"/>
                  <a:pt x="59335" y="67216"/>
                  <a:pt x="60393" y="82562"/>
                </a:cubicBezTo>
                <a:cubicBezTo>
                  <a:pt x="61451" y="97908"/>
                  <a:pt x="61980" y="73037"/>
                  <a:pt x="76268" y="92087"/>
                </a:cubicBezTo>
                <a:cubicBezTo>
                  <a:pt x="90556" y="111137"/>
                  <a:pt x="142414" y="191570"/>
                  <a:pt x="146118" y="196862"/>
                </a:cubicBezTo>
                <a:cubicBezTo>
                  <a:pt x="149822" y="202154"/>
                  <a:pt x="122835" y="153470"/>
                  <a:pt x="98493" y="123837"/>
                </a:cubicBezTo>
                <a:cubicBezTo>
                  <a:pt x="74151" y="94204"/>
                  <a:pt x="2714" y="24883"/>
                  <a:pt x="68" y="19062"/>
                </a:cubicBezTo>
                <a:cubicBezTo>
                  <a:pt x="-2578" y="13241"/>
                  <a:pt x="72035" y="87325"/>
                  <a:pt x="82618" y="88912"/>
                </a:cubicBezTo>
                <a:cubicBezTo>
                  <a:pt x="93201" y="90500"/>
                  <a:pt x="73622" y="1070"/>
                  <a:pt x="6991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50140A76-C176-08C8-C73B-C1B2BFA53F98}"/>
              </a:ext>
            </a:extLst>
          </p:cNvPr>
          <p:cNvSpPr/>
          <p:nvPr/>
        </p:nvSpPr>
        <p:spPr>
          <a:xfrm>
            <a:off x="7085356" y="5133193"/>
            <a:ext cx="128499" cy="238943"/>
          </a:xfrm>
          <a:custGeom>
            <a:avLst/>
            <a:gdLst>
              <a:gd name="connsiteX0" fmla="*/ 4419 w 128499"/>
              <a:gd name="connsiteY0" fmla="*/ 232557 h 238943"/>
              <a:gd name="connsiteX1" fmla="*/ 128244 w 128499"/>
              <a:gd name="connsiteY1" fmla="*/ 782 h 238943"/>
              <a:gd name="connsiteX2" fmla="*/ 36169 w 128499"/>
              <a:gd name="connsiteY2" fmla="*/ 159532 h 238943"/>
              <a:gd name="connsiteX3" fmla="*/ 4419 w 128499"/>
              <a:gd name="connsiteY3" fmla="*/ 232557 h 2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99" h="238943">
                <a:moveTo>
                  <a:pt x="4419" y="232557"/>
                </a:moveTo>
                <a:cubicBezTo>
                  <a:pt x="19765" y="206099"/>
                  <a:pt x="122952" y="12953"/>
                  <a:pt x="128244" y="782"/>
                </a:cubicBezTo>
                <a:cubicBezTo>
                  <a:pt x="133536" y="-11389"/>
                  <a:pt x="55219" y="121961"/>
                  <a:pt x="36169" y="159532"/>
                </a:cubicBezTo>
                <a:cubicBezTo>
                  <a:pt x="17119" y="197103"/>
                  <a:pt x="-10927" y="259015"/>
                  <a:pt x="4419" y="232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E0922739-1F66-0C7F-85CA-2FE73B2A5D3B}"/>
              </a:ext>
            </a:extLst>
          </p:cNvPr>
          <p:cNvSpPr/>
          <p:nvPr/>
        </p:nvSpPr>
        <p:spPr>
          <a:xfrm>
            <a:off x="7146715" y="4870437"/>
            <a:ext cx="16085" cy="108051"/>
          </a:xfrm>
          <a:custGeom>
            <a:avLst/>
            <a:gdLst>
              <a:gd name="connsiteX0" fmla="*/ 16085 w 16085"/>
              <a:gd name="connsiteY0" fmla="*/ 13 h 108051"/>
              <a:gd name="connsiteX1" fmla="*/ 210 w 16085"/>
              <a:gd name="connsiteY1" fmla="*/ 82563 h 108051"/>
              <a:gd name="connsiteX2" fmla="*/ 6560 w 16085"/>
              <a:gd name="connsiteY2" fmla="*/ 107963 h 108051"/>
              <a:gd name="connsiteX3" fmla="*/ 210 w 16085"/>
              <a:gd name="connsiteY3" fmla="*/ 76213 h 108051"/>
              <a:gd name="connsiteX4" fmla="*/ 16085 w 16085"/>
              <a:gd name="connsiteY4" fmla="*/ 13 h 1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5" h="108051">
                <a:moveTo>
                  <a:pt x="16085" y="13"/>
                </a:moveTo>
                <a:cubicBezTo>
                  <a:pt x="16085" y="1071"/>
                  <a:pt x="1797" y="64571"/>
                  <a:pt x="210" y="82563"/>
                </a:cubicBezTo>
                <a:cubicBezTo>
                  <a:pt x="-1378" y="100555"/>
                  <a:pt x="6560" y="109021"/>
                  <a:pt x="6560" y="107963"/>
                </a:cubicBezTo>
                <a:cubicBezTo>
                  <a:pt x="6560" y="106905"/>
                  <a:pt x="739" y="91559"/>
                  <a:pt x="210" y="76213"/>
                </a:cubicBezTo>
                <a:cubicBezTo>
                  <a:pt x="-319" y="60867"/>
                  <a:pt x="16085" y="-1045"/>
                  <a:pt x="1608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38B3E801-9DA7-CBDA-983B-4FAE49F6BF01}"/>
              </a:ext>
            </a:extLst>
          </p:cNvPr>
          <p:cNvSpPr/>
          <p:nvPr/>
        </p:nvSpPr>
        <p:spPr>
          <a:xfrm>
            <a:off x="6317526" y="4933836"/>
            <a:ext cx="64241" cy="69307"/>
          </a:xfrm>
          <a:custGeom>
            <a:avLst/>
            <a:gdLst>
              <a:gd name="connsiteX0" fmla="*/ 64224 w 64241"/>
              <a:gd name="connsiteY0" fmla="*/ 114 h 69307"/>
              <a:gd name="connsiteX1" fmla="*/ 3899 w 64241"/>
              <a:gd name="connsiteY1" fmla="*/ 66789 h 69307"/>
              <a:gd name="connsiteX2" fmla="*/ 10249 w 64241"/>
              <a:gd name="connsiteY2" fmla="*/ 50914 h 69307"/>
              <a:gd name="connsiteX3" fmla="*/ 64224 w 64241"/>
              <a:gd name="connsiteY3" fmla="*/ 114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1" h="69307">
                <a:moveTo>
                  <a:pt x="64224" y="114"/>
                </a:moveTo>
                <a:cubicBezTo>
                  <a:pt x="63166" y="2760"/>
                  <a:pt x="3899" y="66789"/>
                  <a:pt x="3899" y="66789"/>
                </a:cubicBezTo>
                <a:cubicBezTo>
                  <a:pt x="-5097" y="75256"/>
                  <a:pt x="3370" y="60439"/>
                  <a:pt x="10249" y="50914"/>
                </a:cubicBezTo>
                <a:cubicBezTo>
                  <a:pt x="17128" y="41389"/>
                  <a:pt x="65282" y="-2532"/>
                  <a:pt x="64224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12024B3-4D13-D2DC-9289-07AD1204F2EA}"/>
              </a:ext>
            </a:extLst>
          </p:cNvPr>
          <p:cNvSpPr/>
          <p:nvPr/>
        </p:nvSpPr>
        <p:spPr>
          <a:xfrm>
            <a:off x="7000810" y="4883146"/>
            <a:ext cx="28738" cy="92093"/>
          </a:xfrm>
          <a:custGeom>
            <a:avLst/>
            <a:gdLst>
              <a:gd name="connsiteX0" fmla="*/ 28640 w 28738"/>
              <a:gd name="connsiteY0" fmla="*/ 4 h 92093"/>
              <a:gd name="connsiteX1" fmla="*/ 9590 w 28738"/>
              <a:gd name="connsiteY1" fmla="*/ 63504 h 92093"/>
              <a:gd name="connsiteX2" fmla="*/ 12765 w 28738"/>
              <a:gd name="connsiteY2" fmla="*/ 92079 h 92093"/>
              <a:gd name="connsiteX3" fmla="*/ 65 w 28738"/>
              <a:gd name="connsiteY3" fmla="*/ 60329 h 92093"/>
              <a:gd name="connsiteX4" fmla="*/ 28640 w 28738"/>
              <a:gd name="connsiteY4" fmla="*/ 4 h 9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" h="92093">
                <a:moveTo>
                  <a:pt x="28640" y="4"/>
                </a:moveTo>
                <a:cubicBezTo>
                  <a:pt x="30227" y="533"/>
                  <a:pt x="12236" y="48158"/>
                  <a:pt x="9590" y="63504"/>
                </a:cubicBezTo>
                <a:cubicBezTo>
                  <a:pt x="6944" y="78850"/>
                  <a:pt x="14352" y="92608"/>
                  <a:pt x="12765" y="92079"/>
                </a:cubicBezTo>
                <a:cubicBezTo>
                  <a:pt x="11178" y="91550"/>
                  <a:pt x="-993" y="72500"/>
                  <a:pt x="65" y="60329"/>
                </a:cubicBezTo>
                <a:cubicBezTo>
                  <a:pt x="1123" y="48158"/>
                  <a:pt x="27053" y="-525"/>
                  <a:pt x="2864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5B2DC37A-1655-3980-0232-62A474C6CE9B}"/>
              </a:ext>
            </a:extLst>
          </p:cNvPr>
          <p:cNvSpPr/>
          <p:nvPr/>
        </p:nvSpPr>
        <p:spPr>
          <a:xfrm>
            <a:off x="6225698" y="4038600"/>
            <a:ext cx="76677" cy="92075"/>
          </a:xfrm>
          <a:custGeom>
            <a:avLst/>
            <a:gdLst>
              <a:gd name="connsiteX0" fmla="*/ 76677 w 76677"/>
              <a:gd name="connsiteY0" fmla="*/ 0 h 92075"/>
              <a:gd name="connsiteX1" fmla="*/ 10002 w 76677"/>
              <a:gd name="connsiteY1" fmla="*/ 63500 h 92075"/>
              <a:gd name="connsiteX2" fmla="*/ 477 w 76677"/>
              <a:gd name="connsiteY2" fmla="*/ 92075 h 92075"/>
              <a:gd name="connsiteX3" fmla="*/ 10002 w 76677"/>
              <a:gd name="connsiteY3" fmla="*/ 63500 h 92075"/>
              <a:gd name="connsiteX4" fmla="*/ 76677 w 76677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77" h="92075">
                <a:moveTo>
                  <a:pt x="76677" y="0"/>
                </a:moveTo>
                <a:cubicBezTo>
                  <a:pt x="76677" y="0"/>
                  <a:pt x="22702" y="48154"/>
                  <a:pt x="10002" y="63500"/>
                </a:cubicBezTo>
                <a:cubicBezTo>
                  <a:pt x="-2698" y="78846"/>
                  <a:pt x="477" y="92075"/>
                  <a:pt x="477" y="92075"/>
                </a:cubicBezTo>
                <a:cubicBezTo>
                  <a:pt x="477" y="92075"/>
                  <a:pt x="-3227" y="75142"/>
                  <a:pt x="10002" y="63500"/>
                </a:cubicBezTo>
                <a:cubicBezTo>
                  <a:pt x="23231" y="51858"/>
                  <a:pt x="76677" y="0"/>
                  <a:pt x="766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6A48125D-96A4-9CCC-DC85-E8CF7EBBB4C3}"/>
              </a:ext>
            </a:extLst>
          </p:cNvPr>
          <p:cNvSpPr/>
          <p:nvPr/>
        </p:nvSpPr>
        <p:spPr>
          <a:xfrm>
            <a:off x="7051641" y="4022569"/>
            <a:ext cx="77671" cy="52218"/>
          </a:xfrm>
          <a:custGeom>
            <a:avLst/>
            <a:gdLst>
              <a:gd name="connsiteX0" fmla="*/ 34 w 77671"/>
              <a:gd name="connsiteY0" fmla="*/ 156 h 52218"/>
              <a:gd name="connsiteX1" fmla="*/ 73059 w 77671"/>
              <a:gd name="connsiteY1" fmla="*/ 50956 h 52218"/>
              <a:gd name="connsiteX2" fmla="*/ 63534 w 77671"/>
              <a:gd name="connsiteY2" fmla="*/ 35081 h 52218"/>
              <a:gd name="connsiteX3" fmla="*/ 34 w 77671"/>
              <a:gd name="connsiteY3" fmla="*/ 156 h 5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71" h="52218">
                <a:moveTo>
                  <a:pt x="34" y="156"/>
                </a:moveTo>
                <a:cubicBezTo>
                  <a:pt x="1622" y="2802"/>
                  <a:pt x="73059" y="50956"/>
                  <a:pt x="73059" y="50956"/>
                </a:cubicBezTo>
                <a:cubicBezTo>
                  <a:pt x="83642" y="56777"/>
                  <a:pt x="74117" y="40902"/>
                  <a:pt x="63534" y="35081"/>
                </a:cubicBezTo>
                <a:cubicBezTo>
                  <a:pt x="52951" y="29260"/>
                  <a:pt x="-1554" y="-2490"/>
                  <a:pt x="34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26524661-4565-6447-9AAD-D83B160D3F86}"/>
              </a:ext>
            </a:extLst>
          </p:cNvPr>
          <p:cNvSpPr/>
          <p:nvPr/>
        </p:nvSpPr>
        <p:spPr>
          <a:xfrm>
            <a:off x="5778445" y="2772887"/>
            <a:ext cx="41337" cy="515933"/>
          </a:xfrm>
          <a:custGeom>
            <a:avLst/>
            <a:gdLst>
              <a:gd name="connsiteX0" fmla="*/ 41330 w 41337"/>
              <a:gd name="connsiteY0" fmla="*/ 2063 h 515933"/>
              <a:gd name="connsiteX1" fmla="*/ 3230 w 41337"/>
              <a:gd name="connsiteY1" fmla="*/ 503713 h 515933"/>
              <a:gd name="connsiteX2" fmla="*/ 6405 w 41337"/>
              <a:gd name="connsiteY2" fmla="*/ 332263 h 515933"/>
              <a:gd name="connsiteX3" fmla="*/ 41330 w 41337"/>
              <a:gd name="connsiteY3" fmla="*/ 2063 h 51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7" h="515933">
                <a:moveTo>
                  <a:pt x="41330" y="2063"/>
                </a:moveTo>
                <a:cubicBezTo>
                  <a:pt x="40801" y="30638"/>
                  <a:pt x="9051" y="448680"/>
                  <a:pt x="3230" y="503713"/>
                </a:cubicBezTo>
                <a:cubicBezTo>
                  <a:pt x="-2591" y="558746"/>
                  <a:pt x="55" y="414813"/>
                  <a:pt x="6405" y="332263"/>
                </a:cubicBezTo>
                <a:cubicBezTo>
                  <a:pt x="12755" y="249713"/>
                  <a:pt x="41859" y="-26512"/>
                  <a:pt x="41330" y="2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067FBD0B-01F6-2F16-4A2B-B3E042811BA4}"/>
              </a:ext>
            </a:extLst>
          </p:cNvPr>
          <p:cNvSpPr/>
          <p:nvPr/>
        </p:nvSpPr>
        <p:spPr>
          <a:xfrm>
            <a:off x="5609317" y="3168588"/>
            <a:ext cx="137443" cy="585698"/>
          </a:xfrm>
          <a:custGeom>
            <a:avLst/>
            <a:gdLst>
              <a:gd name="connsiteX0" fmla="*/ 137433 w 137443"/>
              <a:gd name="connsiteY0" fmla="*/ 62 h 585698"/>
              <a:gd name="connsiteX1" fmla="*/ 39008 w 137443"/>
              <a:gd name="connsiteY1" fmla="*/ 393762 h 585698"/>
              <a:gd name="connsiteX2" fmla="*/ 908 w 137443"/>
              <a:gd name="connsiteY2" fmla="*/ 584262 h 585698"/>
              <a:gd name="connsiteX3" fmla="*/ 13608 w 137443"/>
              <a:gd name="connsiteY3" fmla="*/ 460437 h 585698"/>
              <a:gd name="connsiteX4" fmla="*/ 32658 w 137443"/>
              <a:gd name="connsiteY4" fmla="*/ 101662 h 585698"/>
              <a:gd name="connsiteX5" fmla="*/ 35833 w 137443"/>
              <a:gd name="connsiteY5" fmla="*/ 358837 h 585698"/>
              <a:gd name="connsiteX6" fmla="*/ 42183 w 137443"/>
              <a:gd name="connsiteY6" fmla="*/ 219137 h 585698"/>
              <a:gd name="connsiteX7" fmla="*/ 32658 w 137443"/>
              <a:gd name="connsiteY7" fmla="*/ 362012 h 585698"/>
              <a:gd name="connsiteX8" fmla="*/ 137433 w 137443"/>
              <a:gd name="connsiteY8" fmla="*/ 62 h 58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43" h="585698">
                <a:moveTo>
                  <a:pt x="137433" y="62"/>
                </a:moveTo>
                <a:cubicBezTo>
                  <a:pt x="138491" y="5353"/>
                  <a:pt x="61762" y="296395"/>
                  <a:pt x="39008" y="393762"/>
                </a:cubicBezTo>
                <a:cubicBezTo>
                  <a:pt x="16254" y="491129"/>
                  <a:pt x="5141" y="573150"/>
                  <a:pt x="908" y="584262"/>
                </a:cubicBezTo>
                <a:cubicBezTo>
                  <a:pt x="-3325" y="595375"/>
                  <a:pt x="8316" y="540870"/>
                  <a:pt x="13608" y="460437"/>
                </a:cubicBezTo>
                <a:cubicBezTo>
                  <a:pt x="18900" y="380004"/>
                  <a:pt x="28954" y="118595"/>
                  <a:pt x="32658" y="101662"/>
                </a:cubicBezTo>
                <a:cubicBezTo>
                  <a:pt x="36362" y="84729"/>
                  <a:pt x="34246" y="339258"/>
                  <a:pt x="35833" y="358837"/>
                </a:cubicBezTo>
                <a:cubicBezTo>
                  <a:pt x="37420" y="378416"/>
                  <a:pt x="42712" y="218608"/>
                  <a:pt x="42183" y="219137"/>
                </a:cubicBezTo>
                <a:cubicBezTo>
                  <a:pt x="41654" y="219666"/>
                  <a:pt x="18900" y="394291"/>
                  <a:pt x="32658" y="362012"/>
                </a:cubicBezTo>
                <a:cubicBezTo>
                  <a:pt x="46416" y="329733"/>
                  <a:pt x="136375" y="-5229"/>
                  <a:pt x="137433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663A424E-6543-9762-34A6-E20462E497A3}"/>
              </a:ext>
            </a:extLst>
          </p:cNvPr>
          <p:cNvSpPr/>
          <p:nvPr/>
        </p:nvSpPr>
        <p:spPr>
          <a:xfrm>
            <a:off x="7616701" y="2704660"/>
            <a:ext cx="79506" cy="1267480"/>
          </a:xfrm>
          <a:custGeom>
            <a:avLst/>
            <a:gdLst>
              <a:gd name="connsiteX0" fmla="*/ 124 w 79506"/>
              <a:gd name="connsiteY0" fmla="*/ 3615 h 1267480"/>
              <a:gd name="connsiteX1" fmla="*/ 57274 w 79506"/>
              <a:gd name="connsiteY1" fmla="*/ 641790 h 1267480"/>
              <a:gd name="connsiteX2" fmla="*/ 47749 w 79506"/>
              <a:gd name="connsiteY2" fmla="*/ 590990 h 1267480"/>
              <a:gd name="connsiteX3" fmla="*/ 79499 w 79506"/>
              <a:gd name="connsiteY3" fmla="*/ 924365 h 1267480"/>
              <a:gd name="connsiteX4" fmla="*/ 44574 w 79506"/>
              <a:gd name="connsiteY4" fmla="*/ 835465 h 1267480"/>
              <a:gd name="connsiteX5" fmla="*/ 44574 w 79506"/>
              <a:gd name="connsiteY5" fmla="*/ 1127565 h 1267480"/>
              <a:gd name="connsiteX6" fmla="*/ 35049 w 79506"/>
              <a:gd name="connsiteY6" fmla="*/ 1264090 h 1267480"/>
              <a:gd name="connsiteX7" fmla="*/ 44574 w 79506"/>
              <a:gd name="connsiteY7" fmla="*/ 997390 h 1267480"/>
              <a:gd name="connsiteX8" fmla="*/ 47749 w 79506"/>
              <a:gd name="connsiteY8" fmla="*/ 886265 h 1267480"/>
              <a:gd name="connsiteX9" fmla="*/ 25524 w 79506"/>
              <a:gd name="connsiteY9" fmla="*/ 714815 h 1267480"/>
              <a:gd name="connsiteX10" fmla="*/ 66799 w 79506"/>
              <a:gd name="connsiteY10" fmla="*/ 864040 h 1267480"/>
              <a:gd name="connsiteX11" fmla="*/ 57274 w 79506"/>
              <a:gd name="connsiteY11" fmla="*/ 571940 h 1267480"/>
              <a:gd name="connsiteX12" fmla="*/ 25524 w 79506"/>
              <a:gd name="connsiteY12" fmla="*/ 416365 h 1267480"/>
              <a:gd name="connsiteX13" fmla="*/ 41399 w 79506"/>
              <a:gd name="connsiteY13" fmla="*/ 470340 h 1267480"/>
              <a:gd name="connsiteX14" fmla="*/ 47749 w 79506"/>
              <a:gd name="connsiteY14" fmla="*/ 200465 h 1267480"/>
              <a:gd name="connsiteX15" fmla="*/ 41399 w 79506"/>
              <a:gd name="connsiteY15" fmla="*/ 375090 h 1267480"/>
              <a:gd name="connsiteX16" fmla="*/ 124 w 79506"/>
              <a:gd name="connsiteY16" fmla="*/ 3615 h 12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506" h="1267480">
                <a:moveTo>
                  <a:pt x="124" y="3615"/>
                </a:moveTo>
                <a:cubicBezTo>
                  <a:pt x="2770" y="48065"/>
                  <a:pt x="49337" y="543894"/>
                  <a:pt x="57274" y="641790"/>
                </a:cubicBezTo>
                <a:cubicBezTo>
                  <a:pt x="65211" y="739686"/>
                  <a:pt x="44045" y="543894"/>
                  <a:pt x="47749" y="590990"/>
                </a:cubicBezTo>
                <a:cubicBezTo>
                  <a:pt x="51453" y="638086"/>
                  <a:pt x="80028" y="883619"/>
                  <a:pt x="79499" y="924365"/>
                </a:cubicBezTo>
                <a:cubicBezTo>
                  <a:pt x="78970" y="965111"/>
                  <a:pt x="50395" y="801598"/>
                  <a:pt x="44574" y="835465"/>
                </a:cubicBezTo>
                <a:cubicBezTo>
                  <a:pt x="38753" y="869332"/>
                  <a:pt x="46162" y="1056128"/>
                  <a:pt x="44574" y="1127565"/>
                </a:cubicBezTo>
                <a:cubicBezTo>
                  <a:pt x="42987" y="1199003"/>
                  <a:pt x="35049" y="1285786"/>
                  <a:pt x="35049" y="1264090"/>
                </a:cubicBezTo>
                <a:cubicBezTo>
                  <a:pt x="35049" y="1242394"/>
                  <a:pt x="42457" y="1060361"/>
                  <a:pt x="44574" y="997390"/>
                </a:cubicBezTo>
                <a:cubicBezTo>
                  <a:pt x="46691" y="934419"/>
                  <a:pt x="50924" y="933361"/>
                  <a:pt x="47749" y="886265"/>
                </a:cubicBezTo>
                <a:cubicBezTo>
                  <a:pt x="44574" y="839169"/>
                  <a:pt x="22349" y="718519"/>
                  <a:pt x="25524" y="714815"/>
                </a:cubicBezTo>
                <a:cubicBezTo>
                  <a:pt x="28699" y="711111"/>
                  <a:pt x="61507" y="887853"/>
                  <a:pt x="66799" y="864040"/>
                </a:cubicBezTo>
                <a:cubicBezTo>
                  <a:pt x="72091" y="840227"/>
                  <a:pt x="64153" y="646553"/>
                  <a:pt x="57274" y="571940"/>
                </a:cubicBezTo>
                <a:cubicBezTo>
                  <a:pt x="50395" y="497328"/>
                  <a:pt x="28170" y="433298"/>
                  <a:pt x="25524" y="416365"/>
                </a:cubicBezTo>
                <a:cubicBezTo>
                  <a:pt x="22878" y="399432"/>
                  <a:pt x="37695" y="506323"/>
                  <a:pt x="41399" y="470340"/>
                </a:cubicBezTo>
                <a:cubicBezTo>
                  <a:pt x="45103" y="434357"/>
                  <a:pt x="47749" y="216340"/>
                  <a:pt x="47749" y="200465"/>
                </a:cubicBezTo>
                <a:cubicBezTo>
                  <a:pt x="47749" y="184590"/>
                  <a:pt x="45103" y="411602"/>
                  <a:pt x="41399" y="375090"/>
                </a:cubicBezTo>
                <a:cubicBezTo>
                  <a:pt x="37695" y="338578"/>
                  <a:pt x="-2522" y="-40835"/>
                  <a:pt x="124" y="3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94431F9-76BC-567B-69C8-DBA88565AC16}"/>
              </a:ext>
            </a:extLst>
          </p:cNvPr>
          <p:cNvSpPr/>
          <p:nvPr/>
        </p:nvSpPr>
        <p:spPr>
          <a:xfrm>
            <a:off x="7260957" y="1998986"/>
            <a:ext cx="438441" cy="1484365"/>
          </a:xfrm>
          <a:custGeom>
            <a:avLst/>
            <a:gdLst>
              <a:gd name="connsiteX0" fmla="*/ 155843 w 438441"/>
              <a:gd name="connsiteY0" fmla="*/ 4439 h 1484365"/>
              <a:gd name="connsiteX1" fmla="*/ 343168 w 438441"/>
              <a:gd name="connsiteY1" fmla="*/ 725164 h 1484365"/>
              <a:gd name="connsiteX2" fmla="*/ 327293 w 438441"/>
              <a:gd name="connsiteY2" fmla="*/ 620389 h 1484365"/>
              <a:gd name="connsiteX3" fmla="*/ 428893 w 438441"/>
              <a:gd name="connsiteY3" fmla="*/ 1128389 h 1484365"/>
              <a:gd name="connsiteX4" fmla="*/ 403493 w 438441"/>
              <a:gd name="connsiteY4" fmla="*/ 1039489 h 1484365"/>
              <a:gd name="connsiteX5" fmla="*/ 438418 w 438441"/>
              <a:gd name="connsiteY5" fmla="*/ 1483989 h 1484365"/>
              <a:gd name="connsiteX6" fmla="*/ 397143 w 438441"/>
              <a:gd name="connsiteY6" fmla="*/ 1102989 h 1484365"/>
              <a:gd name="connsiteX7" fmla="*/ 336818 w 438441"/>
              <a:gd name="connsiteY7" fmla="*/ 423539 h 1484365"/>
              <a:gd name="connsiteX8" fmla="*/ 330468 w 438441"/>
              <a:gd name="connsiteY8" fmla="*/ 585464 h 1484365"/>
              <a:gd name="connsiteX9" fmla="*/ 268 w 438441"/>
              <a:gd name="connsiteY9" fmla="*/ 20314 h 1484365"/>
              <a:gd name="connsiteX10" fmla="*/ 273318 w 438441"/>
              <a:gd name="connsiteY10" fmla="*/ 509264 h 1484365"/>
              <a:gd name="connsiteX11" fmla="*/ 212993 w 438441"/>
              <a:gd name="connsiteY11" fmla="*/ 344164 h 1484365"/>
              <a:gd name="connsiteX12" fmla="*/ 244743 w 438441"/>
              <a:gd name="connsiteY12" fmla="*/ 417189 h 1484365"/>
              <a:gd name="connsiteX13" fmla="*/ 155843 w 438441"/>
              <a:gd name="connsiteY13" fmla="*/ 4439 h 148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41" h="1484365">
                <a:moveTo>
                  <a:pt x="155843" y="4439"/>
                </a:moveTo>
                <a:cubicBezTo>
                  <a:pt x="172247" y="55768"/>
                  <a:pt x="314593" y="622506"/>
                  <a:pt x="343168" y="725164"/>
                </a:cubicBezTo>
                <a:cubicBezTo>
                  <a:pt x="371743" y="827822"/>
                  <a:pt x="313006" y="553185"/>
                  <a:pt x="327293" y="620389"/>
                </a:cubicBezTo>
                <a:cubicBezTo>
                  <a:pt x="341580" y="687593"/>
                  <a:pt x="416193" y="1058539"/>
                  <a:pt x="428893" y="1128389"/>
                </a:cubicBezTo>
                <a:cubicBezTo>
                  <a:pt x="441593" y="1198239"/>
                  <a:pt x="401906" y="980222"/>
                  <a:pt x="403493" y="1039489"/>
                </a:cubicBezTo>
                <a:cubicBezTo>
                  <a:pt x="405080" y="1098756"/>
                  <a:pt x="439476" y="1473406"/>
                  <a:pt x="438418" y="1483989"/>
                </a:cubicBezTo>
                <a:cubicBezTo>
                  <a:pt x="437360" y="1494572"/>
                  <a:pt x="414076" y="1279731"/>
                  <a:pt x="397143" y="1102989"/>
                </a:cubicBezTo>
                <a:cubicBezTo>
                  <a:pt x="380210" y="926247"/>
                  <a:pt x="347930" y="509793"/>
                  <a:pt x="336818" y="423539"/>
                </a:cubicBezTo>
                <a:cubicBezTo>
                  <a:pt x="325706" y="337285"/>
                  <a:pt x="386560" y="652668"/>
                  <a:pt x="330468" y="585464"/>
                </a:cubicBezTo>
                <a:cubicBezTo>
                  <a:pt x="274376" y="518260"/>
                  <a:pt x="9793" y="33014"/>
                  <a:pt x="268" y="20314"/>
                </a:cubicBezTo>
                <a:cubicBezTo>
                  <a:pt x="-9257" y="7614"/>
                  <a:pt x="237864" y="455289"/>
                  <a:pt x="273318" y="509264"/>
                </a:cubicBezTo>
                <a:cubicBezTo>
                  <a:pt x="308772" y="563239"/>
                  <a:pt x="217756" y="359510"/>
                  <a:pt x="212993" y="344164"/>
                </a:cubicBezTo>
                <a:cubicBezTo>
                  <a:pt x="208230" y="328818"/>
                  <a:pt x="253739" y="471693"/>
                  <a:pt x="244743" y="417189"/>
                </a:cubicBezTo>
                <a:cubicBezTo>
                  <a:pt x="235747" y="362685"/>
                  <a:pt x="139439" y="-46890"/>
                  <a:pt x="155843" y="4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3189C686-8BCA-7179-CDAA-D4613F7C1290}"/>
              </a:ext>
            </a:extLst>
          </p:cNvPr>
          <p:cNvSpPr/>
          <p:nvPr/>
        </p:nvSpPr>
        <p:spPr>
          <a:xfrm>
            <a:off x="7578477" y="2370138"/>
            <a:ext cx="57632" cy="1039422"/>
          </a:xfrm>
          <a:custGeom>
            <a:avLst/>
            <a:gdLst>
              <a:gd name="connsiteX0" fmla="*/ 35173 w 57632"/>
              <a:gd name="connsiteY0" fmla="*/ 20637 h 1039422"/>
              <a:gd name="connsiteX1" fmla="*/ 3423 w 57632"/>
              <a:gd name="connsiteY1" fmla="*/ 989012 h 1039422"/>
              <a:gd name="connsiteX2" fmla="*/ 6598 w 57632"/>
              <a:gd name="connsiteY2" fmla="*/ 830262 h 1039422"/>
              <a:gd name="connsiteX3" fmla="*/ 54223 w 57632"/>
              <a:gd name="connsiteY3" fmla="*/ 214312 h 1039422"/>
              <a:gd name="connsiteX4" fmla="*/ 51048 w 57632"/>
              <a:gd name="connsiteY4" fmla="*/ 315912 h 1039422"/>
              <a:gd name="connsiteX5" fmla="*/ 35173 w 57632"/>
              <a:gd name="connsiteY5" fmla="*/ 20637 h 103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" h="1039422">
                <a:moveTo>
                  <a:pt x="35173" y="20637"/>
                </a:moveTo>
                <a:cubicBezTo>
                  <a:pt x="27236" y="132820"/>
                  <a:pt x="8185" y="854075"/>
                  <a:pt x="3423" y="989012"/>
                </a:cubicBezTo>
                <a:cubicBezTo>
                  <a:pt x="-1339" y="1123949"/>
                  <a:pt x="-1869" y="959379"/>
                  <a:pt x="6598" y="830262"/>
                </a:cubicBezTo>
                <a:cubicBezTo>
                  <a:pt x="15065" y="701145"/>
                  <a:pt x="46815" y="300037"/>
                  <a:pt x="54223" y="214312"/>
                </a:cubicBezTo>
                <a:cubicBezTo>
                  <a:pt x="61631" y="128587"/>
                  <a:pt x="55281" y="342900"/>
                  <a:pt x="51048" y="315912"/>
                </a:cubicBezTo>
                <a:cubicBezTo>
                  <a:pt x="46815" y="288925"/>
                  <a:pt x="43110" y="-91546"/>
                  <a:pt x="35173" y="20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CB58EFF1-9568-0DCA-01F3-43C889871BE1}"/>
              </a:ext>
            </a:extLst>
          </p:cNvPr>
          <p:cNvSpPr/>
          <p:nvPr/>
        </p:nvSpPr>
        <p:spPr>
          <a:xfrm>
            <a:off x="7222502" y="3187681"/>
            <a:ext cx="460523" cy="136862"/>
          </a:xfrm>
          <a:custGeom>
            <a:avLst/>
            <a:gdLst>
              <a:gd name="connsiteX0" fmla="*/ 623 w 460523"/>
              <a:gd name="connsiteY0" fmla="*/ 136544 h 136862"/>
              <a:gd name="connsiteX1" fmla="*/ 276848 w 460523"/>
              <a:gd name="connsiteY1" fmla="*/ 3194 h 136862"/>
              <a:gd name="connsiteX2" fmla="*/ 235573 w 460523"/>
              <a:gd name="connsiteY2" fmla="*/ 41294 h 136862"/>
              <a:gd name="connsiteX3" fmla="*/ 318123 w 460523"/>
              <a:gd name="connsiteY3" fmla="*/ 38119 h 136862"/>
              <a:gd name="connsiteX4" fmla="*/ 327648 w 460523"/>
              <a:gd name="connsiteY4" fmla="*/ 44469 h 136862"/>
              <a:gd name="connsiteX5" fmla="*/ 457823 w 460523"/>
              <a:gd name="connsiteY5" fmla="*/ 6369 h 136862"/>
              <a:gd name="connsiteX6" fmla="*/ 410198 w 460523"/>
              <a:gd name="connsiteY6" fmla="*/ 31769 h 136862"/>
              <a:gd name="connsiteX7" fmla="*/ 343523 w 460523"/>
              <a:gd name="connsiteY7" fmla="*/ 47644 h 136862"/>
              <a:gd name="connsiteX8" fmla="*/ 241923 w 460523"/>
              <a:gd name="connsiteY8" fmla="*/ 47644 h 136862"/>
              <a:gd name="connsiteX9" fmla="*/ 187948 w 460523"/>
              <a:gd name="connsiteY9" fmla="*/ 57169 h 136862"/>
              <a:gd name="connsiteX10" fmla="*/ 200648 w 460523"/>
              <a:gd name="connsiteY10" fmla="*/ 41294 h 136862"/>
              <a:gd name="connsiteX11" fmla="*/ 623 w 460523"/>
              <a:gd name="connsiteY11" fmla="*/ 136544 h 13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523" h="136862">
                <a:moveTo>
                  <a:pt x="623" y="136544"/>
                </a:moveTo>
                <a:cubicBezTo>
                  <a:pt x="13323" y="130194"/>
                  <a:pt x="237690" y="19069"/>
                  <a:pt x="276848" y="3194"/>
                </a:cubicBezTo>
                <a:cubicBezTo>
                  <a:pt x="316006" y="-12681"/>
                  <a:pt x="228694" y="35473"/>
                  <a:pt x="235573" y="41294"/>
                </a:cubicBezTo>
                <a:cubicBezTo>
                  <a:pt x="242452" y="47115"/>
                  <a:pt x="302777" y="37590"/>
                  <a:pt x="318123" y="38119"/>
                </a:cubicBezTo>
                <a:cubicBezTo>
                  <a:pt x="333469" y="38648"/>
                  <a:pt x="304365" y="49761"/>
                  <a:pt x="327648" y="44469"/>
                </a:cubicBezTo>
                <a:cubicBezTo>
                  <a:pt x="350931" y="39177"/>
                  <a:pt x="444065" y="8486"/>
                  <a:pt x="457823" y="6369"/>
                </a:cubicBezTo>
                <a:cubicBezTo>
                  <a:pt x="471581" y="4252"/>
                  <a:pt x="429248" y="24890"/>
                  <a:pt x="410198" y="31769"/>
                </a:cubicBezTo>
                <a:cubicBezTo>
                  <a:pt x="391148" y="38648"/>
                  <a:pt x="371569" y="44998"/>
                  <a:pt x="343523" y="47644"/>
                </a:cubicBezTo>
                <a:cubicBezTo>
                  <a:pt x="315477" y="50290"/>
                  <a:pt x="267852" y="46056"/>
                  <a:pt x="241923" y="47644"/>
                </a:cubicBezTo>
                <a:cubicBezTo>
                  <a:pt x="215994" y="49231"/>
                  <a:pt x="194827" y="58227"/>
                  <a:pt x="187948" y="57169"/>
                </a:cubicBezTo>
                <a:cubicBezTo>
                  <a:pt x="181069" y="56111"/>
                  <a:pt x="228165" y="30182"/>
                  <a:pt x="200648" y="41294"/>
                </a:cubicBezTo>
                <a:cubicBezTo>
                  <a:pt x="173131" y="52406"/>
                  <a:pt x="-12077" y="142894"/>
                  <a:pt x="623" y="136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D65DF5E-9C1F-E6BB-DF9A-D99E532670F4}"/>
              </a:ext>
            </a:extLst>
          </p:cNvPr>
          <p:cNvSpPr/>
          <p:nvPr/>
        </p:nvSpPr>
        <p:spPr>
          <a:xfrm>
            <a:off x="7549864" y="2955625"/>
            <a:ext cx="116543" cy="640182"/>
          </a:xfrm>
          <a:custGeom>
            <a:avLst/>
            <a:gdLst>
              <a:gd name="connsiteX0" fmla="*/ 101886 w 116543"/>
              <a:gd name="connsiteY0" fmla="*/ 300 h 640182"/>
              <a:gd name="connsiteX1" fmla="*/ 70136 w 116543"/>
              <a:gd name="connsiteY1" fmla="*/ 200325 h 640182"/>
              <a:gd name="connsiteX2" fmla="*/ 76486 w 116543"/>
              <a:gd name="connsiteY2" fmla="*/ 340025 h 640182"/>
              <a:gd name="connsiteX3" fmla="*/ 41561 w 116543"/>
              <a:gd name="connsiteY3" fmla="*/ 174925 h 640182"/>
              <a:gd name="connsiteX4" fmla="*/ 114586 w 116543"/>
              <a:gd name="connsiteY4" fmla="*/ 632125 h 640182"/>
              <a:gd name="connsiteX5" fmla="*/ 92361 w 116543"/>
              <a:gd name="connsiteY5" fmla="*/ 460675 h 640182"/>
              <a:gd name="connsiteX6" fmla="*/ 57436 w 116543"/>
              <a:gd name="connsiteY6" fmla="*/ 381300 h 640182"/>
              <a:gd name="connsiteX7" fmla="*/ 22511 w 116543"/>
              <a:gd name="connsiteY7" fmla="*/ 463850 h 640182"/>
              <a:gd name="connsiteX8" fmla="*/ 60611 w 116543"/>
              <a:gd name="connsiteY8" fmla="*/ 336850 h 640182"/>
              <a:gd name="connsiteX9" fmla="*/ 286 w 116543"/>
              <a:gd name="connsiteY9" fmla="*/ 70150 h 640182"/>
              <a:gd name="connsiteX10" fmla="*/ 38386 w 116543"/>
              <a:gd name="connsiteY10" fmla="*/ 203500 h 640182"/>
              <a:gd name="connsiteX11" fmla="*/ 51086 w 116543"/>
              <a:gd name="connsiteY11" fmla="*/ 155875 h 640182"/>
              <a:gd name="connsiteX12" fmla="*/ 25686 w 116543"/>
              <a:gd name="connsiteY12" fmla="*/ 247950 h 640182"/>
              <a:gd name="connsiteX13" fmla="*/ 101886 w 116543"/>
              <a:gd name="connsiteY13" fmla="*/ 300 h 6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543" h="640182">
                <a:moveTo>
                  <a:pt x="101886" y="300"/>
                </a:moveTo>
                <a:cubicBezTo>
                  <a:pt x="109294" y="-7638"/>
                  <a:pt x="74369" y="143704"/>
                  <a:pt x="70136" y="200325"/>
                </a:cubicBezTo>
                <a:cubicBezTo>
                  <a:pt x="65903" y="256946"/>
                  <a:pt x="81248" y="344258"/>
                  <a:pt x="76486" y="340025"/>
                </a:cubicBezTo>
                <a:cubicBezTo>
                  <a:pt x="71724" y="335792"/>
                  <a:pt x="35211" y="126242"/>
                  <a:pt x="41561" y="174925"/>
                </a:cubicBezTo>
                <a:cubicBezTo>
                  <a:pt x="47911" y="223608"/>
                  <a:pt x="106119" y="584500"/>
                  <a:pt x="114586" y="632125"/>
                </a:cubicBezTo>
                <a:cubicBezTo>
                  <a:pt x="123053" y="679750"/>
                  <a:pt x="101886" y="502479"/>
                  <a:pt x="92361" y="460675"/>
                </a:cubicBezTo>
                <a:cubicBezTo>
                  <a:pt x="82836" y="418871"/>
                  <a:pt x="69078" y="380771"/>
                  <a:pt x="57436" y="381300"/>
                </a:cubicBezTo>
                <a:cubicBezTo>
                  <a:pt x="45794" y="381829"/>
                  <a:pt x="21982" y="471258"/>
                  <a:pt x="22511" y="463850"/>
                </a:cubicBezTo>
                <a:cubicBezTo>
                  <a:pt x="23040" y="456442"/>
                  <a:pt x="64315" y="402467"/>
                  <a:pt x="60611" y="336850"/>
                </a:cubicBezTo>
                <a:cubicBezTo>
                  <a:pt x="56907" y="271233"/>
                  <a:pt x="3990" y="92375"/>
                  <a:pt x="286" y="70150"/>
                </a:cubicBezTo>
                <a:cubicBezTo>
                  <a:pt x="-3418" y="47925"/>
                  <a:pt x="29919" y="189212"/>
                  <a:pt x="38386" y="203500"/>
                </a:cubicBezTo>
                <a:cubicBezTo>
                  <a:pt x="46853" y="217788"/>
                  <a:pt x="53203" y="148467"/>
                  <a:pt x="51086" y="155875"/>
                </a:cubicBezTo>
                <a:cubicBezTo>
                  <a:pt x="48969" y="163283"/>
                  <a:pt x="18807" y="269116"/>
                  <a:pt x="25686" y="247950"/>
                </a:cubicBezTo>
                <a:cubicBezTo>
                  <a:pt x="32565" y="226784"/>
                  <a:pt x="94478" y="8238"/>
                  <a:pt x="101886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E33E1AD-C6BD-623B-D21D-7DE750CCB5C1}"/>
              </a:ext>
            </a:extLst>
          </p:cNvPr>
          <p:cNvSpPr/>
          <p:nvPr/>
        </p:nvSpPr>
        <p:spPr>
          <a:xfrm>
            <a:off x="5822910" y="1831939"/>
            <a:ext cx="571645" cy="790696"/>
          </a:xfrm>
          <a:custGeom>
            <a:avLst/>
            <a:gdLst>
              <a:gd name="connsiteX0" fmla="*/ 571540 w 571645"/>
              <a:gd name="connsiteY0" fmla="*/ 36 h 790696"/>
              <a:gd name="connsiteX1" fmla="*/ 244515 w 571645"/>
              <a:gd name="connsiteY1" fmla="*/ 419136 h 790696"/>
              <a:gd name="connsiteX2" fmla="*/ 266740 w 571645"/>
              <a:gd name="connsiteY2" fmla="*/ 387386 h 790696"/>
              <a:gd name="connsiteX3" fmla="*/ 101640 w 571645"/>
              <a:gd name="connsiteY3" fmla="*/ 714411 h 790696"/>
              <a:gd name="connsiteX4" fmla="*/ 181015 w 571645"/>
              <a:gd name="connsiteY4" fmla="*/ 479461 h 790696"/>
              <a:gd name="connsiteX5" fmla="*/ 3215 w 571645"/>
              <a:gd name="connsiteY5" fmla="*/ 787436 h 790696"/>
              <a:gd name="connsiteX6" fmla="*/ 361990 w 571645"/>
              <a:gd name="connsiteY6" fmla="*/ 241336 h 790696"/>
              <a:gd name="connsiteX7" fmla="*/ 206415 w 571645"/>
              <a:gd name="connsiteY7" fmla="*/ 393736 h 790696"/>
              <a:gd name="connsiteX8" fmla="*/ 571540 w 571645"/>
              <a:gd name="connsiteY8" fmla="*/ 36 h 79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45" h="790696">
                <a:moveTo>
                  <a:pt x="571540" y="36"/>
                </a:moveTo>
                <a:cubicBezTo>
                  <a:pt x="577890" y="4269"/>
                  <a:pt x="295315" y="354578"/>
                  <a:pt x="244515" y="419136"/>
                </a:cubicBezTo>
                <a:cubicBezTo>
                  <a:pt x="193715" y="483694"/>
                  <a:pt x="290552" y="338174"/>
                  <a:pt x="266740" y="387386"/>
                </a:cubicBezTo>
                <a:cubicBezTo>
                  <a:pt x="242927" y="436599"/>
                  <a:pt x="115927" y="699065"/>
                  <a:pt x="101640" y="714411"/>
                </a:cubicBezTo>
                <a:cubicBezTo>
                  <a:pt x="87352" y="729757"/>
                  <a:pt x="197419" y="467290"/>
                  <a:pt x="181015" y="479461"/>
                </a:cubicBezTo>
                <a:cubicBezTo>
                  <a:pt x="164611" y="491632"/>
                  <a:pt x="-26948" y="827124"/>
                  <a:pt x="3215" y="787436"/>
                </a:cubicBezTo>
                <a:cubicBezTo>
                  <a:pt x="33377" y="747749"/>
                  <a:pt x="328123" y="306953"/>
                  <a:pt x="361990" y="241336"/>
                </a:cubicBezTo>
                <a:cubicBezTo>
                  <a:pt x="395857" y="175719"/>
                  <a:pt x="173078" y="431307"/>
                  <a:pt x="206415" y="393736"/>
                </a:cubicBezTo>
                <a:cubicBezTo>
                  <a:pt x="239752" y="356165"/>
                  <a:pt x="565190" y="-4197"/>
                  <a:pt x="57154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A0212C06-F808-A1F1-E708-4E1AEB19CB4D}"/>
              </a:ext>
            </a:extLst>
          </p:cNvPr>
          <p:cNvSpPr/>
          <p:nvPr/>
        </p:nvSpPr>
        <p:spPr>
          <a:xfrm>
            <a:off x="7727613" y="2553151"/>
            <a:ext cx="193958" cy="3073637"/>
          </a:xfrm>
          <a:custGeom>
            <a:avLst/>
            <a:gdLst>
              <a:gd name="connsiteX0" fmla="*/ 177791 w 193958"/>
              <a:gd name="connsiteY0" fmla="*/ 156798 h 3073637"/>
              <a:gd name="connsiteX1" fmla="*/ 177791 w 193958"/>
              <a:gd name="connsiteY1" fmla="*/ 248238 h 3073637"/>
              <a:gd name="connsiteX2" fmla="*/ 3223 w 193958"/>
              <a:gd name="connsiteY2" fmla="*/ 2899998 h 3073637"/>
              <a:gd name="connsiteX3" fmla="*/ 69725 w 193958"/>
              <a:gd name="connsiteY3" fmla="*/ 2534238 h 3073637"/>
              <a:gd name="connsiteX4" fmla="*/ 136227 w 193958"/>
              <a:gd name="connsiteY4" fmla="*/ 231613 h 3073637"/>
              <a:gd name="connsiteX5" fmla="*/ 102976 w 193958"/>
              <a:gd name="connsiteY5" fmla="*/ 630624 h 3073637"/>
              <a:gd name="connsiteX6" fmla="*/ 177791 w 193958"/>
              <a:gd name="connsiteY6" fmla="*/ 156798 h 307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58" h="3073637">
                <a:moveTo>
                  <a:pt x="177791" y="156798"/>
                </a:moveTo>
                <a:cubicBezTo>
                  <a:pt x="190260" y="93067"/>
                  <a:pt x="206886" y="-208962"/>
                  <a:pt x="177791" y="248238"/>
                </a:cubicBezTo>
                <a:cubicBezTo>
                  <a:pt x="148696" y="705438"/>
                  <a:pt x="21234" y="2518998"/>
                  <a:pt x="3223" y="2899998"/>
                </a:cubicBezTo>
                <a:cubicBezTo>
                  <a:pt x="-14788" y="3280998"/>
                  <a:pt x="47558" y="2978969"/>
                  <a:pt x="69725" y="2534238"/>
                </a:cubicBezTo>
                <a:cubicBezTo>
                  <a:pt x="91892" y="2089507"/>
                  <a:pt x="130685" y="548882"/>
                  <a:pt x="136227" y="231613"/>
                </a:cubicBezTo>
                <a:cubicBezTo>
                  <a:pt x="141769" y="-85656"/>
                  <a:pt x="94663" y="644479"/>
                  <a:pt x="102976" y="630624"/>
                </a:cubicBezTo>
                <a:cubicBezTo>
                  <a:pt x="111289" y="616769"/>
                  <a:pt x="165322" y="220529"/>
                  <a:pt x="177791" y="156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08281F14-0D02-AA3F-390A-3547BE2C225B}"/>
              </a:ext>
            </a:extLst>
          </p:cNvPr>
          <p:cNvSpPr/>
          <p:nvPr/>
        </p:nvSpPr>
        <p:spPr>
          <a:xfrm>
            <a:off x="4530420" y="1745673"/>
            <a:ext cx="556969" cy="3758159"/>
          </a:xfrm>
          <a:custGeom>
            <a:avLst/>
            <a:gdLst>
              <a:gd name="connsiteX0" fmla="*/ 556969 w 556969"/>
              <a:gd name="connsiteY0" fmla="*/ 0 h 3758159"/>
              <a:gd name="connsiteX1" fmla="*/ 182896 w 556969"/>
              <a:gd name="connsiteY1" fmla="*/ 1554480 h 3758159"/>
              <a:gd name="connsiteX2" fmla="*/ 74831 w 556969"/>
              <a:gd name="connsiteY2" fmla="*/ 2826327 h 3758159"/>
              <a:gd name="connsiteX3" fmla="*/ 91456 w 556969"/>
              <a:gd name="connsiteY3" fmla="*/ 2518756 h 3758159"/>
              <a:gd name="connsiteX4" fmla="*/ 66518 w 556969"/>
              <a:gd name="connsiteY4" fmla="*/ 3167149 h 3758159"/>
              <a:gd name="connsiteX5" fmla="*/ 66518 w 556969"/>
              <a:gd name="connsiteY5" fmla="*/ 2867891 h 3758159"/>
              <a:gd name="connsiteX6" fmla="*/ 133020 w 556969"/>
              <a:gd name="connsiteY6" fmla="*/ 3749040 h 3758159"/>
              <a:gd name="connsiteX7" fmla="*/ 108082 w 556969"/>
              <a:gd name="connsiteY7" fmla="*/ 3208712 h 3758159"/>
              <a:gd name="connsiteX8" fmla="*/ 16 w 556969"/>
              <a:gd name="connsiteY8" fmla="*/ 1438102 h 3758159"/>
              <a:gd name="connsiteX9" fmla="*/ 116395 w 556969"/>
              <a:gd name="connsiteY9" fmla="*/ 2011680 h 3758159"/>
              <a:gd name="connsiteX10" fmla="*/ 282649 w 556969"/>
              <a:gd name="connsiteY10" fmla="*/ 989214 h 3758159"/>
              <a:gd name="connsiteX11" fmla="*/ 249398 w 556969"/>
              <a:gd name="connsiteY11" fmla="*/ 1113905 h 3758159"/>
              <a:gd name="connsiteX12" fmla="*/ 556969 w 556969"/>
              <a:gd name="connsiteY12" fmla="*/ 0 h 375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969" h="3758159">
                <a:moveTo>
                  <a:pt x="556969" y="0"/>
                </a:moveTo>
                <a:cubicBezTo>
                  <a:pt x="410110" y="541713"/>
                  <a:pt x="263252" y="1083426"/>
                  <a:pt x="182896" y="1554480"/>
                </a:cubicBezTo>
                <a:cubicBezTo>
                  <a:pt x="102540" y="2025535"/>
                  <a:pt x="90071" y="2665614"/>
                  <a:pt x="74831" y="2826327"/>
                </a:cubicBezTo>
                <a:cubicBezTo>
                  <a:pt x="59591" y="2987040"/>
                  <a:pt x="92841" y="2461952"/>
                  <a:pt x="91456" y="2518756"/>
                </a:cubicBezTo>
                <a:cubicBezTo>
                  <a:pt x="90071" y="2575560"/>
                  <a:pt x="70674" y="3108960"/>
                  <a:pt x="66518" y="3167149"/>
                </a:cubicBezTo>
                <a:cubicBezTo>
                  <a:pt x="62362" y="3225338"/>
                  <a:pt x="55434" y="2770909"/>
                  <a:pt x="66518" y="2867891"/>
                </a:cubicBezTo>
                <a:cubicBezTo>
                  <a:pt x="77602" y="2964873"/>
                  <a:pt x="126093" y="3692237"/>
                  <a:pt x="133020" y="3749040"/>
                </a:cubicBezTo>
                <a:cubicBezTo>
                  <a:pt x="139947" y="3805843"/>
                  <a:pt x="130249" y="3593868"/>
                  <a:pt x="108082" y="3208712"/>
                </a:cubicBezTo>
                <a:cubicBezTo>
                  <a:pt x="85915" y="2823556"/>
                  <a:pt x="-1370" y="1637607"/>
                  <a:pt x="16" y="1438102"/>
                </a:cubicBezTo>
                <a:cubicBezTo>
                  <a:pt x="1401" y="1238597"/>
                  <a:pt x="69289" y="2086495"/>
                  <a:pt x="116395" y="2011680"/>
                </a:cubicBezTo>
                <a:cubicBezTo>
                  <a:pt x="163500" y="1936865"/>
                  <a:pt x="260482" y="1138843"/>
                  <a:pt x="282649" y="989214"/>
                </a:cubicBezTo>
                <a:cubicBezTo>
                  <a:pt x="304816" y="839585"/>
                  <a:pt x="249398" y="1113905"/>
                  <a:pt x="249398" y="1113905"/>
                </a:cubicBezTo>
                <a:lnTo>
                  <a:pt x="55696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BD37AAD-A720-2072-530C-3F98DE22008E}"/>
              </a:ext>
            </a:extLst>
          </p:cNvPr>
          <p:cNvSpPr/>
          <p:nvPr/>
        </p:nvSpPr>
        <p:spPr>
          <a:xfrm>
            <a:off x="3963770" y="1548225"/>
            <a:ext cx="866358" cy="4143432"/>
          </a:xfrm>
          <a:custGeom>
            <a:avLst/>
            <a:gdLst>
              <a:gd name="connsiteX0" fmla="*/ 816048 w 866358"/>
              <a:gd name="connsiteY0" fmla="*/ 180822 h 4143432"/>
              <a:gd name="connsiteX1" fmla="*/ 791110 w 866358"/>
              <a:gd name="connsiteY1" fmla="*/ 247324 h 4143432"/>
              <a:gd name="connsiteX2" fmla="*/ 250783 w 866358"/>
              <a:gd name="connsiteY2" fmla="*/ 2259004 h 4143432"/>
              <a:gd name="connsiteX3" fmla="*/ 358848 w 866358"/>
              <a:gd name="connsiteY3" fmla="*/ 1918182 h 4143432"/>
              <a:gd name="connsiteX4" fmla="*/ 1401 w 866358"/>
              <a:gd name="connsiteY4" fmla="*/ 4129368 h 4143432"/>
              <a:gd name="connsiteX5" fmla="*/ 242470 w 866358"/>
              <a:gd name="connsiteY5" fmla="*/ 2757768 h 4143432"/>
              <a:gd name="connsiteX6" fmla="*/ 441975 w 866358"/>
              <a:gd name="connsiteY6" fmla="*/ 679586 h 4143432"/>
              <a:gd name="connsiteX7" fmla="*/ 67903 w 866358"/>
              <a:gd name="connsiteY7" fmla="*/ 2832582 h 4143432"/>
              <a:gd name="connsiteX8" fmla="*/ 633168 w 866358"/>
              <a:gd name="connsiteY8" fmla="*/ 180822 h 4143432"/>
              <a:gd name="connsiteX9" fmla="*/ 358848 w 866358"/>
              <a:gd name="connsiteY9" fmla="*/ 1593986 h 4143432"/>
              <a:gd name="connsiteX10" fmla="*/ 816048 w 866358"/>
              <a:gd name="connsiteY10" fmla="*/ 180822 h 414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" h="4143432">
                <a:moveTo>
                  <a:pt x="816048" y="180822"/>
                </a:moveTo>
                <a:cubicBezTo>
                  <a:pt x="888092" y="-43622"/>
                  <a:pt x="885321" y="-99040"/>
                  <a:pt x="791110" y="247324"/>
                </a:cubicBezTo>
                <a:cubicBezTo>
                  <a:pt x="696899" y="593688"/>
                  <a:pt x="322827" y="1980528"/>
                  <a:pt x="250783" y="2259004"/>
                </a:cubicBezTo>
                <a:cubicBezTo>
                  <a:pt x="178739" y="2537480"/>
                  <a:pt x="400412" y="1606455"/>
                  <a:pt x="358848" y="1918182"/>
                </a:cubicBezTo>
                <a:cubicBezTo>
                  <a:pt x="317284" y="2229909"/>
                  <a:pt x="20797" y="3989437"/>
                  <a:pt x="1401" y="4129368"/>
                </a:cubicBezTo>
                <a:cubicBezTo>
                  <a:pt x="-17995" y="4269299"/>
                  <a:pt x="169041" y="3332732"/>
                  <a:pt x="242470" y="2757768"/>
                </a:cubicBezTo>
                <a:cubicBezTo>
                  <a:pt x="315899" y="2182804"/>
                  <a:pt x="471069" y="667117"/>
                  <a:pt x="441975" y="679586"/>
                </a:cubicBezTo>
                <a:cubicBezTo>
                  <a:pt x="412881" y="692055"/>
                  <a:pt x="36038" y="2915709"/>
                  <a:pt x="67903" y="2832582"/>
                </a:cubicBezTo>
                <a:cubicBezTo>
                  <a:pt x="99768" y="2749455"/>
                  <a:pt x="584677" y="387255"/>
                  <a:pt x="633168" y="180822"/>
                </a:cubicBezTo>
                <a:cubicBezTo>
                  <a:pt x="681659" y="-25611"/>
                  <a:pt x="324212" y="1600913"/>
                  <a:pt x="358848" y="1593986"/>
                </a:cubicBezTo>
                <a:cubicBezTo>
                  <a:pt x="393484" y="1587059"/>
                  <a:pt x="744004" y="405266"/>
                  <a:pt x="816048" y="180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D0A712C7-8030-F8D1-ABE2-3A689973472B}"/>
              </a:ext>
            </a:extLst>
          </p:cNvPr>
          <p:cNvSpPr/>
          <p:nvPr/>
        </p:nvSpPr>
        <p:spPr>
          <a:xfrm>
            <a:off x="4251964" y="2383023"/>
            <a:ext cx="790595" cy="3607385"/>
          </a:xfrm>
          <a:custGeom>
            <a:avLst/>
            <a:gdLst>
              <a:gd name="connsiteX0" fmla="*/ 536167 w 790595"/>
              <a:gd name="connsiteY0" fmla="*/ 144046 h 3607385"/>
              <a:gd name="connsiteX1" fmla="*/ 536167 w 790595"/>
              <a:gd name="connsiteY1" fmla="*/ 227173 h 3607385"/>
              <a:gd name="connsiteX2" fmla="*/ 145469 w 790595"/>
              <a:gd name="connsiteY2" fmla="*/ 2047661 h 3607385"/>
              <a:gd name="connsiteX3" fmla="*/ 403163 w 790595"/>
              <a:gd name="connsiteY3" fmla="*/ 2770868 h 3607385"/>
              <a:gd name="connsiteX4" fmla="*/ 353287 w 790595"/>
              <a:gd name="connsiteY4" fmla="*/ 2604613 h 3607385"/>
              <a:gd name="connsiteX5" fmla="*/ 785549 w 790595"/>
              <a:gd name="connsiteY5" fmla="*/ 3602141 h 3607385"/>
              <a:gd name="connsiteX6" fmla="*/ 552792 w 790595"/>
              <a:gd name="connsiteY6" fmla="*/ 2962061 h 3607385"/>
              <a:gd name="connsiteX7" fmla="*/ 12465 w 790595"/>
              <a:gd name="connsiteY7" fmla="*/ 2180664 h 3607385"/>
              <a:gd name="connsiteX8" fmla="*/ 178720 w 790595"/>
              <a:gd name="connsiteY8" fmla="*/ 2305355 h 3607385"/>
              <a:gd name="connsiteX9" fmla="*/ 245221 w 790595"/>
              <a:gd name="connsiteY9" fmla="*/ 559682 h 3607385"/>
              <a:gd name="connsiteX10" fmla="*/ 220283 w 790595"/>
              <a:gd name="connsiteY10" fmla="*/ 1291202 h 3607385"/>
              <a:gd name="connsiteX11" fmla="*/ 536167 w 790595"/>
              <a:gd name="connsiteY11" fmla="*/ 144046 h 36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95" h="3607385">
                <a:moveTo>
                  <a:pt x="536167" y="144046"/>
                </a:moveTo>
                <a:cubicBezTo>
                  <a:pt x="588814" y="-33292"/>
                  <a:pt x="601283" y="-90096"/>
                  <a:pt x="536167" y="227173"/>
                </a:cubicBezTo>
                <a:cubicBezTo>
                  <a:pt x="471051" y="544442"/>
                  <a:pt x="167636" y="1623712"/>
                  <a:pt x="145469" y="2047661"/>
                </a:cubicBezTo>
                <a:cubicBezTo>
                  <a:pt x="123302" y="2471610"/>
                  <a:pt x="368527" y="2678043"/>
                  <a:pt x="403163" y="2770868"/>
                </a:cubicBezTo>
                <a:cubicBezTo>
                  <a:pt x="437799" y="2863693"/>
                  <a:pt x="289556" y="2466068"/>
                  <a:pt x="353287" y="2604613"/>
                </a:cubicBezTo>
                <a:cubicBezTo>
                  <a:pt x="417018" y="2743158"/>
                  <a:pt x="752298" y="3542566"/>
                  <a:pt x="785549" y="3602141"/>
                </a:cubicBezTo>
                <a:cubicBezTo>
                  <a:pt x="818800" y="3661716"/>
                  <a:pt x="681639" y="3198974"/>
                  <a:pt x="552792" y="2962061"/>
                </a:cubicBezTo>
                <a:cubicBezTo>
                  <a:pt x="423945" y="2725148"/>
                  <a:pt x="74810" y="2290115"/>
                  <a:pt x="12465" y="2180664"/>
                </a:cubicBezTo>
                <a:cubicBezTo>
                  <a:pt x="-49880" y="2071213"/>
                  <a:pt x="139927" y="2575519"/>
                  <a:pt x="178720" y="2305355"/>
                </a:cubicBezTo>
                <a:cubicBezTo>
                  <a:pt x="217513" y="2035191"/>
                  <a:pt x="238294" y="728708"/>
                  <a:pt x="245221" y="559682"/>
                </a:cubicBezTo>
                <a:cubicBezTo>
                  <a:pt x="252148" y="390657"/>
                  <a:pt x="170406" y="1363246"/>
                  <a:pt x="220283" y="1291202"/>
                </a:cubicBezTo>
                <a:cubicBezTo>
                  <a:pt x="270159" y="1219159"/>
                  <a:pt x="483520" y="321384"/>
                  <a:pt x="536167" y="144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03AB7ABC-483F-28F4-561D-2A456AEDDBDB}"/>
              </a:ext>
            </a:extLst>
          </p:cNvPr>
          <p:cNvSpPr/>
          <p:nvPr/>
        </p:nvSpPr>
        <p:spPr>
          <a:xfrm>
            <a:off x="4049313" y="2850978"/>
            <a:ext cx="897830" cy="3258961"/>
          </a:xfrm>
          <a:custGeom>
            <a:avLst/>
            <a:gdLst>
              <a:gd name="connsiteX0" fmla="*/ 356432 w 897830"/>
              <a:gd name="connsiteY0" fmla="*/ 1263822 h 3258961"/>
              <a:gd name="connsiteX1" fmla="*/ 389683 w 897830"/>
              <a:gd name="connsiteY1" fmla="*/ 1371887 h 3258961"/>
              <a:gd name="connsiteX2" fmla="*/ 57174 w 897830"/>
              <a:gd name="connsiteY2" fmla="*/ 2577233 h 3258961"/>
              <a:gd name="connsiteX3" fmla="*/ 131989 w 897830"/>
              <a:gd name="connsiteY3" fmla="*/ 2934680 h 3258961"/>
              <a:gd name="connsiteX4" fmla="*/ 107051 w 897830"/>
              <a:gd name="connsiteY4" fmla="*/ 2776738 h 3258961"/>
              <a:gd name="connsiteX5" fmla="*/ 65487 w 897830"/>
              <a:gd name="connsiteY5" fmla="*/ 2527357 h 3258961"/>
              <a:gd name="connsiteX6" fmla="*/ 373058 w 897830"/>
              <a:gd name="connsiteY6" fmla="*/ 2859866 h 3258961"/>
              <a:gd name="connsiteX7" fmla="*/ 896760 w 897830"/>
              <a:gd name="connsiteY7" fmla="*/ 3258877 h 3258961"/>
              <a:gd name="connsiteX8" fmla="*/ 506062 w 897830"/>
              <a:gd name="connsiteY8" fmla="*/ 2893117 h 3258961"/>
              <a:gd name="connsiteX9" fmla="*/ 389683 w 897830"/>
              <a:gd name="connsiteY9" fmla="*/ 2635422 h 3258961"/>
              <a:gd name="connsiteX10" fmla="*/ 722192 w 897830"/>
              <a:gd name="connsiteY10" fmla="*/ 1604644 h 3258961"/>
              <a:gd name="connsiteX11" fmla="*/ 348120 w 897830"/>
              <a:gd name="connsiteY11" fmla="*/ 2735175 h 3258961"/>
              <a:gd name="connsiteX12" fmla="*/ 248367 w 897830"/>
              <a:gd name="connsiteY12" fmla="*/ 2610484 h 3258961"/>
              <a:gd name="connsiteX13" fmla="*/ 32236 w 897830"/>
              <a:gd name="connsiteY13" fmla="*/ 2519044 h 3258961"/>
              <a:gd name="connsiteX14" fmla="*/ 57174 w 897830"/>
              <a:gd name="connsiteY14" fmla="*/ 2136658 h 3258961"/>
              <a:gd name="connsiteX15" fmla="*/ 555938 w 897830"/>
              <a:gd name="connsiteY15" fmla="*/ 287 h 3258961"/>
              <a:gd name="connsiteX16" fmla="*/ 181865 w 897830"/>
              <a:gd name="connsiteY16" fmla="*/ 1978717 h 3258961"/>
              <a:gd name="connsiteX17" fmla="*/ 356432 w 897830"/>
              <a:gd name="connsiteY17" fmla="*/ 1263822 h 325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7830" h="3258961">
                <a:moveTo>
                  <a:pt x="356432" y="1263822"/>
                </a:moveTo>
                <a:cubicBezTo>
                  <a:pt x="391068" y="1162684"/>
                  <a:pt x="439559" y="1152985"/>
                  <a:pt x="389683" y="1371887"/>
                </a:cubicBezTo>
                <a:cubicBezTo>
                  <a:pt x="339807" y="1590789"/>
                  <a:pt x="100123" y="2316768"/>
                  <a:pt x="57174" y="2577233"/>
                </a:cubicBezTo>
                <a:cubicBezTo>
                  <a:pt x="14225" y="2837698"/>
                  <a:pt x="123676" y="2901429"/>
                  <a:pt x="131989" y="2934680"/>
                </a:cubicBezTo>
                <a:cubicBezTo>
                  <a:pt x="140302" y="2967931"/>
                  <a:pt x="118135" y="2844625"/>
                  <a:pt x="107051" y="2776738"/>
                </a:cubicBezTo>
                <a:cubicBezTo>
                  <a:pt x="95967" y="2708851"/>
                  <a:pt x="21152" y="2513502"/>
                  <a:pt x="65487" y="2527357"/>
                </a:cubicBezTo>
                <a:cubicBezTo>
                  <a:pt x="109821" y="2541212"/>
                  <a:pt x="234512" y="2737946"/>
                  <a:pt x="373058" y="2859866"/>
                </a:cubicBezTo>
                <a:cubicBezTo>
                  <a:pt x="511604" y="2981786"/>
                  <a:pt x="874593" y="3253335"/>
                  <a:pt x="896760" y="3258877"/>
                </a:cubicBezTo>
                <a:cubicBezTo>
                  <a:pt x="918927" y="3264419"/>
                  <a:pt x="590575" y="2997026"/>
                  <a:pt x="506062" y="2893117"/>
                </a:cubicBezTo>
                <a:cubicBezTo>
                  <a:pt x="421549" y="2789208"/>
                  <a:pt x="353661" y="2850167"/>
                  <a:pt x="389683" y="2635422"/>
                </a:cubicBezTo>
                <a:cubicBezTo>
                  <a:pt x="425705" y="2420677"/>
                  <a:pt x="729119" y="1588019"/>
                  <a:pt x="722192" y="1604644"/>
                </a:cubicBezTo>
                <a:cubicBezTo>
                  <a:pt x="715265" y="1621269"/>
                  <a:pt x="427091" y="2567535"/>
                  <a:pt x="348120" y="2735175"/>
                </a:cubicBezTo>
                <a:cubicBezTo>
                  <a:pt x="269149" y="2902815"/>
                  <a:pt x="301014" y="2646506"/>
                  <a:pt x="248367" y="2610484"/>
                </a:cubicBezTo>
                <a:cubicBezTo>
                  <a:pt x="195720" y="2574462"/>
                  <a:pt x="64101" y="2598015"/>
                  <a:pt x="32236" y="2519044"/>
                </a:cubicBezTo>
                <a:cubicBezTo>
                  <a:pt x="370" y="2440073"/>
                  <a:pt x="-30110" y="2556451"/>
                  <a:pt x="57174" y="2136658"/>
                </a:cubicBezTo>
                <a:cubicBezTo>
                  <a:pt x="144458" y="1716865"/>
                  <a:pt x="535156" y="26610"/>
                  <a:pt x="555938" y="287"/>
                </a:cubicBezTo>
                <a:cubicBezTo>
                  <a:pt x="576720" y="-26037"/>
                  <a:pt x="212345" y="1763972"/>
                  <a:pt x="181865" y="1978717"/>
                </a:cubicBezTo>
                <a:cubicBezTo>
                  <a:pt x="151385" y="2193462"/>
                  <a:pt x="321796" y="1364960"/>
                  <a:pt x="356432" y="1263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5108A51E-32FA-7FDF-7EC9-4808E1EFE6AB}"/>
              </a:ext>
            </a:extLst>
          </p:cNvPr>
          <p:cNvSpPr/>
          <p:nvPr/>
        </p:nvSpPr>
        <p:spPr>
          <a:xfrm>
            <a:off x="-71280" y="5448713"/>
            <a:ext cx="3181483" cy="112115"/>
          </a:xfrm>
          <a:custGeom>
            <a:avLst/>
            <a:gdLst>
              <a:gd name="connsiteX0" fmla="*/ 71280 w 3181483"/>
              <a:gd name="connsiteY0" fmla="*/ 473 h 112115"/>
              <a:gd name="connsiteX1" fmla="*/ 3101559 w 3181483"/>
              <a:gd name="connsiteY1" fmla="*/ 90850 h 112115"/>
              <a:gd name="connsiteX2" fmla="*/ 2367913 w 3181483"/>
              <a:gd name="connsiteY2" fmla="*/ 112115 h 112115"/>
              <a:gd name="connsiteX3" fmla="*/ 220136 w 3181483"/>
              <a:gd name="connsiteY3" fmla="*/ 101482 h 112115"/>
              <a:gd name="connsiteX4" fmla="*/ 2612461 w 3181483"/>
              <a:gd name="connsiteY4" fmla="*/ 85534 h 112115"/>
              <a:gd name="connsiteX5" fmla="*/ 459368 w 3181483"/>
              <a:gd name="connsiteY5" fmla="*/ 48320 h 112115"/>
              <a:gd name="connsiteX6" fmla="*/ 916568 w 3181483"/>
              <a:gd name="connsiteY6" fmla="*/ 53636 h 112115"/>
              <a:gd name="connsiteX7" fmla="*/ 71280 w 3181483"/>
              <a:gd name="connsiteY7" fmla="*/ 473 h 11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483" h="112115">
                <a:moveTo>
                  <a:pt x="71280" y="473"/>
                </a:moveTo>
                <a:cubicBezTo>
                  <a:pt x="435445" y="6675"/>
                  <a:pt x="2718787" y="72243"/>
                  <a:pt x="3101559" y="90850"/>
                </a:cubicBezTo>
                <a:cubicBezTo>
                  <a:pt x="3484331" y="109457"/>
                  <a:pt x="2367913" y="112115"/>
                  <a:pt x="2367913" y="112115"/>
                </a:cubicBezTo>
                <a:lnTo>
                  <a:pt x="220136" y="101482"/>
                </a:lnTo>
                <a:cubicBezTo>
                  <a:pt x="260894" y="97052"/>
                  <a:pt x="2572589" y="94394"/>
                  <a:pt x="2612461" y="85534"/>
                </a:cubicBezTo>
                <a:cubicBezTo>
                  <a:pt x="2652333" y="76674"/>
                  <a:pt x="742017" y="53636"/>
                  <a:pt x="459368" y="48320"/>
                </a:cubicBezTo>
                <a:lnTo>
                  <a:pt x="916568" y="53636"/>
                </a:lnTo>
                <a:cubicBezTo>
                  <a:pt x="853659" y="50978"/>
                  <a:pt x="-292885" y="-5729"/>
                  <a:pt x="71280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8152952-2FBE-6ABB-5CBE-F3FF336D536D}"/>
              </a:ext>
            </a:extLst>
          </p:cNvPr>
          <p:cNvSpPr/>
          <p:nvPr/>
        </p:nvSpPr>
        <p:spPr>
          <a:xfrm>
            <a:off x="106326" y="5564571"/>
            <a:ext cx="2844472" cy="49420"/>
          </a:xfrm>
          <a:custGeom>
            <a:avLst/>
            <a:gdLst>
              <a:gd name="connsiteX0" fmla="*/ 0 w 2844472"/>
              <a:gd name="connsiteY0" fmla="*/ 49420 h 49420"/>
              <a:gd name="connsiteX1" fmla="*/ 2828260 w 2844472"/>
              <a:gd name="connsiteY1" fmla="*/ 1573 h 49420"/>
              <a:gd name="connsiteX2" fmla="*/ 1105786 w 2844472"/>
              <a:gd name="connsiteY2" fmla="*/ 17522 h 49420"/>
              <a:gd name="connsiteX3" fmla="*/ 0 w 2844472"/>
              <a:gd name="connsiteY3" fmla="*/ 49420 h 4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472" h="49420">
                <a:moveTo>
                  <a:pt x="0" y="49420"/>
                </a:moveTo>
                <a:lnTo>
                  <a:pt x="2828260" y="1573"/>
                </a:lnTo>
                <a:cubicBezTo>
                  <a:pt x="3012558" y="-3743"/>
                  <a:pt x="1574504" y="5117"/>
                  <a:pt x="1105786" y="17522"/>
                </a:cubicBezTo>
                <a:lnTo>
                  <a:pt x="0" y="494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A14C400-E14C-A542-3C2A-56E40245373F}"/>
              </a:ext>
            </a:extLst>
          </p:cNvPr>
          <p:cNvSpPr/>
          <p:nvPr/>
        </p:nvSpPr>
        <p:spPr>
          <a:xfrm>
            <a:off x="2436919" y="5499012"/>
            <a:ext cx="2027131" cy="412838"/>
          </a:xfrm>
          <a:custGeom>
            <a:avLst/>
            <a:gdLst>
              <a:gd name="connsiteX0" fmla="*/ 11006 w 2027131"/>
              <a:gd name="connsiteY0" fmla="*/ 79463 h 412838"/>
              <a:gd name="connsiteX1" fmla="*/ 757131 w 2027131"/>
              <a:gd name="connsiteY1" fmla="*/ 3263 h 412838"/>
              <a:gd name="connsiteX2" fmla="*/ 639656 w 2027131"/>
              <a:gd name="connsiteY2" fmla="*/ 31838 h 412838"/>
              <a:gd name="connsiteX3" fmla="*/ 868256 w 2027131"/>
              <a:gd name="connsiteY3" fmla="*/ 38188 h 412838"/>
              <a:gd name="connsiteX4" fmla="*/ 1055581 w 2027131"/>
              <a:gd name="connsiteY4" fmla="*/ 114388 h 412838"/>
              <a:gd name="connsiteX5" fmla="*/ 874606 w 2027131"/>
              <a:gd name="connsiteY5" fmla="*/ 92163 h 412838"/>
              <a:gd name="connsiteX6" fmla="*/ 1163531 w 2027131"/>
              <a:gd name="connsiteY6" fmla="*/ 165188 h 412838"/>
              <a:gd name="connsiteX7" fmla="*/ 2027131 w 2027131"/>
              <a:gd name="connsiteY7" fmla="*/ 412838 h 412838"/>
              <a:gd name="connsiteX8" fmla="*/ 807931 w 2027131"/>
              <a:gd name="connsiteY8" fmla="*/ 57238 h 412838"/>
              <a:gd name="connsiteX9" fmla="*/ 826981 w 2027131"/>
              <a:gd name="connsiteY9" fmla="*/ 57238 h 412838"/>
              <a:gd name="connsiteX10" fmla="*/ 655531 w 2027131"/>
              <a:gd name="connsiteY10" fmla="*/ 57238 h 412838"/>
              <a:gd name="connsiteX11" fmla="*/ 760306 w 2027131"/>
              <a:gd name="connsiteY11" fmla="*/ 117563 h 412838"/>
              <a:gd name="connsiteX12" fmla="*/ 671406 w 2027131"/>
              <a:gd name="connsiteY12" fmla="*/ 50888 h 412838"/>
              <a:gd name="connsiteX13" fmla="*/ 287231 w 2027131"/>
              <a:gd name="connsiteY13" fmla="*/ 130263 h 412838"/>
              <a:gd name="connsiteX14" fmla="*/ 646006 w 2027131"/>
              <a:gd name="connsiteY14" fmla="*/ 3263 h 412838"/>
              <a:gd name="connsiteX15" fmla="*/ 477731 w 2027131"/>
              <a:gd name="connsiteY15" fmla="*/ 41363 h 412838"/>
              <a:gd name="connsiteX16" fmla="*/ 261831 w 2027131"/>
              <a:gd name="connsiteY16" fmla="*/ 82638 h 412838"/>
              <a:gd name="connsiteX17" fmla="*/ 306281 w 2027131"/>
              <a:gd name="connsiteY17" fmla="*/ 73113 h 412838"/>
              <a:gd name="connsiteX18" fmla="*/ 11006 w 2027131"/>
              <a:gd name="connsiteY18" fmla="*/ 79463 h 41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27131" h="412838">
                <a:moveTo>
                  <a:pt x="11006" y="79463"/>
                </a:moveTo>
                <a:cubicBezTo>
                  <a:pt x="86147" y="67821"/>
                  <a:pt x="652356" y="11200"/>
                  <a:pt x="757131" y="3263"/>
                </a:cubicBezTo>
                <a:cubicBezTo>
                  <a:pt x="861906" y="-4675"/>
                  <a:pt x="621135" y="26017"/>
                  <a:pt x="639656" y="31838"/>
                </a:cubicBezTo>
                <a:cubicBezTo>
                  <a:pt x="658177" y="37659"/>
                  <a:pt x="798935" y="24430"/>
                  <a:pt x="868256" y="38188"/>
                </a:cubicBezTo>
                <a:cubicBezTo>
                  <a:pt x="937577" y="51946"/>
                  <a:pt x="1054523" y="105392"/>
                  <a:pt x="1055581" y="114388"/>
                </a:cubicBezTo>
                <a:cubicBezTo>
                  <a:pt x="1056639" y="123384"/>
                  <a:pt x="856614" y="83696"/>
                  <a:pt x="874606" y="92163"/>
                </a:cubicBezTo>
                <a:cubicBezTo>
                  <a:pt x="892598" y="100630"/>
                  <a:pt x="1163531" y="165188"/>
                  <a:pt x="1163531" y="165188"/>
                </a:cubicBezTo>
                <a:lnTo>
                  <a:pt x="2027131" y="412838"/>
                </a:lnTo>
                <a:cubicBezTo>
                  <a:pt x="1967864" y="394846"/>
                  <a:pt x="1007956" y="116505"/>
                  <a:pt x="807931" y="57238"/>
                </a:cubicBezTo>
                <a:cubicBezTo>
                  <a:pt x="607906" y="-2029"/>
                  <a:pt x="826981" y="57238"/>
                  <a:pt x="826981" y="57238"/>
                </a:cubicBezTo>
                <a:cubicBezTo>
                  <a:pt x="801581" y="57238"/>
                  <a:pt x="666643" y="47184"/>
                  <a:pt x="655531" y="57238"/>
                </a:cubicBezTo>
                <a:cubicBezTo>
                  <a:pt x="644419" y="67292"/>
                  <a:pt x="757660" y="118621"/>
                  <a:pt x="760306" y="117563"/>
                </a:cubicBezTo>
                <a:cubicBezTo>
                  <a:pt x="762952" y="116505"/>
                  <a:pt x="750252" y="48771"/>
                  <a:pt x="671406" y="50888"/>
                </a:cubicBezTo>
                <a:cubicBezTo>
                  <a:pt x="592560" y="53005"/>
                  <a:pt x="291464" y="138200"/>
                  <a:pt x="287231" y="130263"/>
                </a:cubicBezTo>
                <a:cubicBezTo>
                  <a:pt x="282998" y="122326"/>
                  <a:pt x="614256" y="18080"/>
                  <a:pt x="646006" y="3263"/>
                </a:cubicBezTo>
                <a:cubicBezTo>
                  <a:pt x="677756" y="-11554"/>
                  <a:pt x="541760" y="28134"/>
                  <a:pt x="477731" y="41363"/>
                </a:cubicBezTo>
                <a:cubicBezTo>
                  <a:pt x="413702" y="54592"/>
                  <a:pt x="290406" y="77346"/>
                  <a:pt x="261831" y="82638"/>
                </a:cubicBezTo>
                <a:cubicBezTo>
                  <a:pt x="233256" y="87930"/>
                  <a:pt x="343852" y="74171"/>
                  <a:pt x="306281" y="73113"/>
                </a:cubicBezTo>
                <a:cubicBezTo>
                  <a:pt x="268710" y="72055"/>
                  <a:pt x="-64135" y="91105"/>
                  <a:pt x="11006" y="79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1817046C-544B-E40C-2A79-D39C6BBDBB17}"/>
              </a:ext>
            </a:extLst>
          </p:cNvPr>
          <p:cNvSpPr/>
          <p:nvPr/>
        </p:nvSpPr>
        <p:spPr>
          <a:xfrm>
            <a:off x="3407688" y="5600365"/>
            <a:ext cx="1974704" cy="548358"/>
          </a:xfrm>
          <a:custGeom>
            <a:avLst/>
            <a:gdLst>
              <a:gd name="connsiteX0" fmla="*/ 1843762 w 1974704"/>
              <a:gd name="connsiteY0" fmla="*/ 517860 h 548358"/>
              <a:gd name="connsiteX1" fmla="*/ 2262 w 1974704"/>
              <a:gd name="connsiteY1" fmla="*/ 335 h 548358"/>
              <a:gd name="connsiteX2" fmla="*/ 1462762 w 1974704"/>
              <a:gd name="connsiteY2" fmla="*/ 438485 h 548358"/>
              <a:gd name="connsiteX3" fmla="*/ 1392912 w 1974704"/>
              <a:gd name="connsiteY3" fmla="*/ 419435 h 548358"/>
              <a:gd name="connsiteX4" fmla="*/ 1561187 w 1974704"/>
              <a:gd name="connsiteY4" fmla="*/ 463885 h 548358"/>
              <a:gd name="connsiteX5" fmla="*/ 1380212 w 1974704"/>
              <a:gd name="connsiteY5" fmla="*/ 482935 h 548358"/>
              <a:gd name="connsiteX6" fmla="*/ 1526262 w 1974704"/>
              <a:gd name="connsiteY6" fmla="*/ 460710 h 548358"/>
              <a:gd name="connsiteX7" fmla="*/ 1596112 w 1974704"/>
              <a:gd name="connsiteY7" fmla="*/ 479760 h 548358"/>
              <a:gd name="connsiteX8" fmla="*/ 1497687 w 1974704"/>
              <a:gd name="connsiteY8" fmla="*/ 476585 h 548358"/>
              <a:gd name="connsiteX9" fmla="*/ 1786612 w 1974704"/>
              <a:gd name="connsiteY9" fmla="*/ 482935 h 548358"/>
              <a:gd name="connsiteX10" fmla="*/ 1843762 w 1974704"/>
              <a:gd name="connsiteY10" fmla="*/ 517860 h 5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4704" h="548358">
                <a:moveTo>
                  <a:pt x="1843762" y="517860"/>
                </a:moveTo>
                <a:cubicBezTo>
                  <a:pt x="1546370" y="437427"/>
                  <a:pt x="65762" y="13564"/>
                  <a:pt x="2262" y="335"/>
                </a:cubicBezTo>
                <a:cubicBezTo>
                  <a:pt x="-61238" y="-12894"/>
                  <a:pt x="1230987" y="368635"/>
                  <a:pt x="1462762" y="438485"/>
                </a:cubicBezTo>
                <a:cubicBezTo>
                  <a:pt x="1694537" y="508335"/>
                  <a:pt x="1392912" y="419435"/>
                  <a:pt x="1392912" y="419435"/>
                </a:cubicBezTo>
                <a:cubicBezTo>
                  <a:pt x="1409316" y="423668"/>
                  <a:pt x="1563304" y="453302"/>
                  <a:pt x="1561187" y="463885"/>
                </a:cubicBezTo>
                <a:cubicBezTo>
                  <a:pt x="1559070" y="474468"/>
                  <a:pt x="1386033" y="483464"/>
                  <a:pt x="1380212" y="482935"/>
                </a:cubicBezTo>
                <a:cubicBezTo>
                  <a:pt x="1374391" y="482406"/>
                  <a:pt x="1490279" y="461239"/>
                  <a:pt x="1526262" y="460710"/>
                </a:cubicBezTo>
                <a:cubicBezTo>
                  <a:pt x="1562245" y="460181"/>
                  <a:pt x="1600874" y="477114"/>
                  <a:pt x="1596112" y="479760"/>
                </a:cubicBezTo>
                <a:cubicBezTo>
                  <a:pt x="1591350" y="482406"/>
                  <a:pt x="1497687" y="476585"/>
                  <a:pt x="1497687" y="476585"/>
                </a:cubicBezTo>
                <a:lnTo>
                  <a:pt x="1786612" y="482935"/>
                </a:lnTo>
                <a:cubicBezTo>
                  <a:pt x="1847466" y="495635"/>
                  <a:pt x="2141154" y="598293"/>
                  <a:pt x="1843762" y="517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FB6E8C8-1904-659B-BAA7-F84B56828FA5}"/>
              </a:ext>
            </a:extLst>
          </p:cNvPr>
          <p:cNvSpPr/>
          <p:nvPr/>
        </p:nvSpPr>
        <p:spPr>
          <a:xfrm>
            <a:off x="5232593" y="5921346"/>
            <a:ext cx="797360" cy="225459"/>
          </a:xfrm>
          <a:custGeom>
            <a:avLst/>
            <a:gdLst>
              <a:gd name="connsiteX0" fmla="*/ 2982 w 797360"/>
              <a:gd name="connsiteY0" fmla="*/ 187354 h 225459"/>
              <a:gd name="connsiteX1" fmla="*/ 437957 w 797360"/>
              <a:gd name="connsiteY1" fmla="*/ 120679 h 225459"/>
              <a:gd name="connsiteX2" fmla="*/ 383982 w 797360"/>
              <a:gd name="connsiteY2" fmla="*/ 152429 h 225459"/>
              <a:gd name="connsiteX3" fmla="*/ 276032 w 797360"/>
              <a:gd name="connsiteY3" fmla="*/ 193704 h 225459"/>
              <a:gd name="connsiteX4" fmla="*/ 320482 w 797360"/>
              <a:gd name="connsiteY4" fmla="*/ 177829 h 225459"/>
              <a:gd name="connsiteX5" fmla="*/ 142682 w 797360"/>
              <a:gd name="connsiteY5" fmla="*/ 225454 h 225459"/>
              <a:gd name="connsiteX6" fmla="*/ 326832 w 797360"/>
              <a:gd name="connsiteY6" fmla="*/ 181004 h 225459"/>
              <a:gd name="connsiteX7" fmla="*/ 444307 w 797360"/>
              <a:gd name="connsiteY7" fmla="*/ 196879 h 225459"/>
              <a:gd name="connsiteX8" fmla="*/ 342707 w 797360"/>
              <a:gd name="connsiteY8" fmla="*/ 165129 h 225459"/>
              <a:gd name="connsiteX9" fmla="*/ 434782 w 797360"/>
              <a:gd name="connsiteY9" fmla="*/ 95279 h 225459"/>
              <a:gd name="connsiteX10" fmla="*/ 796732 w 797360"/>
              <a:gd name="connsiteY10" fmla="*/ 29 h 225459"/>
              <a:gd name="connsiteX11" fmla="*/ 517332 w 797360"/>
              <a:gd name="connsiteY11" fmla="*/ 85754 h 225459"/>
              <a:gd name="connsiteX12" fmla="*/ 333182 w 797360"/>
              <a:gd name="connsiteY12" fmla="*/ 146079 h 225459"/>
              <a:gd name="connsiteX13" fmla="*/ 276032 w 797360"/>
              <a:gd name="connsiteY13" fmla="*/ 171479 h 225459"/>
              <a:gd name="connsiteX14" fmla="*/ 349057 w 797360"/>
              <a:gd name="connsiteY14" fmla="*/ 142904 h 225459"/>
              <a:gd name="connsiteX15" fmla="*/ 234757 w 797360"/>
              <a:gd name="connsiteY15" fmla="*/ 168304 h 225459"/>
              <a:gd name="connsiteX16" fmla="*/ 180782 w 797360"/>
              <a:gd name="connsiteY16" fmla="*/ 190529 h 225459"/>
              <a:gd name="connsiteX17" fmla="*/ 241107 w 797360"/>
              <a:gd name="connsiteY17" fmla="*/ 155604 h 225459"/>
              <a:gd name="connsiteX18" fmla="*/ 2982 w 797360"/>
              <a:gd name="connsiteY18" fmla="*/ 187354 h 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7360" h="225459">
                <a:moveTo>
                  <a:pt x="2982" y="187354"/>
                </a:moveTo>
                <a:cubicBezTo>
                  <a:pt x="35790" y="181533"/>
                  <a:pt x="374457" y="126500"/>
                  <a:pt x="437957" y="120679"/>
                </a:cubicBezTo>
                <a:cubicBezTo>
                  <a:pt x="501457" y="114858"/>
                  <a:pt x="410970" y="140258"/>
                  <a:pt x="383982" y="152429"/>
                </a:cubicBezTo>
                <a:cubicBezTo>
                  <a:pt x="356995" y="164600"/>
                  <a:pt x="286615" y="189471"/>
                  <a:pt x="276032" y="193704"/>
                </a:cubicBezTo>
                <a:cubicBezTo>
                  <a:pt x="265449" y="197937"/>
                  <a:pt x="342707" y="172537"/>
                  <a:pt x="320482" y="177829"/>
                </a:cubicBezTo>
                <a:cubicBezTo>
                  <a:pt x="298257" y="183121"/>
                  <a:pt x="141624" y="224925"/>
                  <a:pt x="142682" y="225454"/>
                </a:cubicBezTo>
                <a:cubicBezTo>
                  <a:pt x="143740" y="225983"/>
                  <a:pt x="276561" y="185766"/>
                  <a:pt x="326832" y="181004"/>
                </a:cubicBezTo>
                <a:cubicBezTo>
                  <a:pt x="377103" y="176242"/>
                  <a:pt x="441661" y="199525"/>
                  <a:pt x="444307" y="196879"/>
                </a:cubicBezTo>
                <a:cubicBezTo>
                  <a:pt x="446953" y="194233"/>
                  <a:pt x="344295" y="182062"/>
                  <a:pt x="342707" y="165129"/>
                </a:cubicBezTo>
                <a:cubicBezTo>
                  <a:pt x="341120" y="148196"/>
                  <a:pt x="359111" y="122796"/>
                  <a:pt x="434782" y="95279"/>
                </a:cubicBezTo>
                <a:cubicBezTo>
                  <a:pt x="510453" y="67762"/>
                  <a:pt x="782974" y="1616"/>
                  <a:pt x="796732" y="29"/>
                </a:cubicBezTo>
                <a:cubicBezTo>
                  <a:pt x="810490" y="-1558"/>
                  <a:pt x="594590" y="61412"/>
                  <a:pt x="517332" y="85754"/>
                </a:cubicBezTo>
                <a:cubicBezTo>
                  <a:pt x="440074" y="110096"/>
                  <a:pt x="373399" y="131792"/>
                  <a:pt x="333182" y="146079"/>
                </a:cubicBezTo>
                <a:cubicBezTo>
                  <a:pt x="292965" y="160366"/>
                  <a:pt x="273386" y="172008"/>
                  <a:pt x="276032" y="171479"/>
                </a:cubicBezTo>
                <a:cubicBezTo>
                  <a:pt x="278678" y="170950"/>
                  <a:pt x="355936" y="143433"/>
                  <a:pt x="349057" y="142904"/>
                </a:cubicBezTo>
                <a:cubicBezTo>
                  <a:pt x="342178" y="142375"/>
                  <a:pt x="262803" y="160366"/>
                  <a:pt x="234757" y="168304"/>
                </a:cubicBezTo>
                <a:cubicBezTo>
                  <a:pt x="206711" y="176241"/>
                  <a:pt x="179724" y="192646"/>
                  <a:pt x="180782" y="190529"/>
                </a:cubicBezTo>
                <a:cubicBezTo>
                  <a:pt x="181840" y="188412"/>
                  <a:pt x="263861" y="155075"/>
                  <a:pt x="241107" y="155604"/>
                </a:cubicBezTo>
                <a:cubicBezTo>
                  <a:pt x="218353" y="156133"/>
                  <a:pt x="-29826" y="193175"/>
                  <a:pt x="2982" y="187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1731ED1D-CD3B-C195-008A-616FC9487F9E}"/>
              </a:ext>
            </a:extLst>
          </p:cNvPr>
          <p:cNvSpPr/>
          <p:nvPr/>
        </p:nvSpPr>
        <p:spPr>
          <a:xfrm>
            <a:off x="5766475" y="5729546"/>
            <a:ext cx="805895" cy="274891"/>
          </a:xfrm>
          <a:custGeom>
            <a:avLst/>
            <a:gdLst>
              <a:gd name="connsiteX0" fmla="*/ 2500 w 805895"/>
              <a:gd name="connsiteY0" fmla="*/ 274379 h 274891"/>
              <a:gd name="connsiteX1" fmla="*/ 351750 w 805895"/>
              <a:gd name="connsiteY1" fmla="*/ 102929 h 274891"/>
              <a:gd name="connsiteX2" fmla="*/ 316825 w 805895"/>
              <a:gd name="connsiteY2" fmla="*/ 141029 h 274891"/>
              <a:gd name="connsiteX3" fmla="*/ 453350 w 805895"/>
              <a:gd name="connsiteY3" fmla="*/ 96579 h 274891"/>
              <a:gd name="connsiteX4" fmla="*/ 783550 w 805895"/>
              <a:gd name="connsiteY4" fmla="*/ 4504 h 274891"/>
              <a:gd name="connsiteX5" fmla="*/ 735925 w 805895"/>
              <a:gd name="connsiteY5" fmla="*/ 26729 h 274891"/>
              <a:gd name="connsiteX6" fmla="*/ 412075 w 805895"/>
              <a:gd name="connsiteY6" fmla="*/ 134679 h 274891"/>
              <a:gd name="connsiteX7" fmla="*/ 583525 w 805895"/>
              <a:gd name="connsiteY7" fmla="*/ 61654 h 274891"/>
              <a:gd name="connsiteX8" fmla="*/ 342225 w 805895"/>
              <a:gd name="connsiteY8" fmla="*/ 134679 h 274891"/>
              <a:gd name="connsiteX9" fmla="*/ 193000 w 805895"/>
              <a:gd name="connsiteY9" fmla="*/ 191829 h 274891"/>
              <a:gd name="connsiteX10" fmla="*/ 288250 w 805895"/>
              <a:gd name="connsiteY10" fmla="*/ 137854 h 274891"/>
              <a:gd name="connsiteX11" fmla="*/ 126325 w 805895"/>
              <a:gd name="connsiteY11" fmla="*/ 191829 h 274891"/>
              <a:gd name="connsiteX12" fmla="*/ 189825 w 805895"/>
              <a:gd name="connsiteY12" fmla="*/ 156904 h 274891"/>
              <a:gd name="connsiteX13" fmla="*/ 2500 w 805895"/>
              <a:gd name="connsiteY13" fmla="*/ 274379 h 27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5895" h="274891">
                <a:moveTo>
                  <a:pt x="2500" y="274379"/>
                </a:moveTo>
                <a:cubicBezTo>
                  <a:pt x="29487" y="265383"/>
                  <a:pt x="299363" y="125154"/>
                  <a:pt x="351750" y="102929"/>
                </a:cubicBezTo>
                <a:cubicBezTo>
                  <a:pt x="404137" y="80704"/>
                  <a:pt x="299892" y="142087"/>
                  <a:pt x="316825" y="141029"/>
                </a:cubicBezTo>
                <a:cubicBezTo>
                  <a:pt x="333758" y="139971"/>
                  <a:pt x="375563" y="119333"/>
                  <a:pt x="453350" y="96579"/>
                </a:cubicBezTo>
                <a:cubicBezTo>
                  <a:pt x="531137" y="73825"/>
                  <a:pt x="736454" y="16146"/>
                  <a:pt x="783550" y="4504"/>
                </a:cubicBezTo>
                <a:cubicBezTo>
                  <a:pt x="830646" y="-7138"/>
                  <a:pt x="797837" y="5033"/>
                  <a:pt x="735925" y="26729"/>
                </a:cubicBezTo>
                <a:cubicBezTo>
                  <a:pt x="674013" y="48425"/>
                  <a:pt x="437475" y="128858"/>
                  <a:pt x="412075" y="134679"/>
                </a:cubicBezTo>
                <a:cubicBezTo>
                  <a:pt x="386675" y="140500"/>
                  <a:pt x="595167" y="61654"/>
                  <a:pt x="583525" y="61654"/>
                </a:cubicBezTo>
                <a:cubicBezTo>
                  <a:pt x="571883" y="61654"/>
                  <a:pt x="407313" y="112983"/>
                  <a:pt x="342225" y="134679"/>
                </a:cubicBezTo>
                <a:cubicBezTo>
                  <a:pt x="277137" y="156375"/>
                  <a:pt x="201996" y="191300"/>
                  <a:pt x="193000" y="191829"/>
                </a:cubicBezTo>
                <a:cubicBezTo>
                  <a:pt x="184004" y="192358"/>
                  <a:pt x="299362" y="137854"/>
                  <a:pt x="288250" y="137854"/>
                </a:cubicBezTo>
                <a:cubicBezTo>
                  <a:pt x="277138" y="137854"/>
                  <a:pt x="142729" y="188654"/>
                  <a:pt x="126325" y="191829"/>
                </a:cubicBezTo>
                <a:cubicBezTo>
                  <a:pt x="109921" y="195004"/>
                  <a:pt x="204112" y="142617"/>
                  <a:pt x="189825" y="156904"/>
                </a:cubicBezTo>
                <a:cubicBezTo>
                  <a:pt x="175538" y="171191"/>
                  <a:pt x="-24487" y="283375"/>
                  <a:pt x="2500" y="274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E6689C6F-A2A2-B2C6-4482-807D0B350D0C}"/>
              </a:ext>
            </a:extLst>
          </p:cNvPr>
          <p:cNvSpPr/>
          <p:nvPr/>
        </p:nvSpPr>
        <p:spPr>
          <a:xfrm>
            <a:off x="6047873" y="5634076"/>
            <a:ext cx="650264" cy="243377"/>
          </a:xfrm>
          <a:custGeom>
            <a:avLst/>
            <a:gdLst>
              <a:gd name="connsiteX0" fmla="*/ 645027 w 650264"/>
              <a:gd name="connsiteY0" fmla="*/ 1549 h 243377"/>
              <a:gd name="connsiteX1" fmla="*/ 502 w 650264"/>
              <a:gd name="connsiteY1" fmla="*/ 242849 h 243377"/>
              <a:gd name="connsiteX2" fmla="*/ 533902 w 650264"/>
              <a:gd name="connsiteY2" fmla="*/ 68224 h 243377"/>
              <a:gd name="connsiteX3" fmla="*/ 318002 w 650264"/>
              <a:gd name="connsiteY3" fmla="*/ 134899 h 243377"/>
              <a:gd name="connsiteX4" fmla="*/ 645027 w 650264"/>
              <a:gd name="connsiteY4" fmla="*/ 1549 h 24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64" h="243377">
                <a:moveTo>
                  <a:pt x="645027" y="1549"/>
                </a:moveTo>
                <a:cubicBezTo>
                  <a:pt x="592110" y="19541"/>
                  <a:pt x="19023" y="231737"/>
                  <a:pt x="502" y="242849"/>
                </a:cubicBezTo>
                <a:cubicBezTo>
                  <a:pt x="-18019" y="253962"/>
                  <a:pt x="480985" y="86216"/>
                  <a:pt x="533902" y="68224"/>
                </a:cubicBezTo>
                <a:cubicBezTo>
                  <a:pt x="586819" y="50232"/>
                  <a:pt x="303185" y="141778"/>
                  <a:pt x="318002" y="134899"/>
                </a:cubicBezTo>
                <a:cubicBezTo>
                  <a:pt x="332819" y="128020"/>
                  <a:pt x="697944" y="-16443"/>
                  <a:pt x="645027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0D6E05FD-32D2-BD51-F26E-7A29FE877E4C}"/>
              </a:ext>
            </a:extLst>
          </p:cNvPr>
          <p:cNvSpPr/>
          <p:nvPr/>
        </p:nvSpPr>
        <p:spPr>
          <a:xfrm>
            <a:off x="6885431" y="5574553"/>
            <a:ext cx="141881" cy="281780"/>
          </a:xfrm>
          <a:custGeom>
            <a:avLst/>
            <a:gdLst>
              <a:gd name="connsiteX0" fmla="*/ 128144 w 141881"/>
              <a:gd name="connsiteY0" fmla="*/ 747 h 281780"/>
              <a:gd name="connsiteX1" fmla="*/ 124969 w 141881"/>
              <a:gd name="connsiteY1" fmla="*/ 102347 h 281780"/>
              <a:gd name="connsiteX2" fmla="*/ 74169 w 141881"/>
              <a:gd name="connsiteY2" fmla="*/ 165847 h 281780"/>
              <a:gd name="connsiteX3" fmla="*/ 90044 w 141881"/>
              <a:gd name="connsiteY3" fmla="*/ 140447 h 281780"/>
              <a:gd name="connsiteX4" fmla="*/ 1144 w 141881"/>
              <a:gd name="connsiteY4" fmla="*/ 280147 h 281780"/>
              <a:gd name="connsiteX5" fmla="*/ 45594 w 141881"/>
              <a:gd name="connsiteY5" fmla="*/ 210297 h 281780"/>
              <a:gd name="connsiteX6" fmla="*/ 131319 w 141881"/>
              <a:gd name="connsiteY6" fmla="*/ 111872 h 281780"/>
              <a:gd name="connsiteX7" fmla="*/ 140844 w 141881"/>
              <a:gd name="connsiteY7" fmla="*/ 57897 h 281780"/>
              <a:gd name="connsiteX8" fmla="*/ 128144 w 141881"/>
              <a:gd name="connsiteY8" fmla="*/ 747 h 28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881" h="281780">
                <a:moveTo>
                  <a:pt x="128144" y="747"/>
                </a:moveTo>
                <a:cubicBezTo>
                  <a:pt x="125498" y="8155"/>
                  <a:pt x="133965" y="74830"/>
                  <a:pt x="124969" y="102347"/>
                </a:cubicBezTo>
                <a:cubicBezTo>
                  <a:pt x="115973" y="129864"/>
                  <a:pt x="79990" y="159497"/>
                  <a:pt x="74169" y="165847"/>
                </a:cubicBezTo>
                <a:cubicBezTo>
                  <a:pt x="68348" y="172197"/>
                  <a:pt x="90044" y="140447"/>
                  <a:pt x="90044" y="140447"/>
                </a:cubicBezTo>
                <a:lnTo>
                  <a:pt x="1144" y="280147"/>
                </a:lnTo>
                <a:cubicBezTo>
                  <a:pt x="-6264" y="291789"/>
                  <a:pt x="23898" y="238343"/>
                  <a:pt x="45594" y="210297"/>
                </a:cubicBezTo>
                <a:cubicBezTo>
                  <a:pt x="67290" y="182251"/>
                  <a:pt x="115444" y="137272"/>
                  <a:pt x="131319" y="111872"/>
                </a:cubicBezTo>
                <a:cubicBezTo>
                  <a:pt x="147194" y="86472"/>
                  <a:pt x="140315" y="72714"/>
                  <a:pt x="140844" y="57897"/>
                </a:cubicBezTo>
                <a:cubicBezTo>
                  <a:pt x="141373" y="43080"/>
                  <a:pt x="130790" y="-6661"/>
                  <a:pt x="128144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AD585E21-CA78-CB58-EFA0-DAA2F6C3E6DA}"/>
              </a:ext>
            </a:extLst>
          </p:cNvPr>
          <p:cNvSpPr/>
          <p:nvPr/>
        </p:nvSpPr>
        <p:spPr>
          <a:xfrm>
            <a:off x="6667754" y="5676584"/>
            <a:ext cx="317725" cy="250391"/>
          </a:xfrm>
          <a:custGeom>
            <a:avLst/>
            <a:gdLst>
              <a:gd name="connsiteX0" fmla="*/ 317246 w 317725"/>
              <a:gd name="connsiteY0" fmla="*/ 316 h 250391"/>
              <a:gd name="connsiteX1" fmla="*/ 221996 w 317725"/>
              <a:gd name="connsiteY1" fmla="*/ 95566 h 250391"/>
              <a:gd name="connsiteX2" fmla="*/ 161671 w 317725"/>
              <a:gd name="connsiteY2" fmla="*/ 184466 h 250391"/>
              <a:gd name="connsiteX3" fmla="*/ 190246 w 317725"/>
              <a:gd name="connsiteY3" fmla="*/ 143191 h 250391"/>
              <a:gd name="connsiteX4" fmla="*/ 6096 w 317725"/>
              <a:gd name="connsiteY4" fmla="*/ 247966 h 250391"/>
              <a:gd name="connsiteX5" fmla="*/ 63246 w 317725"/>
              <a:gd name="connsiteY5" fmla="*/ 213041 h 250391"/>
              <a:gd name="connsiteX6" fmla="*/ 250571 w 317725"/>
              <a:gd name="connsiteY6" fmla="*/ 168591 h 250391"/>
              <a:gd name="connsiteX7" fmla="*/ 136271 w 317725"/>
              <a:gd name="connsiteY7" fmla="*/ 155891 h 250391"/>
              <a:gd name="connsiteX8" fmla="*/ 114046 w 317725"/>
              <a:gd name="connsiteY8" fmla="*/ 146366 h 250391"/>
              <a:gd name="connsiteX9" fmla="*/ 209296 w 317725"/>
              <a:gd name="connsiteY9" fmla="*/ 143191 h 250391"/>
              <a:gd name="connsiteX10" fmla="*/ 196596 w 317725"/>
              <a:gd name="connsiteY10" fmla="*/ 95566 h 250391"/>
              <a:gd name="connsiteX11" fmla="*/ 202946 w 317725"/>
              <a:gd name="connsiteY11" fmla="*/ 63816 h 250391"/>
              <a:gd name="connsiteX12" fmla="*/ 187071 w 317725"/>
              <a:gd name="connsiteY12" fmla="*/ 111441 h 250391"/>
              <a:gd name="connsiteX13" fmla="*/ 155321 w 317725"/>
              <a:gd name="connsiteY13" fmla="*/ 95566 h 250391"/>
              <a:gd name="connsiteX14" fmla="*/ 202946 w 317725"/>
              <a:gd name="connsiteY14" fmla="*/ 120966 h 250391"/>
              <a:gd name="connsiteX15" fmla="*/ 241046 w 317725"/>
              <a:gd name="connsiteY15" fmla="*/ 89216 h 250391"/>
              <a:gd name="connsiteX16" fmla="*/ 295021 w 317725"/>
              <a:gd name="connsiteY16" fmla="*/ 124141 h 250391"/>
              <a:gd name="connsiteX17" fmla="*/ 260096 w 317725"/>
              <a:gd name="connsiteY17" fmla="*/ 66991 h 250391"/>
              <a:gd name="connsiteX18" fmla="*/ 317246 w 317725"/>
              <a:gd name="connsiteY18" fmla="*/ 316 h 2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725" h="250391">
                <a:moveTo>
                  <a:pt x="317246" y="316"/>
                </a:moveTo>
                <a:cubicBezTo>
                  <a:pt x="310896" y="5078"/>
                  <a:pt x="247925" y="64874"/>
                  <a:pt x="221996" y="95566"/>
                </a:cubicBezTo>
                <a:cubicBezTo>
                  <a:pt x="196067" y="126258"/>
                  <a:pt x="166963" y="176529"/>
                  <a:pt x="161671" y="184466"/>
                </a:cubicBezTo>
                <a:cubicBezTo>
                  <a:pt x="156379" y="192403"/>
                  <a:pt x="216175" y="132608"/>
                  <a:pt x="190246" y="143191"/>
                </a:cubicBezTo>
                <a:cubicBezTo>
                  <a:pt x="164317" y="153774"/>
                  <a:pt x="27263" y="236324"/>
                  <a:pt x="6096" y="247966"/>
                </a:cubicBezTo>
                <a:cubicBezTo>
                  <a:pt x="-15071" y="259608"/>
                  <a:pt x="22500" y="226270"/>
                  <a:pt x="63246" y="213041"/>
                </a:cubicBezTo>
                <a:cubicBezTo>
                  <a:pt x="103992" y="199812"/>
                  <a:pt x="238400" y="178116"/>
                  <a:pt x="250571" y="168591"/>
                </a:cubicBezTo>
                <a:cubicBezTo>
                  <a:pt x="262742" y="159066"/>
                  <a:pt x="159025" y="159595"/>
                  <a:pt x="136271" y="155891"/>
                </a:cubicBezTo>
                <a:cubicBezTo>
                  <a:pt x="113517" y="152187"/>
                  <a:pt x="101875" y="148483"/>
                  <a:pt x="114046" y="146366"/>
                </a:cubicBezTo>
                <a:cubicBezTo>
                  <a:pt x="126217" y="144249"/>
                  <a:pt x="195538" y="151658"/>
                  <a:pt x="209296" y="143191"/>
                </a:cubicBezTo>
                <a:cubicBezTo>
                  <a:pt x="223054" y="134724"/>
                  <a:pt x="197654" y="108795"/>
                  <a:pt x="196596" y="95566"/>
                </a:cubicBezTo>
                <a:cubicBezTo>
                  <a:pt x="195538" y="82337"/>
                  <a:pt x="204533" y="61170"/>
                  <a:pt x="202946" y="63816"/>
                </a:cubicBezTo>
                <a:cubicBezTo>
                  <a:pt x="201358" y="66462"/>
                  <a:pt x="195008" y="106149"/>
                  <a:pt x="187071" y="111441"/>
                </a:cubicBezTo>
                <a:cubicBezTo>
                  <a:pt x="179134" y="116733"/>
                  <a:pt x="152675" y="93979"/>
                  <a:pt x="155321" y="95566"/>
                </a:cubicBezTo>
                <a:cubicBezTo>
                  <a:pt x="157967" y="97154"/>
                  <a:pt x="188659" y="122024"/>
                  <a:pt x="202946" y="120966"/>
                </a:cubicBezTo>
                <a:cubicBezTo>
                  <a:pt x="217233" y="119908"/>
                  <a:pt x="225700" y="88687"/>
                  <a:pt x="241046" y="89216"/>
                </a:cubicBezTo>
                <a:cubicBezTo>
                  <a:pt x="256392" y="89745"/>
                  <a:pt x="291846" y="127845"/>
                  <a:pt x="295021" y="124141"/>
                </a:cubicBezTo>
                <a:cubicBezTo>
                  <a:pt x="298196" y="120437"/>
                  <a:pt x="255334" y="88158"/>
                  <a:pt x="260096" y="66991"/>
                </a:cubicBezTo>
                <a:cubicBezTo>
                  <a:pt x="264858" y="45824"/>
                  <a:pt x="323596" y="-4446"/>
                  <a:pt x="317246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42E04DAD-A1F4-18CC-C9BF-5DC391485547}"/>
              </a:ext>
            </a:extLst>
          </p:cNvPr>
          <p:cNvSpPr/>
          <p:nvPr/>
        </p:nvSpPr>
        <p:spPr>
          <a:xfrm>
            <a:off x="6145154" y="5879469"/>
            <a:ext cx="554133" cy="312273"/>
          </a:xfrm>
          <a:custGeom>
            <a:avLst/>
            <a:gdLst>
              <a:gd name="connsiteX0" fmla="*/ 515996 w 554133"/>
              <a:gd name="connsiteY0" fmla="*/ 631 h 312273"/>
              <a:gd name="connsiteX1" fmla="*/ 379471 w 554133"/>
              <a:gd name="connsiteY1" fmla="*/ 118106 h 312273"/>
              <a:gd name="connsiteX2" fmla="*/ 544571 w 554133"/>
              <a:gd name="connsiteY2" fmla="*/ 67306 h 312273"/>
              <a:gd name="connsiteX3" fmla="*/ 36571 w 554133"/>
              <a:gd name="connsiteY3" fmla="*/ 299081 h 312273"/>
              <a:gd name="connsiteX4" fmla="*/ 61971 w 554133"/>
              <a:gd name="connsiteY4" fmla="*/ 267331 h 312273"/>
              <a:gd name="connsiteX5" fmla="*/ 236596 w 554133"/>
              <a:gd name="connsiteY5" fmla="*/ 130806 h 312273"/>
              <a:gd name="connsiteX6" fmla="*/ 100071 w 554133"/>
              <a:gd name="connsiteY6" fmla="*/ 251456 h 312273"/>
              <a:gd name="connsiteX7" fmla="*/ 462021 w 554133"/>
              <a:gd name="connsiteY7" fmla="*/ 76831 h 312273"/>
              <a:gd name="connsiteX8" fmla="*/ 449321 w 554133"/>
              <a:gd name="connsiteY8" fmla="*/ 70481 h 312273"/>
              <a:gd name="connsiteX9" fmla="*/ 515996 w 554133"/>
              <a:gd name="connsiteY9" fmla="*/ 631 h 31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133" h="312273">
                <a:moveTo>
                  <a:pt x="515996" y="631"/>
                </a:moveTo>
                <a:cubicBezTo>
                  <a:pt x="504354" y="8569"/>
                  <a:pt x="374709" y="106994"/>
                  <a:pt x="379471" y="118106"/>
                </a:cubicBezTo>
                <a:cubicBezTo>
                  <a:pt x="384233" y="129218"/>
                  <a:pt x="601721" y="37144"/>
                  <a:pt x="544571" y="67306"/>
                </a:cubicBezTo>
                <a:cubicBezTo>
                  <a:pt x="487421" y="97468"/>
                  <a:pt x="117004" y="265744"/>
                  <a:pt x="36571" y="299081"/>
                </a:cubicBezTo>
                <a:cubicBezTo>
                  <a:pt x="-43862" y="332418"/>
                  <a:pt x="28633" y="295377"/>
                  <a:pt x="61971" y="267331"/>
                </a:cubicBezTo>
                <a:cubicBezTo>
                  <a:pt x="95309" y="239285"/>
                  <a:pt x="230246" y="133452"/>
                  <a:pt x="236596" y="130806"/>
                </a:cubicBezTo>
                <a:cubicBezTo>
                  <a:pt x="242946" y="128160"/>
                  <a:pt x="62500" y="260452"/>
                  <a:pt x="100071" y="251456"/>
                </a:cubicBezTo>
                <a:cubicBezTo>
                  <a:pt x="137642" y="242460"/>
                  <a:pt x="403813" y="106993"/>
                  <a:pt x="462021" y="76831"/>
                </a:cubicBezTo>
                <a:cubicBezTo>
                  <a:pt x="520229" y="46669"/>
                  <a:pt x="441383" y="78948"/>
                  <a:pt x="449321" y="70481"/>
                </a:cubicBezTo>
                <a:cubicBezTo>
                  <a:pt x="457258" y="62014"/>
                  <a:pt x="527638" y="-7307"/>
                  <a:pt x="515996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8888DABC-B89D-269B-496D-0BEAA3E70C79}"/>
              </a:ext>
            </a:extLst>
          </p:cNvPr>
          <p:cNvSpPr/>
          <p:nvPr/>
        </p:nvSpPr>
        <p:spPr>
          <a:xfrm>
            <a:off x="6168008" y="5739750"/>
            <a:ext cx="477906" cy="163211"/>
          </a:xfrm>
          <a:custGeom>
            <a:avLst/>
            <a:gdLst>
              <a:gd name="connsiteX0" fmla="*/ 461392 w 477906"/>
              <a:gd name="connsiteY0" fmla="*/ 3825 h 163211"/>
              <a:gd name="connsiteX1" fmla="*/ 1017 w 477906"/>
              <a:gd name="connsiteY1" fmla="*/ 162575 h 163211"/>
              <a:gd name="connsiteX2" fmla="*/ 340742 w 477906"/>
              <a:gd name="connsiteY2" fmla="*/ 57800 h 163211"/>
              <a:gd name="connsiteX3" fmla="*/ 461392 w 477906"/>
              <a:gd name="connsiteY3" fmla="*/ 3825 h 16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06" h="163211">
                <a:moveTo>
                  <a:pt x="461392" y="3825"/>
                </a:moveTo>
                <a:cubicBezTo>
                  <a:pt x="404771" y="21287"/>
                  <a:pt x="21125" y="153579"/>
                  <a:pt x="1017" y="162575"/>
                </a:cubicBezTo>
                <a:cubicBezTo>
                  <a:pt x="-19091" y="171571"/>
                  <a:pt x="264542" y="82671"/>
                  <a:pt x="340742" y="57800"/>
                </a:cubicBezTo>
                <a:cubicBezTo>
                  <a:pt x="416942" y="32929"/>
                  <a:pt x="518013" y="-13637"/>
                  <a:pt x="461392" y="3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C8E13330-942E-FF4F-9FB7-1396BACAFCC9}"/>
              </a:ext>
            </a:extLst>
          </p:cNvPr>
          <p:cNvSpPr/>
          <p:nvPr/>
        </p:nvSpPr>
        <p:spPr>
          <a:xfrm>
            <a:off x="5965119" y="5857703"/>
            <a:ext cx="385195" cy="79861"/>
          </a:xfrm>
          <a:custGeom>
            <a:avLst/>
            <a:gdLst>
              <a:gd name="connsiteX0" fmla="*/ 3881 w 385195"/>
              <a:gd name="connsiteY0" fmla="*/ 50972 h 79861"/>
              <a:gd name="connsiteX1" fmla="*/ 372181 w 385195"/>
              <a:gd name="connsiteY1" fmla="*/ 57322 h 79861"/>
              <a:gd name="connsiteX2" fmla="*/ 308681 w 385195"/>
              <a:gd name="connsiteY2" fmla="*/ 63672 h 79861"/>
              <a:gd name="connsiteX3" fmla="*/ 175331 w 385195"/>
              <a:gd name="connsiteY3" fmla="*/ 79547 h 79861"/>
              <a:gd name="connsiteX4" fmla="*/ 200731 w 385195"/>
              <a:gd name="connsiteY4" fmla="*/ 47797 h 79861"/>
              <a:gd name="connsiteX5" fmla="*/ 248356 w 385195"/>
              <a:gd name="connsiteY5" fmla="*/ 172 h 79861"/>
              <a:gd name="connsiteX6" fmla="*/ 140406 w 385195"/>
              <a:gd name="connsiteY6" fmla="*/ 31922 h 79861"/>
              <a:gd name="connsiteX7" fmla="*/ 188031 w 385195"/>
              <a:gd name="connsiteY7" fmla="*/ 35097 h 79861"/>
              <a:gd name="connsiteX8" fmla="*/ 178506 w 385195"/>
              <a:gd name="connsiteY8" fmla="*/ 54147 h 79861"/>
              <a:gd name="connsiteX9" fmla="*/ 3881 w 385195"/>
              <a:gd name="connsiteY9" fmla="*/ 50972 h 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195" h="79861">
                <a:moveTo>
                  <a:pt x="3881" y="50972"/>
                </a:moveTo>
                <a:lnTo>
                  <a:pt x="372181" y="57322"/>
                </a:lnTo>
                <a:cubicBezTo>
                  <a:pt x="422981" y="59439"/>
                  <a:pt x="308681" y="63672"/>
                  <a:pt x="308681" y="63672"/>
                </a:cubicBezTo>
                <a:cubicBezTo>
                  <a:pt x="275873" y="67376"/>
                  <a:pt x="193323" y="82193"/>
                  <a:pt x="175331" y="79547"/>
                </a:cubicBezTo>
                <a:cubicBezTo>
                  <a:pt x="157339" y="76901"/>
                  <a:pt x="188560" y="61026"/>
                  <a:pt x="200731" y="47797"/>
                </a:cubicBezTo>
                <a:cubicBezTo>
                  <a:pt x="212902" y="34568"/>
                  <a:pt x="258410" y="2818"/>
                  <a:pt x="248356" y="172"/>
                </a:cubicBezTo>
                <a:cubicBezTo>
                  <a:pt x="238302" y="-2474"/>
                  <a:pt x="150460" y="26101"/>
                  <a:pt x="140406" y="31922"/>
                </a:cubicBezTo>
                <a:cubicBezTo>
                  <a:pt x="130352" y="37743"/>
                  <a:pt x="181681" y="31393"/>
                  <a:pt x="188031" y="35097"/>
                </a:cubicBezTo>
                <a:cubicBezTo>
                  <a:pt x="194381" y="38801"/>
                  <a:pt x="206552" y="50443"/>
                  <a:pt x="178506" y="54147"/>
                </a:cubicBezTo>
                <a:cubicBezTo>
                  <a:pt x="150460" y="57851"/>
                  <a:pt x="-28398" y="50443"/>
                  <a:pt x="3881" y="50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3D89D95F-F3C0-636E-DC74-5AC01431C89F}"/>
              </a:ext>
            </a:extLst>
          </p:cNvPr>
          <p:cNvSpPr/>
          <p:nvPr/>
        </p:nvSpPr>
        <p:spPr>
          <a:xfrm>
            <a:off x="6009539" y="5943037"/>
            <a:ext cx="179529" cy="19694"/>
          </a:xfrm>
          <a:custGeom>
            <a:avLst/>
            <a:gdLst>
              <a:gd name="connsiteX0" fmla="*/ 736 w 179529"/>
              <a:gd name="connsiteY0" fmla="*/ 563 h 19694"/>
              <a:gd name="connsiteX1" fmla="*/ 175361 w 179529"/>
              <a:gd name="connsiteY1" fmla="*/ 19613 h 19694"/>
              <a:gd name="connsiteX2" fmla="*/ 115036 w 179529"/>
              <a:gd name="connsiteY2" fmla="*/ 6913 h 19694"/>
              <a:gd name="connsiteX3" fmla="*/ 736 w 179529"/>
              <a:gd name="connsiteY3" fmla="*/ 563 h 1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29" h="19694">
                <a:moveTo>
                  <a:pt x="736" y="563"/>
                </a:moveTo>
                <a:cubicBezTo>
                  <a:pt x="10790" y="2680"/>
                  <a:pt x="156311" y="18555"/>
                  <a:pt x="175361" y="19613"/>
                </a:cubicBezTo>
                <a:cubicBezTo>
                  <a:pt x="194411" y="20671"/>
                  <a:pt x="143611" y="11146"/>
                  <a:pt x="115036" y="6913"/>
                </a:cubicBezTo>
                <a:cubicBezTo>
                  <a:pt x="86461" y="2680"/>
                  <a:pt x="-9318" y="-1554"/>
                  <a:pt x="736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7755A5A7-7202-B678-9BEE-C407BDF4D640}"/>
              </a:ext>
            </a:extLst>
          </p:cNvPr>
          <p:cNvSpPr/>
          <p:nvPr/>
        </p:nvSpPr>
        <p:spPr>
          <a:xfrm>
            <a:off x="5864289" y="5899132"/>
            <a:ext cx="263466" cy="206704"/>
          </a:xfrm>
          <a:custGeom>
            <a:avLst/>
            <a:gdLst>
              <a:gd name="connsiteX0" fmla="*/ 155511 w 263466"/>
              <a:gd name="connsiteY0" fmla="*/ 18 h 206704"/>
              <a:gd name="connsiteX1" fmla="*/ 117411 w 263466"/>
              <a:gd name="connsiteY1" fmla="*/ 63518 h 206704"/>
              <a:gd name="connsiteX2" fmla="*/ 177736 w 263466"/>
              <a:gd name="connsiteY2" fmla="*/ 114318 h 206704"/>
              <a:gd name="connsiteX3" fmla="*/ 117411 w 263466"/>
              <a:gd name="connsiteY3" fmla="*/ 104793 h 206704"/>
              <a:gd name="connsiteX4" fmla="*/ 219011 w 263466"/>
              <a:gd name="connsiteY4" fmla="*/ 206393 h 206704"/>
              <a:gd name="connsiteX5" fmla="*/ 57086 w 263466"/>
              <a:gd name="connsiteY5" fmla="*/ 66693 h 206704"/>
              <a:gd name="connsiteX6" fmla="*/ 3111 w 263466"/>
              <a:gd name="connsiteY6" fmla="*/ 104793 h 206704"/>
              <a:gd name="connsiteX7" fmla="*/ 12636 w 263466"/>
              <a:gd name="connsiteY7" fmla="*/ 111143 h 206704"/>
              <a:gd name="connsiteX8" fmla="*/ 63436 w 263466"/>
              <a:gd name="connsiteY8" fmla="*/ 60343 h 206704"/>
              <a:gd name="connsiteX9" fmla="*/ 168211 w 263466"/>
              <a:gd name="connsiteY9" fmla="*/ 104793 h 206704"/>
              <a:gd name="connsiteX10" fmla="*/ 203136 w 263466"/>
              <a:gd name="connsiteY10" fmla="*/ 79393 h 206704"/>
              <a:gd name="connsiteX11" fmla="*/ 263461 w 263466"/>
              <a:gd name="connsiteY11" fmla="*/ 28593 h 206704"/>
              <a:gd name="connsiteX12" fmla="*/ 206311 w 263466"/>
              <a:gd name="connsiteY12" fmla="*/ 69868 h 206704"/>
              <a:gd name="connsiteX13" fmla="*/ 161861 w 263466"/>
              <a:gd name="connsiteY13" fmla="*/ 66693 h 206704"/>
              <a:gd name="connsiteX14" fmla="*/ 184086 w 263466"/>
              <a:gd name="connsiteY14" fmla="*/ 79393 h 206704"/>
              <a:gd name="connsiteX15" fmla="*/ 60261 w 263466"/>
              <a:gd name="connsiteY15" fmla="*/ 85743 h 206704"/>
              <a:gd name="connsiteX16" fmla="*/ 18986 w 263466"/>
              <a:gd name="connsiteY16" fmla="*/ 69868 h 206704"/>
              <a:gd name="connsiteX17" fmla="*/ 155511 w 263466"/>
              <a:gd name="connsiteY17" fmla="*/ 18 h 20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3466" h="206704">
                <a:moveTo>
                  <a:pt x="155511" y="18"/>
                </a:moveTo>
                <a:cubicBezTo>
                  <a:pt x="171915" y="-1040"/>
                  <a:pt x="113707" y="44468"/>
                  <a:pt x="117411" y="63518"/>
                </a:cubicBezTo>
                <a:cubicBezTo>
                  <a:pt x="121115" y="82568"/>
                  <a:pt x="177736" y="107439"/>
                  <a:pt x="177736" y="114318"/>
                </a:cubicBezTo>
                <a:cubicBezTo>
                  <a:pt x="177736" y="121197"/>
                  <a:pt x="110532" y="89447"/>
                  <a:pt x="117411" y="104793"/>
                </a:cubicBezTo>
                <a:cubicBezTo>
                  <a:pt x="124290" y="120139"/>
                  <a:pt x="229065" y="212743"/>
                  <a:pt x="219011" y="206393"/>
                </a:cubicBezTo>
                <a:cubicBezTo>
                  <a:pt x="208957" y="200043"/>
                  <a:pt x="93069" y="83626"/>
                  <a:pt x="57086" y="66693"/>
                </a:cubicBezTo>
                <a:cubicBezTo>
                  <a:pt x="21103" y="49760"/>
                  <a:pt x="10519" y="97385"/>
                  <a:pt x="3111" y="104793"/>
                </a:cubicBezTo>
                <a:cubicBezTo>
                  <a:pt x="-4297" y="112201"/>
                  <a:pt x="2582" y="118551"/>
                  <a:pt x="12636" y="111143"/>
                </a:cubicBezTo>
                <a:cubicBezTo>
                  <a:pt x="22690" y="103735"/>
                  <a:pt x="37507" y="61401"/>
                  <a:pt x="63436" y="60343"/>
                </a:cubicBezTo>
                <a:cubicBezTo>
                  <a:pt x="89365" y="59285"/>
                  <a:pt x="144928" y="101618"/>
                  <a:pt x="168211" y="104793"/>
                </a:cubicBezTo>
                <a:cubicBezTo>
                  <a:pt x="191494" y="107968"/>
                  <a:pt x="187261" y="92093"/>
                  <a:pt x="203136" y="79393"/>
                </a:cubicBezTo>
                <a:cubicBezTo>
                  <a:pt x="219011" y="66693"/>
                  <a:pt x="262932" y="30180"/>
                  <a:pt x="263461" y="28593"/>
                </a:cubicBezTo>
                <a:cubicBezTo>
                  <a:pt x="263990" y="27006"/>
                  <a:pt x="223244" y="63518"/>
                  <a:pt x="206311" y="69868"/>
                </a:cubicBezTo>
                <a:cubicBezTo>
                  <a:pt x="189378" y="76218"/>
                  <a:pt x="165565" y="65106"/>
                  <a:pt x="161861" y="66693"/>
                </a:cubicBezTo>
                <a:cubicBezTo>
                  <a:pt x="158157" y="68280"/>
                  <a:pt x="201019" y="76218"/>
                  <a:pt x="184086" y="79393"/>
                </a:cubicBezTo>
                <a:cubicBezTo>
                  <a:pt x="167153" y="82568"/>
                  <a:pt x="87778" y="87330"/>
                  <a:pt x="60261" y="85743"/>
                </a:cubicBezTo>
                <a:cubicBezTo>
                  <a:pt x="32744" y="84156"/>
                  <a:pt x="6286" y="80980"/>
                  <a:pt x="18986" y="69868"/>
                </a:cubicBezTo>
                <a:cubicBezTo>
                  <a:pt x="31686" y="58756"/>
                  <a:pt x="139107" y="1076"/>
                  <a:pt x="15551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9CA636A-24E9-2D9C-E049-16BD05D0B73C}"/>
              </a:ext>
            </a:extLst>
          </p:cNvPr>
          <p:cNvSpPr/>
          <p:nvPr/>
        </p:nvSpPr>
        <p:spPr>
          <a:xfrm>
            <a:off x="6574601" y="5635474"/>
            <a:ext cx="265246" cy="127338"/>
          </a:xfrm>
          <a:custGeom>
            <a:avLst/>
            <a:gdLst>
              <a:gd name="connsiteX0" fmla="*/ 108774 w 265246"/>
              <a:gd name="connsiteY0" fmla="*/ 151 h 127338"/>
              <a:gd name="connsiteX1" fmla="*/ 99249 w 265246"/>
              <a:gd name="connsiteY1" fmla="*/ 82701 h 127338"/>
              <a:gd name="connsiteX2" fmla="*/ 42099 w 265246"/>
              <a:gd name="connsiteY2" fmla="*/ 127151 h 127338"/>
              <a:gd name="connsiteX3" fmla="*/ 134174 w 265246"/>
              <a:gd name="connsiteY3" fmla="*/ 66826 h 127338"/>
              <a:gd name="connsiteX4" fmla="*/ 264349 w 265246"/>
              <a:gd name="connsiteY4" fmla="*/ 79526 h 127338"/>
              <a:gd name="connsiteX5" fmla="*/ 64324 w 265246"/>
              <a:gd name="connsiteY5" fmla="*/ 76351 h 127338"/>
              <a:gd name="connsiteX6" fmla="*/ 824 w 265246"/>
              <a:gd name="connsiteY6" fmla="*/ 104926 h 127338"/>
              <a:gd name="connsiteX7" fmla="*/ 108774 w 265246"/>
              <a:gd name="connsiteY7" fmla="*/ 151 h 1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46" h="127338">
                <a:moveTo>
                  <a:pt x="108774" y="151"/>
                </a:moveTo>
                <a:cubicBezTo>
                  <a:pt x="125178" y="-3553"/>
                  <a:pt x="110362" y="61534"/>
                  <a:pt x="99249" y="82701"/>
                </a:cubicBezTo>
                <a:cubicBezTo>
                  <a:pt x="88136" y="103868"/>
                  <a:pt x="36278" y="129797"/>
                  <a:pt x="42099" y="127151"/>
                </a:cubicBezTo>
                <a:cubicBezTo>
                  <a:pt x="47920" y="124505"/>
                  <a:pt x="97132" y="74764"/>
                  <a:pt x="134174" y="66826"/>
                </a:cubicBezTo>
                <a:cubicBezTo>
                  <a:pt x="171216" y="58889"/>
                  <a:pt x="275991" y="77939"/>
                  <a:pt x="264349" y="79526"/>
                </a:cubicBezTo>
                <a:cubicBezTo>
                  <a:pt x="252707" y="81113"/>
                  <a:pt x="108245" y="72118"/>
                  <a:pt x="64324" y="76351"/>
                </a:cubicBezTo>
                <a:cubicBezTo>
                  <a:pt x="20403" y="80584"/>
                  <a:pt x="-4997" y="109688"/>
                  <a:pt x="824" y="104926"/>
                </a:cubicBezTo>
                <a:cubicBezTo>
                  <a:pt x="6645" y="100164"/>
                  <a:pt x="92370" y="3855"/>
                  <a:pt x="108774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D9A89BA8-D362-5F33-DDC8-B43B8BD7A65C}"/>
              </a:ext>
            </a:extLst>
          </p:cNvPr>
          <p:cNvSpPr/>
          <p:nvPr/>
        </p:nvSpPr>
        <p:spPr>
          <a:xfrm>
            <a:off x="6676982" y="5337171"/>
            <a:ext cx="516464" cy="308148"/>
          </a:xfrm>
          <a:custGeom>
            <a:avLst/>
            <a:gdLst>
              <a:gd name="connsiteX0" fmla="*/ 43 w 516464"/>
              <a:gd name="connsiteY0" fmla="*/ 307979 h 308148"/>
              <a:gd name="connsiteX1" fmla="*/ 276268 w 516464"/>
              <a:gd name="connsiteY1" fmla="*/ 114304 h 308148"/>
              <a:gd name="connsiteX2" fmla="*/ 222293 w 516464"/>
              <a:gd name="connsiteY2" fmla="*/ 168279 h 308148"/>
              <a:gd name="connsiteX3" fmla="*/ 320718 w 516464"/>
              <a:gd name="connsiteY3" fmla="*/ 88904 h 308148"/>
              <a:gd name="connsiteX4" fmla="*/ 365168 w 516464"/>
              <a:gd name="connsiteY4" fmla="*/ 114304 h 308148"/>
              <a:gd name="connsiteX5" fmla="*/ 327068 w 516464"/>
              <a:gd name="connsiteY5" fmla="*/ 136529 h 308148"/>
              <a:gd name="connsiteX6" fmla="*/ 333418 w 516464"/>
              <a:gd name="connsiteY6" fmla="*/ 82554 h 308148"/>
              <a:gd name="connsiteX7" fmla="*/ 412793 w 516464"/>
              <a:gd name="connsiteY7" fmla="*/ 95254 h 308148"/>
              <a:gd name="connsiteX8" fmla="*/ 514393 w 516464"/>
              <a:gd name="connsiteY8" fmla="*/ 60329 h 308148"/>
              <a:gd name="connsiteX9" fmla="*/ 441368 w 516464"/>
              <a:gd name="connsiteY9" fmla="*/ 4 h 308148"/>
              <a:gd name="connsiteX10" fmla="*/ 511218 w 516464"/>
              <a:gd name="connsiteY10" fmla="*/ 63504 h 308148"/>
              <a:gd name="connsiteX11" fmla="*/ 488993 w 516464"/>
              <a:gd name="connsiteY11" fmla="*/ 85729 h 308148"/>
              <a:gd name="connsiteX12" fmla="*/ 311193 w 516464"/>
              <a:gd name="connsiteY12" fmla="*/ 114304 h 308148"/>
              <a:gd name="connsiteX13" fmla="*/ 146093 w 516464"/>
              <a:gd name="connsiteY13" fmla="*/ 212729 h 308148"/>
              <a:gd name="connsiteX14" fmla="*/ 254043 w 516464"/>
              <a:gd name="connsiteY14" fmla="*/ 149229 h 308148"/>
              <a:gd name="connsiteX15" fmla="*/ 43 w 516464"/>
              <a:gd name="connsiteY15" fmla="*/ 307979 h 30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6464" h="308148">
                <a:moveTo>
                  <a:pt x="43" y="307979"/>
                </a:moveTo>
                <a:cubicBezTo>
                  <a:pt x="3747" y="302158"/>
                  <a:pt x="239226" y="137587"/>
                  <a:pt x="276268" y="114304"/>
                </a:cubicBezTo>
                <a:cubicBezTo>
                  <a:pt x="313310" y="91021"/>
                  <a:pt x="214885" y="172512"/>
                  <a:pt x="222293" y="168279"/>
                </a:cubicBezTo>
                <a:cubicBezTo>
                  <a:pt x="229701" y="164046"/>
                  <a:pt x="296906" y="97900"/>
                  <a:pt x="320718" y="88904"/>
                </a:cubicBezTo>
                <a:cubicBezTo>
                  <a:pt x="344530" y="79908"/>
                  <a:pt x="364110" y="106367"/>
                  <a:pt x="365168" y="114304"/>
                </a:cubicBezTo>
                <a:cubicBezTo>
                  <a:pt x="366226" y="122241"/>
                  <a:pt x="332360" y="141821"/>
                  <a:pt x="327068" y="136529"/>
                </a:cubicBezTo>
                <a:cubicBezTo>
                  <a:pt x="321776" y="131237"/>
                  <a:pt x="319131" y="89433"/>
                  <a:pt x="333418" y="82554"/>
                </a:cubicBezTo>
                <a:cubicBezTo>
                  <a:pt x="347706" y="75675"/>
                  <a:pt x="382631" y="98958"/>
                  <a:pt x="412793" y="95254"/>
                </a:cubicBezTo>
                <a:cubicBezTo>
                  <a:pt x="442956" y="91550"/>
                  <a:pt x="509631" y="76204"/>
                  <a:pt x="514393" y="60329"/>
                </a:cubicBezTo>
                <a:cubicBezTo>
                  <a:pt x="519155" y="44454"/>
                  <a:pt x="441897" y="-525"/>
                  <a:pt x="441368" y="4"/>
                </a:cubicBezTo>
                <a:cubicBezTo>
                  <a:pt x="440839" y="533"/>
                  <a:pt x="503281" y="49217"/>
                  <a:pt x="511218" y="63504"/>
                </a:cubicBezTo>
                <a:cubicBezTo>
                  <a:pt x="519155" y="77791"/>
                  <a:pt x="522330" y="77262"/>
                  <a:pt x="488993" y="85729"/>
                </a:cubicBezTo>
                <a:cubicBezTo>
                  <a:pt x="455656" y="94196"/>
                  <a:pt x="368343" y="93137"/>
                  <a:pt x="311193" y="114304"/>
                </a:cubicBezTo>
                <a:cubicBezTo>
                  <a:pt x="254043" y="135471"/>
                  <a:pt x="155618" y="206908"/>
                  <a:pt x="146093" y="212729"/>
                </a:cubicBezTo>
                <a:cubicBezTo>
                  <a:pt x="136568" y="218550"/>
                  <a:pt x="276268" y="130179"/>
                  <a:pt x="254043" y="149229"/>
                </a:cubicBezTo>
                <a:cubicBezTo>
                  <a:pt x="231818" y="168279"/>
                  <a:pt x="-3661" y="313800"/>
                  <a:pt x="43" y="30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4FFD0DC9-7403-F5C6-C172-E3FF4FACF0A3}"/>
              </a:ext>
            </a:extLst>
          </p:cNvPr>
          <p:cNvSpPr/>
          <p:nvPr/>
        </p:nvSpPr>
        <p:spPr>
          <a:xfrm>
            <a:off x="6850152" y="5341818"/>
            <a:ext cx="337012" cy="204353"/>
          </a:xfrm>
          <a:custGeom>
            <a:avLst/>
            <a:gdLst>
              <a:gd name="connsiteX0" fmla="*/ 11023 w 337012"/>
              <a:gd name="connsiteY0" fmla="*/ 198557 h 204353"/>
              <a:gd name="connsiteX1" fmla="*/ 318998 w 337012"/>
              <a:gd name="connsiteY1" fmla="*/ 8057 h 204353"/>
              <a:gd name="connsiteX2" fmla="*/ 277723 w 337012"/>
              <a:gd name="connsiteY2" fmla="*/ 46157 h 204353"/>
              <a:gd name="connsiteX3" fmla="*/ 87223 w 337012"/>
              <a:gd name="connsiteY3" fmla="*/ 144582 h 204353"/>
              <a:gd name="connsiteX4" fmla="*/ 11023 w 337012"/>
              <a:gd name="connsiteY4" fmla="*/ 198557 h 20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12" h="204353">
                <a:moveTo>
                  <a:pt x="11023" y="198557"/>
                </a:moveTo>
                <a:cubicBezTo>
                  <a:pt x="49652" y="175803"/>
                  <a:pt x="274548" y="33457"/>
                  <a:pt x="318998" y="8057"/>
                </a:cubicBezTo>
                <a:cubicBezTo>
                  <a:pt x="363448" y="-17343"/>
                  <a:pt x="316352" y="23403"/>
                  <a:pt x="277723" y="46157"/>
                </a:cubicBezTo>
                <a:cubicBezTo>
                  <a:pt x="239094" y="68911"/>
                  <a:pt x="130085" y="117595"/>
                  <a:pt x="87223" y="144582"/>
                </a:cubicBezTo>
                <a:cubicBezTo>
                  <a:pt x="44361" y="171569"/>
                  <a:pt x="-27606" y="221311"/>
                  <a:pt x="11023" y="198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35032657-D43E-22C9-6E0E-6A7F0F56D650}"/>
              </a:ext>
            </a:extLst>
          </p:cNvPr>
          <p:cNvSpPr/>
          <p:nvPr/>
        </p:nvSpPr>
        <p:spPr>
          <a:xfrm>
            <a:off x="6860353" y="5327619"/>
            <a:ext cx="351022" cy="334128"/>
          </a:xfrm>
          <a:custGeom>
            <a:avLst/>
            <a:gdLst>
              <a:gd name="connsiteX0" fmla="*/ 242122 w 351022"/>
              <a:gd name="connsiteY0" fmla="*/ 31 h 334128"/>
              <a:gd name="connsiteX1" fmla="*/ 340547 w 351022"/>
              <a:gd name="connsiteY1" fmla="*/ 66706 h 334128"/>
              <a:gd name="connsiteX2" fmla="*/ 302447 w 351022"/>
              <a:gd name="connsiteY2" fmla="*/ 117506 h 334128"/>
              <a:gd name="connsiteX3" fmla="*/ 197672 w 351022"/>
              <a:gd name="connsiteY3" fmla="*/ 181006 h 334128"/>
              <a:gd name="connsiteX4" fmla="*/ 153222 w 351022"/>
              <a:gd name="connsiteY4" fmla="*/ 238156 h 334128"/>
              <a:gd name="connsiteX5" fmla="*/ 188147 w 351022"/>
              <a:gd name="connsiteY5" fmla="*/ 219106 h 334128"/>
              <a:gd name="connsiteX6" fmla="*/ 822 w 351022"/>
              <a:gd name="connsiteY6" fmla="*/ 333406 h 334128"/>
              <a:gd name="connsiteX7" fmla="*/ 273872 w 351022"/>
              <a:gd name="connsiteY7" fmla="*/ 155606 h 334128"/>
              <a:gd name="connsiteX8" fmla="*/ 343722 w 351022"/>
              <a:gd name="connsiteY8" fmla="*/ 85756 h 334128"/>
              <a:gd name="connsiteX9" fmla="*/ 327847 w 351022"/>
              <a:gd name="connsiteY9" fmla="*/ 9556 h 334128"/>
              <a:gd name="connsiteX10" fmla="*/ 350072 w 351022"/>
              <a:gd name="connsiteY10" fmla="*/ 57181 h 334128"/>
              <a:gd name="connsiteX11" fmla="*/ 242122 w 351022"/>
              <a:gd name="connsiteY11" fmla="*/ 31 h 33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022" h="334128">
                <a:moveTo>
                  <a:pt x="242122" y="31"/>
                </a:moveTo>
                <a:cubicBezTo>
                  <a:pt x="240535" y="1618"/>
                  <a:pt x="330493" y="47127"/>
                  <a:pt x="340547" y="66706"/>
                </a:cubicBezTo>
                <a:cubicBezTo>
                  <a:pt x="350601" y="86285"/>
                  <a:pt x="326259" y="98456"/>
                  <a:pt x="302447" y="117506"/>
                </a:cubicBezTo>
                <a:cubicBezTo>
                  <a:pt x="278635" y="136556"/>
                  <a:pt x="222543" y="160898"/>
                  <a:pt x="197672" y="181006"/>
                </a:cubicBezTo>
                <a:cubicBezTo>
                  <a:pt x="172801" y="201114"/>
                  <a:pt x="154809" y="231806"/>
                  <a:pt x="153222" y="238156"/>
                </a:cubicBezTo>
                <a:cubicBezTo>
                  <a:pt x="151634" y="244506"/>
                  <a:pt x="213547" y="203231"/>
                  <a:pt x="188147" y="219106"/>
                </a:cubicBezTo>
                <a:cubicBezTo>
                  <a:pt x="162747" y="234981"/>
                  <a:pt x="-13466" y="343989"/>
                  <a:pt x="822" y="333406"/>
                </a:cubicBezTo>
                <a:cubicBezTo>
                  <a:pt x="15109" y="322823"/>
                  <a:pt x="216722" y="196881"/>
                  <a:pt x="273872" y="155606"/>
                </a:cubicBezTo>
                <a:cubicBezTo>
                  <a:pt x="331022" y="114331"/>
                  <a:pt x="334726" y="110098"/>
                  <a:pt x="343722" y="85756"/>
                </a:cubicBezTo>
                <a:cubicBezTo>
                  <a:pt x="352718" y="61414"/>
                  <a:pt x="326789" y="14318"/>
                  <a:pt x="327847" y="9556"/>
                </a:cubicBezTo>
                <a:cubicBezTo>
                  <a:pt x="328905" y="4794"/>
                  <a:pt x="356422" y="57181"/>
                  <a:pt x="350072" y="57181"/>
                </a:cubicBezTo>
                <a:cubicBezTo>
                  <a:pt x="343722" y="57181"/>
                  <a:pt x="243709" y="-1556"/>
                  <a:pt x="24212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ABAB3F04-C0CD-C8E9-A54B-C4F0761C07E5}"/>
              </a:ext>
            </a:extLst>
          </p:cNvPr>
          <p:cNvSpPr/>
          <p:nvPr/>
        </p:nvSpPr>
        <p:spPr>
          <a:xfrm>
            <a:off x="6914641" y="5408757"/>
            <a:ext cx="224077" cy="132883"/>
          </a:xfrm>
          <a:custGeom>
            <a:avLst/>
            <a:gdLst>
              <a:gd name="connsiteX0" fmla="*/ 222759 w 224077"/>
              <a:gd name="connsiteY0" fmla="*/ 1443 h 132883"/>
              <a:gd name="connsiteX1" fmla="*/ 3684 w 224077"/>
              <a:gd name="connsiteY1" fmla="*/ 131618 h 132883"/>
              <a:gd name="connsiteX2" fmla="*/ 92584 w 224077"/>
              <a:gd name="connsiteY2" fmla="*/ 64943 h 132883"/>
              <a:gd name="connsiteX3" fmla="*/ 222759 w 224077"/>
              <a:gd name="connsiteY3" fmla="*/ 1443 h 13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77" h="132883">
                <a:moveTo>
                  <a:pt x="222759" y="1443"/>
                </a:moveTo>
                <a:cubicBezTo>
                  <a:pt x="207943" y="12555"/>
                  <a:pt x="25380" y="121035"/>
                  <a:pt x="3684" y="131618"/>
                </a:cubicBezTo>
                <a:cubicBezTo>
                  <a:pt x="-18012" y="142201"/>
                  <a:pt x="61893" y="83464"/>
                  <a:pt x="92584" y="64943"/>
                </a:cubicBezTo>
                <a:cubicBezTo>
                  <a:pt x="123275" y="46422"/>
                  <a:pt x="237575" y="-9669"/>
                  <a:pt x="222759" y="1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4719A13C-CEAD-1A42-F6AB-ADB5A62DA645}"/>
              </a:ext>
            </a:extLst>
          </p:cNvPr>
          <p:cNvSpPr/>
          <p:nvPr/>
        </p:nvSpPr>
        <p:spPr>
          <a:xfrm>
            <a:off x="6680181" y="5575223"/>
            <a:ext cx="368451" cy="102455"/>
          </a:xfrm>
          <a:custGeom>
            <a:avLst/>
            <a:gdLst>
              <a:gd name="connsiteX0" fmla="*/ 19 w 368451"/>
              <a:gd name="connsiteY0" fmla="*/ 47702 h 102455"/>
              <a:gd name="connsiteX1" fmla="*/ 196869 w 368451"/>
              <a:gd name="connsiteY1" fmla="*/ 63577 h 102455"/>
              <a:gd name="connsiteX2" fmla="*/ 187344 w 368451"/>
              <a:gd name="connsiteY2" fmla="*/ 79452 h 102455"/>
              <a:gd name="connsiteX3" fmla="*/ 368319 w 368451"/>
              <a:gd name="connsiteY3" fmla="*/ 77 h 102455"/>
              <a:gd name="connsiteX4" fmla="*/ 219094 w 368451"/>
              <a:gd name="connsiteY4" fmla="*/ 63577 h 102455"/>
              <a:gd name="connsiteX5" fmla="*/ 130194 w 368451"/>
              <a:gd name="connsiteY5" fmla="*/ 101677 h 102455"/>
              <a:gd name="connsiteX6" fmla="*/ 120669 w 368451"/>
              <a:gd name="connsiteY6" fmla="*/ 88977 h 102455"/>
              <a:gd name="connsiteX7" fmla="*/ 95269 w 368451"/>
              <a:gd name="connsiteY7" fmla="*/ 85802 h 102455"/>
              <a:gd name="connsiteX8" fmla="*/ 184169 w 368451"/>
              <a:gd name="connsiteY8" fmla="*/ 73102 h 102455"/>
              <a:gd name="connsiteX9" fmla="*/ 19 w 368451"/>
              <a:gd name="connsiteY9" fmla="*/ 47702 h 10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451" h="102455">
                <a:moveTo>
                  <a:pt x="19" y="47702"/>
                </a:moveTo>
                <a:cubicBezTo>
                  <a:pt x="2136" y="46114"/>
                  <a:pt x="165648" y="58285"/>
                  <a:pt x="196869" y="63577"/>
                </a:cubicBezTo>
                <a:cubicBezTo>
                  <a:pt x="228090" y="68869"/>
                  <a:pt x="158769" y="90035"/>
                  <a:pt x="187344" y="79452"/>
                </a:cubicBezTo>
                <a:cubicBezTo>
                  <a:pt x="215919" y="68869"/>
                  <a:pt x="363027" y="2723"/>
                  <a:pt x="368319" y="77"/>
                </a:cubicBezTo>
                <a:cubicBezTo>
                  <a:pt x="373611" y="-2569"/>
                  <a:pt x="219094" y="63577"/>
                  <a:pt x="219094" y="63577"/>
                </a:cubicBezTo>
                <a:lnTo>
                  <a:pt x="130194" y="101677"/>
                </a:lnTo>
                <a:cubicBezTo>
                  <a:pt x="113790" y="105910"/>
                  <a:pt x="126490" y="91623"/>
                  <a:pt x="120669" y="88977"/>
                </a:cubicBezTo>
                <a:cubicBezTo>
                  <a:pt x="114848" y="86331"/>
                  <a:pt x="84686" y="88448"/>
                  <a:pt x="95269" y="85802"/>
                </a:cubicBezTo>
                <a:cubicBezTo>
                  <a:pt x="105852" y="83156"/>
                  <a:pt x="198457" y="79981"/>
                  <a:pt x="184169" y="73102"/>
                </a:cubicBezTo>
                <a:cubicBezTo>
                  <a:pt x="169882" y="66223"/>
                  <a:pt x="-2098" y="49290"/>
                  <a:pt x="19" y="47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CFABC2A4-D66B-9796-0C8C-28ABD6F7FCBA}"/>
              </a:ext>
            </a:extLst>
          </p:cNvPr>
          <p:cNvSpPr/>
          <p:nvPr/>
        </p:nvSpPr>
        <p:spPr>
          <a:xfrm>
            <a:off x="6670367" y="5616560"/>
            <a:ext cx="334773" cy="73476"/>
          </a:xfrm>
          <a:custGeom>
            <a:avLst/>
            <a:gdLst>
              <a:gd name="connsiteX0" fmla="*/ 3483 w 334773"/>
              <a:gd name="connsiteY0" fmla="*/ 25415 h 73476"/>
              <a:gd name="connsiteX1" fmla="*/ 146358 w 334773"/>
              <a:gd name="connsiteY1" fmla="*/ 66690 h 73476"/>
              <a:gd name="connsiteX2" fmla="*/ 330508 w 334773"/>
              <a:gd name="connsiteY2" fmla="*/ 15 h 73476"/>
              <a:gd name="connsiteX3" fmla="*/ 276533 w 334773"/>
              <a:gd name="connsiteY3" fmla="*/ 60340 h 73476"/>
              <a:gd name="connsiteX4" fmla="*/ 282883 w 334773"/>
              <a:gd name="connsiteY4" fmla="*/ 44465 h 73476"/>
              <a:gd name="connsiteX5" fmla="*/ 222558 w 334773"/>
              <a:gd name="connsiteY5" fmla="*/ 66690 h 73476"/>
              <a:gd name="connsiteX6" fmla="*/ 279708 w 334773"/>
              <a:gd name="connsiteY6" fmla="*/ 22240 h 73476"/>
              <a:gd name="connsiteX7" fmla="*/ 146358 w 334773"/>
              <a:gd name="connsiteY7" fmla="*/ 63515 h 73476"/>
              <a:gd name="connsiteX8" fmla="*/ 108258 w 334773"/>
              <a:gd name="connsiteY8" fmla="*/ 73040 h 73476"/>
              <a:gd name="connsiteX9" fmla="*/ 136833 w 334773"/>
              <a:gd name="connsiteY9" fmla="*/ 53990 h 73476"/>
              <a:gd name="connsiteX10" fmla="*/ 51108 w 334773"/>
              <a:gd name="connsiteY10" fmla="*/ 47640 h 73476"/>
              <a:gd name="connsiteX11" fmla="*/ 3483 w 334773"/>
              <a:gd name="connsiteY11" fmla="*/ 25415 h 7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773" h="73476">
                <a:moveTo>
                  <a:pt x="3483" y="25415"/>
                </a:moveTo>
                <a:cubicBezTo>
                  <a:pt x="19358" y="28590"/>
                  <a:pt x="91854" y="70923"/>
                  <a:pt x="146358" y="66690"/>
                </a:cubicBezTo>
                <a:cubicBezTo>
                  <a:pt x="200862" y="62457"/>
                  <a:pt x="308812" y="1073"/>
                  <a:pt x="330508" y="15"/>
                </a:cubicBezTo>
                <a:cubicBezTo>
                  <a:pt x="352204" y="-1043"/>
                  <a:pt x="284471" y="52932"/>
                  <a:pt x="276533" y="60340"/>
                </a:cubicBezTo>
                <a:cubicBezTo>
                  <a:pt x="268596" y="67748"/>
                  <a:pt x="291879" y="43407"/>
                  <a:pt x="282883" y="44465"/>
                </a:cubicBezTo>
                <a:cubicBezTo>
                  <a:pt x="273887" y="45523"/>
                  <a:pt x="223087" y="70394"/>
                  <a:pt x="222558" y="66690"/>
                </a:cubicBezTo>
                <a:cubicBezTo>
                  <a:pt x="222029" y="62986"/>
                  <a:pt x="292408" y="22769"/>
                  <a:pt x="279708" y="22240"/>
                </a:cubicBezTo>
                <a:cubicBezTo>
                  <a:pt x="267008" y="21711"/>
                  <a:pt x="174933" y="55048"/>
                  <a:pt x="146358" y="63515"/>
                </a:cubicBezTo>
                <a:cubicBezTo>
                  <a:pt x="117783" y="71982"/>
                  <a:pt x="109845" y="74627"/>
                  <a:pt x="108258" y="73040"/>
                </a:cubicBezTo>
                <a:cubicBezTo>
                  <a:pt x="106671" y="71453"/>
                  <a:pt x="146358" y="58223"/>
                  <a:pt x="136833" y="53990"/>
                </a:cubicBezTo>
                <a:cubicBezTo>
                  <a:pt x="127308" y="49757"/>
                  <a:pt x="72275" y="51873"/>
                  <a:pt x="51108" y="47640"/>
                </a:cubicBezTo>
                <a:cubicBezTo>
                  <a:pt x="29941" y="43407"/>
                  <a:pt x="-12392" y="22240"/>
                  <a:pt x="3483" y="25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A8594D85-BA8B-95A1-DB8D-CAFCF47408E1}"/>
              </a:ext>
            </a:extLst>
          </p:cNvPr>
          <p:cNvSpPr/>
          <p:nvPr/>
        </p:nvSpPr>
        <p:spPr>
          <a:xfrm>
            <a:off x="6906743" y="5552989"/>
            <a:ext cx="141455" cy="289883"/>
          </a:xfrm>
          <a:custGeom>
            <a:avLst/>
            <a:gdLst>
              <a:gd name="connsiteX0" fmla="*/ 132232 w 141455"/>
              <a:gd name="connsiteY0" fmla="*/ 86 h 289883"/>
              <a:gd name="connsiteX1" fmla="*/ 129057 w 141455"/>
              <a:gd name="connsiteY1" fmla="*/ 111211 h 289883"/>
              <a:gd name="connsiteX2" fmla="*/ 97307 w 141455"/>
              <a:gd name="connsiteY2" fmla="*/ 174711 h 289883"/>
              <a:gd name="connsiteX3" fmla="*/ 2057 w 141455"/>
              <a:gd name="connsiteY3" fmla="*/ 289011 h 289883"/>
              <a:gd name="connsiteX4" fmla="*/ 40157 w 141455"/>
              <a:gd name="connsiteY4" fmla="*/ 222336 h 289883"/>
              <a:gd name="connsiteX5" fmla="*/ 135407 w 141455"/>
              <a:gd name="connsiteY5" fmla="*/ 130261 h 289883"/>
              <a:gd name="connsiteX6" fmla="*/ 132232 w 141455"/>
              <a:gd name="connsiteY6" fmla="*/ 86 h 28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55" h="289883">
                <a:moveTo>
                  <a:pt x="132232" y="86"/>
                </a:moveTo>
                <a:cubicBezTo>
                  <a:pt x="131174" y="-3089"/>
                  <a:pt x="134878" y="82107"/>
                  <a:pt x="129057" y="111211"/>
                </a:cubicBezTo>
                <a:cubicBezTo>
                  <a:pt x="123236" y="140315"/>
                  <a:pt x="118474" y="145078"/>
                  <a:pt x="97307" y="174711"/>
                </a:cubicBezTo>
                <a:cubicBezTo>
                  <a:pt x="76140" y="204344"/>
                  <a:pt x="11582" y="281074"/>
                  <a:pt x="2057" y="289011"/>
                </a:cubicBezTo>
                <a:cubicBezTo>
                  <a:pt x="-7468" y="296948"/>
                  <a:pt x="17932" y="248794"/>
                  <a:pt x="40157" y="222336"/>
                </a:cubicBezTo>
                <a:cubicBezTo>
                  <a:pt x="62382" y="195878"/>
                  <a:pt x="120590" y="167832"/>
                  <a:pt x="135407" y="130261"/>
                </a:cubicBezTo>
                <a:cubicBezTo>
                  <a:pt x="150224" y="92690"/>
                  <a:pt x="133290" y="3261"/>
                  <a:pt x="13223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58CB263C-48F4-32EC-4385-1AE950CC1D51}"/>
              </a:ext>
            </a:extLst>
          </p:cNvPr>
          <p:cNvSpPr/>
          <p:nvPr/>
        </p:nvSpPr>
        <p:spPr>
          <a:xfrm>
            <a:off x="6552917" y="5716929"/>
            <a:ext cx="317850" cy="166390"/>
          </a:xfrm>
          <a:custGeom>
            <a:avLst/>
            <a:gdLst>
              <a:gd name="connsiteX0" fmla="*/ 317783 w 317850"/>
              <a:gd name="connsiteY0" fmla="*/ 10771 h 166390"/>
              <a:gd name="connsiteX1" fmla="*/ 117758 w 317850"/>
              <a:gd name="connsiteY1" fmla="*/ 67921 h 166390"/>
              <a:gd name="connsiteX2" fmla="*/ 283 w 317850"/>
              <a:gd name="connsiteY2" fmla="*/ 166346 h 166390"/>
              <a:gd name="connsiteX3" fmla="*/ 149508 w 317850"/>
              <a:gd name="connsiteY3" fmla="*/ 55221 h 166390"/>
              <a:gd name="connsiteX4" fmla="*/ 98708 w 317850"/>
              <a:gd name="connsiteY4" fmla="*/ 45696 h 166390"/>
              <a:gd name="connsiteX5" fmla="*/ 178083 w 317850"/>
              <a:gd name="connsiteY5" fmla="*/ 32996 h 166390"/>
              <a:gd name="connsiteX6" fmla="*/ 266983 w 317850"/>
              <a:gd name="connsiteY6" fmla="*/ 1246 h 166390"/>
              <a:gd name="connsiteX7" fmla="*/ 95533 w 317850"/>
              <a:gd name="connsiteY7" fmla="*/ 80621 h 166390"/>
              <a:gd name="connsiteX8" fmla="*/ 317783 w 317850"/>
              <a:gd name="connsiteY8" fmla="*/ 10771 h 1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50" h="166390">
                <a:moveTo>
                  <a:pt x="317783" y="10771"/>
                </a:moveTo>
                <a:cubicBezTo>
                  <a:pt x="321487" y="8654"/>
                  <a:pt x="170675" y="41992"/>
                  <a:pt x="117758" y="67921"/>
                </a:cubicBezTo>
                <a:cubicBezTo>
                  <a:pt x="64841" y="93850"/>
                  <a:pt x="-5009" y="168463"/>
                  <a:pt x="283" y="166346"/>
                </a:cubicBezTo>
                <a:cubicBezTo>
                  <a:pt x="5575" y="164229"/>
                  <a:pt x="133104" y="75329"/>
                  <a:pt x="149508" y="55221"/>
                </a:cubicBezTo>
                <a:cubicBezTo>
                  <a:pt x="165912" y="35113"/>
                  <a:pt x="93946" y="49400"/>
                  <a:pt x="98708" y="45696"/>
                </a:cubicBezTo>
                <a:cubicBezTo>
                  <a:pt x="103470" y="41992"/>
                  <a:pt x="150037" y="40404"/>
                  <a:pt x="178083" y="32996"/>
                </a:cubicBezTo>
                <a:cubicBezTo>
                  <a:pt x="206129" y="25588"/>
                  <a:pt x="280741" y="-6692"/>
                  <a:pt x="266983" y="1246"/>
                </a:cubicBezTo>
                <a:cubicBezTo>
                  <a:pt x="253225" y="9183"/>
                  <a:pt x="85479" y="76388"/>
                  <a:pt x="95533" y="80621"/>
                </a:cubicBezTo>
                <a:cubicBezTo>
                  <a:pt x="105587" y="84854"/>
                  <a:pt x="314079" y="12888"/>
                  <a:pt x="317783" y="10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8D02EB97-91F1-5D20-AECE-36D85B223CD9}"/>
              </a:ext>
            </a:extLst>
          </p:cNvPr>
          <p:cNvSpPr/>
          <p:nvPr/>
        </p:nvSpPr>
        <p:spPr>
          <a:xfrm>
            <a:off x="6136404" y="5806724"/>
            <a:ext cx="429770" cy="311503"/>
          </a:xfrm>
          <a:custGeom>
            <a:avLst/>
            <a:gdLst>
              <a:gd name="connsiteX0" fmla="*/ 429496 w 429770"/>
              <a:gd name="connsiteY0" fmla="*/ 351 h 311503"/>
              <a:gd name="connsiteX1" fmla="*/ 194546 w 429770"/>
              <a:gd name="connsiteY1" fmla="*/ 136876 h 311503"/>
              <a:gd name="connsiteX2" fmla="*/ 242171 w 429770"/>
              <a:gd name="connsiteY2" fmla="*/ 114651 h 311503"/>
              <a:gd name="connsiteX3" fmla="*/ 29446 w 429770"/>
              <a:gd name="connsiteY3" fmla="*/ 190851 h 311503"/>
              <a:gd name="connsiteX4" fmla="*/ 26271 w 429770"/>
              <a:gd name="connsiteY4" fmla="*/ 311501 h 311503"/>
              <a:gd name="connsiteX5" fmla="*/ 26271 w 429770"/>
              <a:gd name="connsiteY5" fmla="*/ 194026 h 311503"/>
              <a:gd name="connsiteX6" fmla="*/ 10396 w 429770"/>
              <a:gd name="connsiteY6" fmla="*/ 206726 h 311503"/>
              <a:gd name="connsiteX7" fmla="*/ 204071 w 429770"/>
              <a:gd name="connsiteY7" fmla="*/ 117826 h 311503"/>
              <a:gd name="connsiteX8" fmla="*/ 146921 w 429770"/>
              <a:gd name="connsiteY8" fmla="*/ 98776 h 311503"/>
              <a:gd name="connsiteX9" fmla="*/ 245346 w 429770"/>
              <a:gd name="connsiteY9" fmla="*/ 95601 h 311503"/>
              <a:gd name="connsiteX10" fmla="*/ 299321 w 429770"/>
              <a:gd name="connsiteY10" fmla="*/ 60676 h 311503"/>
              <a:gd name="connsiteX11" fmla="*/ 242171 w 429770"/>
              <a:gd name="connsiteY11" fmla="*/ 95601 h 311503"/>
              <a:gd name="connsiteX12" fmla="*/ 429496 w 429770"/>
              <a:gd name="connsiteY12" fmla="*/ 351 h 31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9770" h="311503">
                <a:moveTo>
                  <a:pt x="429496" y="351"/>
                </a:moveTo>
                <a:cubicBezTo>
                  <a:pt x="421558" y="7230"/>
                  <a:pt x="225767" y="117826"/>
                  <a:pt x="194546" y="136876"/>
                </a:cubicBezTo>
                <a:cubicBezTo>
                  <a:pt x="163325" y="155926"/>
                  <a:pt x="269688" y="105655"/>
                  <a:pt x="242171" y="114651"/>
                </a:cubicBezTo>
                <a:cubicBezTo>
                  <a:pt x="214654" y="123647"/>
                  <a:pt x="65429" y="158043"/>
                  <a:pt x="29446" y="190851"/>
                </a:cubicBezTo>
                <a:cubicBezTo>
                  <a:pt x="-6537" y="223659"/>
                  <a:pt x="26800" y="310972"/>
                  <a:pt x="26271" y="311501"/>
                </a:cubicBezTo>
                <a:cubicBezTo>
                  <a:pt x="25742" y="312030"/>
                  <a:pt x="28917" y="211489"/>
                  <a:pt x="26271" y="194026"/>
                </a:cubicBezTo>
                <a:cubicBezTo>
                  <a:pt x="23625" y="176563"/>
                  <a:pt x="-19237" y="219426"/>
                  <a:pt x="10396" y="206726"/>
                </a:cubicBezTo>
                <a:cubicBezTo>
                  <a:pt x="40029" y="194026"/>
                  <a:pt x="181317" y="135818"/>
                  <a:pt x="204071" y="117826"/>
                </a:cubicBezTo>
                <a:cubicBezTo>
                  <a:pt x="226825" y="99834"/>
                  <a:pt x="140042" y="102480"/>
                  <a:pt x="146921" y="98776"/>
                </a:cubicBezTo>
                <a:cubicBezTo>
                  <a:pt x="153800" y="95072"/>
                  <a:pt x="219946" y="101951"/>
                  <a:pt x="245346" y="95601"/>
                </a:cubicBezTo>
                <a:cubicBezTo>
                  <a:pt x="270746" y="89251"/>
                  <a:pt x="299850" y="60676"/>
                  <a:pt x="299321" y="60676"/>
                </a:cubicBezTo>
                <a:cubicBezTo>
                  <a:pt x="298792" y="60676"/>
                  <a:pt x="213596" y="101422"/>
                  <a:pt x="242171" y="95601"/>
                </a:cubicBezTo>
                <a:cubicBezTo>
                  <a:pt x="270746" y="89780"/>
                  <a:pt x="437434" y="-6528"/>
                  <a:pt x="429496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4D1A284A-C3A1-51B6-D1DB-612DA7914485}"/>
              </a:ext>
            </a:extLst>
          </p:cNvPr>
          <p:cNvSpPr/>
          <p:nvPr/>
        </p:nvSpPr>
        <p:spPr>
          <a:xfrm>
            <a:off x="6807156" y="5507145"/>
            <a:ext cx="258324" cy="173157"/>
          </a:xfrm>
          <a:custGeom>
            <a:avLst/>
            <a:gdLst>
              <a:gd name="connsiteX0" fmla="*/ 44 w 258324"/>
              <a:gd name="connsiteY0" fmla="*/ 172930 h 173157"/>
              <a:gd name="connsiteX1" fmla="*/ 257219 w 258324"/>
              <a:gd name="connsiteY1" fmla="*/ 1480 h 173157"/>
              <a:gd name="connsiteX2" fmla="*/ 98469 w 258324"/>
              <a:gd name="connsiteY2" fmla="*/ 87205 h 173157"/>
              <a:gd name="connsiteX3" fmla="*/ 234994 w 258324"/>
              <a:gd name="connsiteY3" fmla="*/ 39580 h 173157"/>
              <a:gd name="connsiteX4" fmla="*/ 44 w 258324"/>
              <a:gd name="connsiteY4" fmla="*/ 172930 h 17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24" h="173157">
                <a:moveTo>
                  <a:pt x="44" y="172930"/>
                </a:moveTo>
                <a:cubicBezTo>
                  <a:pt x="3748" y="166580"/>
                  <a:pt x="240815" y="15768"/>
                  <a:pt x="257219" y="1480"/>
                </a:cubicBezTo>
                <a:cubicBezTo>
                  <a:pt x="273623" y="-12808"/>
                  <a:pt x="102173" y="80855"/>
                  <a:pt x="98469" y="87205"/>
                </a:cubicBezTo>
                <a:cubicBezTo>
                  <a:pt x="94765" y="93555"/>
                  <a:pt x="246106" y="28468"/>
                  <a:pt x="234994" y="39580"/>
                </a:cubicBezTo>
                <a:cubicBezTo>
                  <a:pt x="223882" y="50692"/>
                  <a:pt x="-3660" y="179280"/>
                  <a:pt x="44" y="172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225C50DB-4898-A46B-06E0-27B1BFF14235}"/>
              </a:ext>
            </a:extLst>
          </p:cNvPr>
          <p:cNvSpPr/>
          <p:nvPr/>
        </p:nvSpPr>
        <p:spPr>
          <a:xfrm>
            <a:off x="3364711" y="5633643"/>
            <a:ext cx="1498881" cy="479728"/>
          </a:xfrm>
          <a:custGeom>
            <a:avLst/>
            <a:gdLst>
              <a:gd name="connsiteX0" fmla="*/ 7139 w 1498881"/>
              <a:gd name="connsiteY0" fmla="*/ 1982 h 479728"/>
              <a:gd name="connsiteX1" fmla="*/ 1467639 w 1498881"/>
              <a:gd name="connsiteY1" fmla="*/ 468707 h 479728"/>
              <a:gd name="connsiteX2" fmla="*/ 931064 w 1498881"/>
              <a:gd name="connsiteY2" fmla="*/ 306782 h 479728"/>
              <a:gd name="connsiteX3" fmla="*/ 7139 w 1498881"/>
              <a:gd name="connsiteY3" fmla="*/ 1982 h 47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881" h="479728">
                <a:moveTo>
                  <a:pt x="7139" y="1982"/>
                </a:moveTo>
                <a:cubicBezTo>
                  <a:pt x="96568" y="28970"/>
                  <a:pt x="1313652" y="417907"/>
                  <a:pt x="1467639" y="468707"/>
                </a:cubicBezTo>
                <a:cubicBezTo>
                  <a:pt x="1621626" y="519507"/>
                  <a:pt x="1168660" y="382453"/>
                  <a:pt x="931064" y="306782"/>
                </a:cubicBezTo>
                <a:cubicBezTo>
                  <a:pt x="693468" y="231111"/>
                  <a:pt x="-82290" y="-25006"/>
                  <a:pt x="7139" y="1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FE1CD721-DAF0-50F6-EA9F-89D50E49A4E1}"/>
              </a:ext>
            </a:extLst>
          </p:cNvPr>
          <p:cNvSpPr/>
          <p:nvPr/>
        </p:nvSpPr>
        <p:spPr>
          <a:xfrm>
            <a:off x="4749744" y="6065952"/>
            <a:ext cx="695651" cy="128582"/>
          </a:xfrm>
          <a:custGeom>
            <a:avLst/>
            <a:gdLst>
              <a:gd name="connsiteX0" fmla="*/ 56 w 695651"/>
              <a:gd name="connsiteY0" fmla="*/ 30048 h 128582"/>
              <a:gd name="connsiteX1" fmla="*/ 285806 w 695651"/>
              <a:gd name="connsiteY1" fmla="*/ 30048 h 128582"/>
              <a:gd name="connsiteX2" fmla="*/ 514406 w 695651"/>
              <a:gd name="connsiteY2" fmla="*/ 84023 h 128582"/>
              <a:gd name="connsiteX3" fmla="*/ 485831 w 695651"/>
              <a:gd name="connsiteY3" fmla="*/ 64973 h 128582"/>
              <a:gd name="connsiteX4" fmla="*/ 695381 w 695651"/>
              <a:gd name="connsiteY4" fmla="*/ 112598 h 128582"/>
              <a:gd name="connsiteX5" fmla="*/ 523931 w 695651"/>
              <a:gd name="connsiteY5" fmla="*/ 77673 h 128582"/>
              <a:gd name="connsiteX6" fmla="*/ 269931 w 695651"/>
              <a:gd name="connsiteY6" fmla="*/ 128473 h 128582"/>
              <a:gd name="connsiteX7" fmla="*/ 396931 w 695651"/>
              <a:gd name="connsiteY7" fmla="*/ 90373 h 128582"/>
              <a:gd name="connsiteX8" fmla="*/ 301681 w 695651"/>
              <a:gd name="connsiteY8" fmla="*/ 61798 h 128582"/>
              <a:gd name="connsiteX9" fmla="*/ 450906 w 695651"/>
              <a:gd name="connsiteY9" fmla="*/ 64973 h 128582"/>
              <a:gd name="connsiteX10" fmla="*/ 203256 w 695651"/>
              <a:gd name="connsiteY10" fmla="*/ 1473 h 128582"/>
              <a:gd name="connsiteX11" fmla="*/ 260406 w 695651"/>
              <a:gd name="connsiteY11" fmla="*/ 20523 h 128582"/>
              <a:gd name="connsiteX12" fmla="*/ 56 w 695651"/>
              <a:gd name="connsiteY12" fmla="*/ 30048 h 1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5651" h="128582">
                <a:moveTo>
                  <a:pt x="56" y="30048"/>
                </a:moveTo>
                <a:cubicBezTo>
                  <a:pt x="4289" y="31635"/>
                  <a:pt x="200081" y="21052"/>
                  <a:pt x="285806" y="30048"/>
                </a:cubicBezTo>
                <a:cubicBezTo>
                  <a:pt x="371531" y="39044"/>
                  <a:pt x="481069" y="78202"/>
                  <a:pt x="514406" y="84023"/>
                </a:cubicBezTo>
                <a:cubicBezTo>
                  <a:pt x="547743" y="89844"/>
                  <a:pt x="455669" y="60211"/>
                  <a:pt x="485831" y="64973"/>
                </a:cubicBezTo>
                <a:cubicBezTo>
                  <a:pt x="515994" y="69736"/>
                  <a:pt x="689031" y="110481"/>
                  <a:pt x="695381" y="112598"/>
                </a:cubicBezTo>
                <a:cubicBezTo>
                  <a:pt x="701731" y="114715"/>
                  <a:pt x="594839" y="75027"/>
                  <a:pt x="523931" y="77673"/>
                </a:cubicBezTo>
                <a:cubicBezTo>
                  <a:pt x="453023" y="80319"/>
                  <a:pt x="291098" y="126356"/>
                  <a:pt x="269931" y="128473"/>
                </a:cubicBezTo>
                <a:cubicBezTo>
                  <a:pt x="248764" y="130590"/>
                  <a:pt x="391639" y="101486"/>
                  <a:pt x="396931" y="90373"/>
                </a:cubicBezTo>
                <a:cubicBezTo>
                  <a:pt x="402223" y="79261"/>
                  <a:pt x="292685" y="66031"/>
                  <a:pt x="301681" y="61798"/>
                </a:cubicBezTo>
                <a:cubicBezTo>
                  <a:pt x="310677" y="57565"/>
                  <a:pt x="467310" y="75027"/>
                  <a:pt x="450906" y="64973"/>
                </a:cubicBezTo>
                <a:cubicBezTo>
                  <a:pt x="434502" y="54919"/>
                  <a:pt x="235006" y="8881"/>
                  <a:pt x="203256" y="1473"/>
                </a:cubicBezTo>
                <a:cubicBezTo>
                  <a:pt x="171506" y="-5935"/>
                  <a:pt x="288981" y="16819"/>
                  <a:pt x="260406" y="20523"/>
                </a:cubicBezTo>
                <a:cubicBezTo>
                  <a:pt x="231831" y="24227"/>
                  <a:pt x="-4177" y="28461"/>
                  <a:pt x="56" y="30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4D84656-6A56-B211-BF81-FCEE29355B00}"/>
              </a:ext>
            </a:extLst>
          </p:cNvPr>
          <p:cNvSpPr/>
          <p:nvPr/>
        </p:nvSpPr>
        <p:spPr>
          <a:xfrm>
            <a:off x="5272036" y="6158522"/>
            <a:ext cx="480079" cy="226164"/>
          </a:xfrm>
          <a:custGeom>
            <a:avLst/>
            <a:gdLst>
              <a:gd name="connsiteX0" fmla="*/ 11164 w 480079"/>
              <a:gd name="connsiteY0" fmla="*/ 7328 h 226164"/>
              <a:gd name="connsiteX1" fmla="*/ 458839 w 480079"/>
              <a:gd name="connsiteY1" fmla="*/ 216878 h 226164"/>
              <a:gd name="connsiteX2" fmla="*/ 379464 w 480079"/>
              <a:gd name="connsiteY2" fmla="*/ 178778 h 226164"/>
              <a:gd name="connsiteX3" fmla="*/ 128639 w 480079"/>
              <a:gd name="connsiteY3" fmla="*/ 83528 h 226164"/>
              <a:gd name="connsiteX4" fmla="*/ 185789 w 480079"/>
              <a:gd name="connsiteY4" fmla="*/ 99403 h 226164"/>
              <a:gd name="connsiteX5" fmla="*/ 106414 w 480079"/>
              <a:gd name="connsiteY5" fmla="*/ 23203 h 226164"/>
              <a:gd name="connsiteX6" fmla="*/ 134989 w 480079"/>
              <a:gd name="connsiteY6" fmla="*/ 45428 h 226164"/>
              <a:gd name="connsiteX7" fmla="*/ 11164 w 480079"/>
              <a:gd name="connsiteY7" fmla="*/ 7328 h 22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79" h="226164">
                <a:moveTo>
                  <a:pt x="11164" y="7328"/>
                </a:moveTo>
                <a:cubicBezTo>
                  <a:pt x="65139" y="35903"/>
                  <a:pt x="397456" y="188303"/>
                  <a:pt x="458839" y="216878"/>
                </a:cubicBezTo>
                <a:cubicBezTo>
                  <a:pt x="520222" y="245453"/>
                  <a:pt x="434497" y="201003"/>
                  <a:pt x="379464" y="178778"/>
                </a:cubicBezTo>
                <a:cubicBezTo>
                  <a:pt x="324431" y="156553"/>
                  <a:pt x="160918" y="96757"/>
                  <a:pt x="128639" y="83528"/>
                </a:cubicBezTo>
                <a:cubicBezTo>
                  <a:pt x="96360" y="70299"/>
                  <a:pt x="189493" y="109457"/>
                  <a:pt x="185789" y="99403"/>
                </a:cubicBezTo>
                <a:cubicBezTo>
                  <a:pt x="182085" y="89349"/>
                  <a:pt x="114881" y="32199"/>
                  <a:pt x="106414" y="23203"/>
                </a:cubicBezTo>
                <a:cubicBezTo>
                  <a:pt x="97947" y="14207"/>
                  <a:pt x="154568" y="48074"/>
                  <a:pt x="134989" y="45428"/>
                </a:cubicBezTo>
                <a:cubicBezTo>
                  <a:pt x="115410" y="42782"/>
                  <a:pt x="-42811" y="-21247"/>
                  <a:pt x="11164" y="7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3C4760F9-D3F5-0CC7-B5DE-925373A830AE}"/>
              </a:ext>
            </a:extLst>
          </p:cNvPr>
          <p:cNvSpPr/>
          <p:nvPr/>
        </p:nvSpPr>
        <p:spPr>
          <a:xfrm>
            <a:off x="1452828" y="5610831"/>
            <a:ext cx="1671934" cy="116933"/>
          </a:xfrm>
          <a:custGeom>
            <a:avLst/>
            <a:gdLst>
              <a:gd name="connsiteX0" fmla="*/ 1670985 w 1671934"/>
              <a:gd name="connsiteY0" fmla="*/ 84442 h 116933"/>
              <a:gd name="connsiteX1" fmla="*/ 1076857 w 1671934"/>
              <a:gd name="connsiteY1" fmla="*/ 65876 h 116933"/>
              <a:gd name="connsiteX2" fmla="*/ 1165048 w 1671934"/>
              <a:gd name="connsiteY2" fmla="*/ 70517 h 116933"/>
              <a:gd name="connsiteX3" fmla="*/ 529146 w 1671934"/>
              <a:gd name="connsiteY3" fmla="*/ 84442 h 116933"/>
              <a:gd name="connsiteX4" fmla="*/ 714811 w 1671934"/>
              <a:gd name="connsiteY4" fmla="*/ 84442 h 116933"/>
              <a:gd name="connsiteX5" fmla="*/ 0 w 1671934"/>
              <a:gd name="connsiteY5" fmla="*/ 116933 h 116933"/>
              <a:gd name="connsiteX6" fmla="*/ 1559586 w 1671934"/>
              <a:gd name="connsiteY6" fmla="*/ 93725 h 116933"/>
              <a:gd name="connsiteX7" fmla="*/ 1304297 w 1671934"/>
              <a:gd name="connsiteY7" fmla="*/ 84442 h 116933"/>
              <a:gd name="connsiteX8" fmla="*/ 1629211 w 1671934"/>
              <a:gd name="connsiteY8" fmla="*/ 893 h 116933"/>
              <a:gd name="connsiteX9" fmla="*/ 1225389 w 1671934"/>
              <a:gd name="connsiteY9" fmla="*/ 42667 h 116933"/>
              <a:gd name="connsiteX10" fmla="*/ 1670985 w 1671934"/>
              <a:gd name="connsiteY10" fmla="*/ 84442 h 11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1934" h="116933">
                <a:moveTo>
                  <a:pt x="1670985" y="84442"/>
                </a:moveTo>
                <a:cubicBezTo>
                  <a:pt x="1646230" y="88310"/>
                  <a:pt x="1161180" y="68197"/>
                  <a:pt x="1076857" y="65876"/>
                </a:cubicBezTo>
                <a:cubicBezTo>
                  <a:pt x="992534" y="63555"/>
                  <a:pt x="1256333" y="67423"/>
                  <a:pt x="1165048" y="70517"/>
                </a:cubicBezTo>
                <a:cubicBezTo>
                  <a:pt x="1073763" y="73611"/>
                  <a:pt x="604185" y="82121"/>
                  <a:pt x="529146" y="84442"/>
                </a:cubicBezTo>
                <a:cubicBezTo>
                  <a:pt x="454107" y="86763"/>
                  <a:pt x="803002" y="79027"/>
                  <a:pt x="714811" y="84442"/>
                </a:cubicBezTo>
                <a:cubicBezTo>
                  <a:pt x="626620" y="89857"/>
                  <a:pt x="0" y="116933"/>
                  <a:pt x="0" y="116933"/>
                </a:cubicBezTo>
                <a:lnTo>
                  <a:pt x="1559586" y="93725"/>
                </a:lnTo>
                <a:cubicBezTo>
                  <a:pt x="1776969" y="88310"/>
                  <a:pt x="1292693" y="99914"/>
                  <a:pt x="1304297" y="84442"/>
                </a:cubicBezTo>
                <a:cubicBezTo>
                  <a:pt x="1315901" y="68970"/>
                  <a:pt x="1642362" y="7855"/>
                  <a:pt x="1629211" y="893"/>
                </a:cubicBezTo>
                <a:cubicBezTo>
                  <a:pt x="1616060" y="-6069"/>
                  <a:pt x="1222295" y="29516"/>
                  <a:pt x="1225389" y="42667"/>
                </a:cubicBezTo>
                <a:cubicBezTo>
                  <a:pt x="1228483" y="55818"/>
                  <a:pt x="1695740" y="80574"/>
                  <a:pt x="1670985" y="84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571AE0D-12C0-6C05-289B-FD8520838987}"/>
              </a:ext>
            </a:extLst>
          </p:cNvPr>
          <p:cNvSpPr/>
          <p:nvPr/>
        </p:nvSpPr>
        <p:spPr>
          <a:xfrm>
            <a:off x="98716" y="5648829"/>
            <a:ext cx="1824730" cy="290126"/>
          </a:xfrm>
          <a:custGeom>
            <a:avLst/>
            <a:gdLst>
              <a:gd name="connsiteX0" fmla="*/ 17325 w 1824730"/>
              <a:gd name="connsiteY0" fmla="*/ 287809 h 290126"/>
              <a:gd name="connsiteX1" fmla="*/ 1651176 w 1824730"/>
              <a:gd name="connsiteY1" fmla="*/ 69652 h 290126"/>
              <a:gd name="connsiteX2" fmla="*/ 1377321 w 1824730"/>
              <a:gd name="connsiteY2" fmla="*/ 83577 h 290126"/>
              <a:gd name="connsiteX3" fmla="*/ 1604760 w 1824730"/>
              <a:gd name="connsiteY3" fmla="*/ 106785 h 290126"/>
              <a:gd name="connsiteX4" fmla="*/ 1822916 w 1824730"/>
              <a:gd name="connsiteY4" fmla="*/ 116068 h 290126"/>
              <a:gd name="connsiteX5" fmla="*/ 1479436 w 1824730"/>
              <a:gd name="connsiteY5" fmla="*/ 78935 h 290126"/>
              <a:gd name="connsiteX6" fmla="*/ 968858 w 1824730"/>
              <a:gd name="connsiteY6" fmla="*/ 28 h 290126"/>
              <a:gd name="connsiteX7" fmla="*/ 1395887 w 1824730"/>
              <a:gd name="connsiteY7" fmla="*/ 88219 h 290126"/>
              <a:gd name="connsiteX8" fmla="*/ 1163806 w 1824730"/>
              <a:gd name="connsiteY8" fmla="*/ 129993 h 290126"/>
              <a:gd name="connsiteX9" fmla="*/ 574320 w 1824730"/>
              <a:gd name="connsiteY9" fmla="*/ 148560 h 290126"/>
              <a:gd name="connsiteX10" fmla="*/ 778551 w 1824730"/>
              <a:gd name="connsiteY10" fmla="*/ 181051 h 290126"/>
              <a:gd name="connsiteX11" fmla="*/ 17325 w 1824730"/>
              <a:gd name="connsiteY11" fmla="*/ 287809 h 2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730" h="290126">
                <a:moveTo>
                  <a:pt x="17325" y="287809"/>
                </a:moveTo>
                <a:lnTo>
                  <a:pt x="1651176" y="69652"/>
                </a:lnTo>
                <a:cubicBezTo>
                  <a:pt x="1877842" y="35613"/>
                  <a:pt x="1385057" y="77388"/>
                  <a:pt x="1377321" y="83577"/>
                </a:cubicBezTo>
                <a:cubicBezTo>
                  <a:pt x="1369585" y="89766"/>
                  <a:pt x="1530494" y="101370"/>
                  <a:pt x="1604760" y="106785"/>
                </a:cubicBezTo>
                <a:cubicBezTo>
                  <a:pt x="1679026" y="112200"/>
                  <a:pt x="1843803" y="120710"/>
                  <a:pt x="1822916" y="116068"/>
                </a:cubicBezTo>
                <a:cubicBezTo>
                  <a:pt x="1802029" y="111426"/>
                  <a:pt x="1621779" y="98275"/>
                  <a:pt x="1479436" y="78935"/>
                </a:cubicBezTo>
                <a:cubicBezTo>
                  <a:pt x="1337093" y="59595"/>
                  <a:pt x="982783" y="-1519"/>
                  <a:pt x="968858" y="28"/>
                </a:cubicBezTo>
                <a:cubicBezTo>
                  <a:pt x="954933" y="1575"/>
                  <a:pt x="1363396" y="66558"/>
                  <a:pt x="1395887" y="88219"/>
                </a:cubicBezTo>
                <a:cubicBezTo>
                  <a:pt x="1428378" y="109880"/>
                  <a:pt x="1300734" y="119936"/>
                  <a:pt x="1163806" y="129993"/>
                </a:cubicBezTo>
                <a:cubicBezTo>
                  <a:pt x="1026878" y="140050"/>
                  <a:pt x="638529" y="140050"/>
                  <a:pt x="574320" y="148560"/>
                </a:cubicBezTo>
                <a:cubicBezTo>
                  <a:pt x="510111" y="157070"/>
                  <a:pt x="869836" y="153975"/>
                  <a:pt x="778551" y="181051"/>
                </a:cubicBezTo>
                <a:cubicBezTo>
                  <a:pt x="687266" y="208127"/>
                  <a:pt x="-128112" y="306375"/>
                  <a:pt x="17325" y="287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B5FE7AA5-CDE3-E17D-E21A-ED65880A66D8}"/>
              </a:ext>
            </a:extLst>
          </p:cNvPr>
          <p:cNvSpPr/>
          <p:nvPr/>
        </p:nvSpPr>
        <p:spPr>
          <a:xfrm>
            <a:off x="-34342" y="6344715"/>
            <a:ext cx="3278966" cy="577357"/>
          </a:xfrm>
          <a:custGeom>
            <a:avLst/>
            <a:gdLst>
              <a:gd name="connsiteX0" fmla="*/ 1851 w 3278966"/>
              <a:gd name="connsiteY0" fmla="*/ 575947 h 577357"/>
              <a:gd name="connsiteX1" fmla="*/ 795568 w 3278966"/>
              <a:gd name="connsiteY1" fmla="*/ 181409 h 577357"/>
              <a:gd name="connsiteX2" fmla="*/ 586695 w 3278966"/>
              <a:gd name="connsiteY2" fmla="*/ 306733 h 577357"/>
              <a:gd name="connsiteX3" fmla="*/ 1524303 w 3278966"/>
              <a:gd name="connsiteY3" fmla="*/ 172126 h 577357"/>
              <a:gd name="connsiteX4" fmla="*/ 1264372 w 3278966"/>
              <a:gd name="connsiteY4" fmla="*/ 232467 h 577357"/>
              <a:gd name="connsiteX5" fmla="*/ 3278837 w 3278966"/>
              <a:gd name="connsiteY5" fmla="*/ 386 h 577357"/>
              <a:gd name="connsiteX6" fmla="*/ 1366488 w 3278966"/>
              <a:gd name="connsiteY6" fmla="*/ 176767 h 577357"/>
              <a:gd name="connsiteX7" fmla="*/ 1709968 w 3278966"/>
              <a:gd name="connsiteY7" fmla="*/ 148917 h 577357"/>
              <a:gd name="connsiteX8" fmla="*/ 1533587 w 3278966"/>
              <a:gd name="connsiteY8" fmla="*/ 79293 h 577357"/>
              <a:gd name="connsiteX9" fmla="*/ 1463962 w 3278966"/>
              <a:gd name="connsiteY9" fmla="*/ 167484 h 577357"/>
              <a:gd name="connsiteX10" fmla="*/ 572770 w 3278966"/>
              <a:gd name="connsiteY10" fmla="*/ 264958 h 577357"/>
              <a:gd name="connsiteX11" fmla="*/ 855910 w 3278966"/>
              <a:gd name="connsiteY11" fmla="*/ 93218 h 577357"/>
              <a:gd name="connsiteX12" fmla="*/ 317481 w 3278966"/>
              <a:gd name="connsiteY12" fmla="*/ 385640 h 577357"/>
              <a:gd name="connsiteX13" fmla="*/ 568129 w 3278966"/>
              <a:gd name="connsiteY13" fmla="*/ 316016 h 577357"/>
              <a:gd name="connsiteX14" fmla="*/ 1851 w 3278966"/>
              <a:gd name="connsiteY14" fmla="*/ 575947 h 5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8966" h="577357">
                <a:moveTo>
                  <a:pt x="1851" y="575947"/>
                </a:moveTo>
                <a:cubicBezTo>
                  <a:pt x="39757" y="553513"/>
                  <a:pt x="698094" y="226278"/>
                  <a:pt x="795568" y="181409"/>
                </a:cubicBezTo>
                <a:cubicBezTo>
                  <a:pt x="893042" y="136540"/>
                  <a:pt x="465239" y="308280"/>
                  <a:pt x="586695" y="306733"/>
                </a:cubicBezTo>
                <a:cubicBezTo>
                  <a:pt x="708151" y="305186"/>
                  <a:pt x="1411357" y="184504"/>
                  <a:pt x="1524303" y="172126"/>
                </a:cubicBezTo>
                <a:cubicBezTo>
                  <a:pt x="1637249" y="159748"/>
                  <a:pt x="971950" y="261090"/>
                  <a:pt x="1264372" y="232467"/>
                </a:cubicBezTo>
                <a:cubicBezTo>
                  <a:pt x="1556794" y="203844"/>
                  <a:pt x="3261818" y="9669"/>
                  <a:pt x="3278837" y="386"/>
                </a:cubicBezTo>
                <a:cubicBezTo>
                  <a:pt x="3295856" y="-8897"/>
                  <a:pt x="1627966" y="152012"/>
                  <a:pt x="1366488" y="176767"/>
                </a:cubicBezTo>
                <a:cubicBezTo>
                  <a:pt x="1105010" y="201522"/>
                  <a:pt x="1682118" y="165163"/>
                  <a:pt x="1709968" y="148917"/>
                </a:cubicBezTo>
                <a:cubicBezTo>
                  <a:pt x="1737818" y="132671"/>
                  <a:pt x="1574588" y="76198"/>
                  <a:pt x="1533587" y="79293"/>
                </a:cubicBezTo>
                <a:cubicBezTo>
                  <a:pt x="1492586" y="82387"/>
                  <a:pt x="1624098" y="136540"/>
                  <a:pt x="1463962" y="167484"/>
                </a:cubicBezTo>
                <a:cubicBezTo>
                  <a:pt x="1303826" y="198428"/>
                  <a:pt x="674112" y="277336"/>
                  <a:pt x="572770" y="264958"/>
                </a:cubicBezTo>
                <a:cubicBezTo>
                  <a:pt x="471428" y="252580"/>
                  <a:pt x="898458" y="73104"/>
                  <a:pt x="855910" y="93218"/>
                </a:cubicBezTo>
                <a:cubicBezTo>
                  <a:pt x="813362" y="113332"/>
                  <a:pt x="365445" y="348507"/>
                  <a:pt x="317481" y="385640"/>
                </a:cubicBezTo>
                <a:cubicBezTo>
                  <a:pt x="269517" y="422773"/>
                  <a:pt x="616092" y="285845"/>
                  <a:pt x="568129" y="316016"/>
                </a:cubicBezTo>
                <a:cubicBezTo>
                  <a:pt x="520166" y="346187"/>
                  <a:pt x="-36055" y="598381"/>
                  <a:pt x="1851" y="57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A4DEE74-B480-6ED5-E509-406B36EAF289}"/>
              </a:ext>
            </a:extLst>
          </p:cNvPr>
          <p:cNvSpPr/>
          <p:nvPr/>
        </p:nvSpPr>
        <p:spPr>
          <a:xfrm>
            <a:off x="243100" y="6375189"/>
            <a:ext cx="1772405" cy="450981"/>
          </a:xfrm>
          <a:custGeom>
            <a:avLst/>
            <a:gdLst>
              <a:gd name="connsiteX0" fmla="*/ 35397 w 1772405"/>
              <a:gd name="connsiteY0" fmla="*/ 443357 h 450981"/>
              <a:gd name="connsiteX1" fmla="*/ 1762082 w 1772405"/>
              <a:gd name="connsiteY1" fmla="*/ 2403 h 450981"/>
              <a:gd name="connsiteX2" fmla="*/ 736283 w 1772405"/>
              <a:gd name="connsiteY2" fmla="*/ 266975 h 450981"/>
              <a:gd name="connsiteX3" fmla="*/ 355670 w 1772405"/>
              <a:gd name="connsiteY3" fmla="*/ 271617 h 450981"/>
              <a:gd name="connsiteX4" fmla="*/ 578468 w 1772405"/>
              <a:gd name="connsiteY4" fmla="*/ 280900 h 450981"/>
              <a:gd name="connsiteX5" fmla="*/ 35397 w 1772405"/>
              <a:gd name="connsiteY5" fmla="*/ 443357 h 45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2405" h="450981">
                <a:moveTo>
                  <a:pt x="35397" y="443357"/>
                </a:moveTo>
                <a:cubicBezTo>
                  <a:pt x="232666" y="396941"/>
                  <a:pt x="1762082" y="2403"/>
                  <a:pt x="1762082" y="2403"/>
                </a:cubicBezTo>
                <a:cubicBezTo>
                  <a:pt x="1878896" y="-26994"/>
                  <a:pt x="970685" y="222106"/>
                  <a:pt x="736283" y="266975"/>
                </a:cubicBezTo>
                <a:cubicBezTo>
                  <a:pt x="501881" y="311844"/>
                  <a:pt x="381973" y="269296"/>
                  <a:pt x="355670" y="271617"/>
                </a:cubicBezTo>
                <a:cubicBezTo>
                  <a:pt x="329368" y="273938"/>
                  <a:pt x="629526" y="251503"/>
                  <a:pt x="578468" y="280900"/>
                </a:cubicBezTo>
                <a:cubicBezTo>
                  <a:pt x="527410" y="310297"/>
                  <a:pt x="-161872" y="489773"/>
                  <a:pt x="35397" y="443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D72C95B9-4293-CE6E-D6A8-E5B8D91FA208}"/>
              </a:ext>
            </a:extLst>
          </p:cNvPr>
          <p:cNvSpPr/>
          <p:nvPr/>
        </p:nvSpPr>
        <p:spPr>
          <a:xfrm>
            <a:off x="1360110" y="6351008"/>
            <a:ext cx="1838635" cy="297462"/>
          </a:xfrm>
          <a:custGeom>
            <a:avLst/>
            <a:gdLst>
              <a:gd name="connsiteX0" fmla="*/ 112640 w 1838635"/>
              <a:gd name="connsiteY0" fmla="*/ 260185 h 297462"/>
              <a:gd name="connsiteX1" fmla="*/ 193561 w 1838635"/>
              <a:gd name="connsiteY1" fmla="*/ 256139 h 297462"/>
              <a:gd name="connsiteX2" fmla="*/ 1836244 w 1838635"/>
              <a:gd name="connsiteY2" fmla="*/ 1240 h 297462"/>
              <a:gd name="connsiteX3" fmla="*/ 565794 w 1838635"/>
              <a:gd name="connsiteY3" fmla="*/ 159034 h 297462"/>
              <a:gd name="connsiteX4" fmla="*/ 824740 w 1838635"/>
              <a:gd name="connsiteY4" fmla="*/ 163080 h 297462"/>
              <a:gd name="connsiteX5" fmla="*/ 60042 w 1838635"/>
              <a:gd name="connsiteY5" fmla="*/ 288507 h 297462"/>
              <a:gd name="connsiteX6" fmla="*/ 112640 w 1838635"/>
              <a:gd name="connsiteY6" fmla="*/ 260185 h 29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635" h="297462">
                <a:moveTo>
                  <a:pt x="112640" y="260185"/>
                </a:moveTo>
                <a:cubicBezTo>
                  <a:pt x="9467" y="279740"/>
                  <a:pt x="193561" y="256139"/>
                  <a:pt x="193561" y="256139"/>
                </a:cubicBezTo>
                <a:lnTo>
                  <a:pt x="1836244" y="1240"/>
                </a:lnTo>
                <a:cubicBezTo>
                  <a:pt x="1898283" y="-14944"/>
                  <a:pt x="734378" y="132061"/>
                  <a:pt x="565794" y="159034"/>
                </a:cubicBezTo>
                <a:cubicBezTo>
                  <a:pt x="397210" y="186007"/>
                  <a:pt x="909032" y="141501"/>
                  <a:pt x="824740" y="163080"/>
                </a:cubicBezTo>
                <a:cubicBezTo>
                  <a:pt x="740448" y="184659"/>
                  <a:pt x="180074" y="268951"/>
                  <a:pt x="60042" y="288507"/>
                </a:cubicBezTo>
                <a:cubicBezTo>
                  <a:pt x="-59990" y="308063"/>
                  <a:pt x="22279" y="294239"/>
                  <a:pt x="112640" y="260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1A11B1E6-F8D3-AEC8-2CFD-7EFDFD9315BE}"/>
              </a:ext>
            </a:extLst>
          </p:cNvPr>
          <p:cNvSpPr/>
          <p:nvPr/>
        </p:nvSpPr>
        <p:spPr>
          <a:xfrm>
            <a:off x="3058777" y="6109319"/>
            <a:ext cx="194253" cy="271958"/>
          </a:xfrm>
          <a:custGeom>
            <a:avLst/>
            <a:gdLst>
              <a:gd name="connsiteX0" fmla="*/ 12 w 194253"/>
              <a:gd name="connsiteY0" fmla="*/ 40628 h 271958"/>
              <a:gd name="connsiteX1" fmla="*/ 125439 w 194253"/>
              <a:gd name="connsiteY1" fmla="*/ 162008 h 271958"/>
              <a:gd name="connsiteX2" fmla="*/ 117347 w 194253"/>
              <a:gd name="connsiteY2" fmla="*/ 271251 h 271958"/>
              <a:gd name="connsiteX3" fmla="*/ 141623 w 194253"/>
              <a:gd name="connsiteY3" fmla="*/ 198423 h 271958"/>
              <a:gd name="connsiteX4" fmla="*/ 194221 w 194253"/>
              <a:gd name="connsiteY4" fmla="*/ 168 h 271958"/>
              <a:gd name="connsiteX5" fmla="*/ 133531 w 194253"/>
              <a:gd name="connsiteY5" fmla="*/ 162008 h 271958"/>
              <a:gd name="connsiteX6" fmla="*/ 12 w 194253"/>
              <a:gd name="connsiteY6" fmla="*/ 40628 h 27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253" h="271958">
                <a:moveTo>
                  <a:pt x="12" y="40628"/>
                </a:moveTo>
                <a:cubicBezTo>
                  <a:pt x="-1337" y="40628"/>
                  <a:pt x="105883" y="123571"/>
                  <a:pt x="125439" y="162008"/>
                </a:cubicBezTo>
                <a:cubicBezTo>
                  <a:pt x="144995" y="200445"/>
                  <a:pt x="114650" y="265182"/>
                  <a:pt x="117347" y="271251"/>
                </a:cubicBezTo>
                <a:cubicBezTo>
                  <a:pt x="120044" y="277320"/>
                  <a:pt x="128811" y="243603"/>
                  <a:pt x="141623" y="198423"/>
                </a:cubicBezTo>
                <a:cubicBezTo>
                  <a:pt x="154435" y="153243"/>
                  <a:pt x="195570" y="6237"/>
                  <a:pt x="194221" y="168"/>
                </a:cubicBezTo>
                <a:cubicBezTo>
                  <a:pt x="192872" y="-5901"/>
                  <a:pt x="161853" y="153916"/>
                  <a:pt x="133531" y="162008"/>
                </a:cubicBezTo>
                <a:cubicBezTo>
                  <a:pt x="105209" y="170100"/>
                  <a:pt x="1361" y="40628"/>
                  <a:pt x="12" y="40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633D2A9F-3F70-1210-97C7-6491E3D533C2}"/>
              </a:ext>
            </a:extLst>
          </p:cNvPr>
          <p:cNvSpPr/>
          <p:nvPr/>
        </p:nvSpPr>
        <p:spPr>
          <a:xfrm>
            <a:off x="1986224" y="6198495"/>
            <a:ext cx="1207047" cy="157902"/>
          </a:xfrm>
          <a:custGeom>
            <a:avLst/>
            <a:gdLst>
              <a:gd name="connsiteX0" fmla="*/ 371 w 1207047"/>
              <a:gd name="connsiteY0" fmla="*/ 157799 h 157902"/>
              <a:gd name="connsiteX1" fmla="*/ 833850 w 1207047"/>
              <a:gd name="connsiteY1" fmla="*/ 129477 h 157902"/>
              <a:gd name="connsiteX2" fmla="*/ 756976 w 1207047"/>
              <a:gd name="connsiteY2" fmla="*/ 97109 h 157902"/>
              <a:gd name="connsiteX3" fmla="*/ 493985 w 1207047"/>
              <a:gd name="connsiteY3" fmla="*/ 4 h 157902"/>
              <a:gd name="connsiteX4" fmla="*/ 801482 w 1207047"/>
              <a:gd name="connsiteY4" fmla="*/ 101155 h 157902"/>
              <a:gd name="connsiteX5" fmla="*/ 1206084 w 1207047"/>
              <a:gd name="connsiteY5" fmla="*/ 113293 h 157902"/>
              <a:gd name="connsiteX6" fmla="*/ 902633 w 1207047"/>
              <a:gd name="connsiteY6" fmla="*/ 113293 h 157902"/>
              <a:gd name="connsiteX7" fmla="*/ 534445 w 1207047"/>
              <a:gd name="connsiteY7" fmla="*/ 72832 h 157902"/>
              <a:gd name="connsiteX8" fmla="*/ 724608 w 1207047"/>
              <a:gd name="connsiteY8" fmla="*/ 137569 h 157902"/>
              <a:gd name="connsiteX9" fmla="*/ 371 w 1207047"/>
              <a:gd name="connsiteY9" fmla="*/ 157799 h 15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047" h="157902">
                <a:moveTo>
                  <a:pt x="371" y="157799"/>
                </a:moveTo>
                <a:cubicBezTo>
                  <a:pt x="18578" y="156450"/>
                  <a:pt x="707749" y="139592"/>
                  <a:pt x="833850" y="129477"/>
                </a:cubicBezTo>
                <a:cubicBezTo>
                  <a:pt x="959951" y="119362"/>
                  <a:pt x="813620" y="118688"/>
                  <a:pt x="756976" y="97109"/>
                </a:cubicBezTo>
                <a:cubicBezTo>
                  <a:pt x="700332" y="75530"/>
                  <a:pt x="486567" y="-670"/>
                  <a:pt x="493985" y="4"/>
                </a:cubicBezTo>
                <a:cubicBezTo>
                  <a:pt x="501403" y="678"/>
                  <a:pt x="682799" y="82273"/>
                  <a:pt x="801482" y="101155"/>
                </a:cubicBezTo>
                <a:cubicBezTo>
                  <a:pt x="920165" y="120036"/>
                  <a:pt x="1189226" y="111270"/>
                  <a:pt x="1206084" y="113293"/>
                </a:cubicBezTo>
                <a:cubicBezTo>
                  <a:pt x="1222942" y="115316"/>
                  <a:pt x="1014573" y="120036"/>
                  <a:pt x="902633" y="113293"/>
                </a:cubicBezTo>
                <a:cubicBezTo>
                  <a:pt x="790693" y="106549"/>
                  <a:pt x="564116" y="68786"/>
                  <a:pt x="534445" y="72832"/>
                </a:cubicBezTo>
                <a:cubicBezTo>
                  <a:pt x="504774" y="76878"/>
                  <a:pt x="810249" y="128128"/>
                  <a:pt x="724608" y="137569"/>
                </a:cubicBezTo>
                <a:cubicBezTo>
                  <a:pt x="638967" y="147010"/>
                  <a:pt x="-17836" y="159148"/>
                  <a:pt x="371" y="157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A22E93CC-EF91-A546-4798-394B1D47FA2F}"/>
              </a:ext>
            </a:extLst>
          </p:cNvPr>
          <p:cNvSpPr/>
          <p:nvPr/>
        </p:nvSpPr>
        <p:spPr>
          <a:xfrm>
            <a:off x="2925270" y="5616300"/>
            <a:ext cx="861927" cy="440860"/>
          </a:xfrm>
          <a:custGeom>
            <a:avLst/>
            <a:gdLst>
              <a:gd name="connsiteX0" fmla="*/ 1 w 861927"/>
              <a:gd name="connsiteY0" fmla="*/ 116907 h 440860"/>
              <a:gd name="connsiteX1" fmla="*/ 242762 w 861927"/>
              <a:gd name="connsiteY1" fmla="*/ 60263 h 440860"/>
              <a:gd name="connsiteX2" fmla="*/ 574535 w 861927"/>
              <a:gd name="connsiteY2" fmla="*/ 262564 h 440860"/>
              <a:gd name="connsiteX3" fmla="*/ 509799 w 861927"/>
              <a:gd name="connsiteY3" fmla="*/ 185689 h 440860"/>
              <a:gd name="connsiteX4" fmla="*/ 861803 w 861927"/>
              <a:gd name="connsiteY4" fmla="*/ 440588 h 440860"/>
              <a:gd name="connsiteX5" fmla="*/ 546213 w 861927"/>
              <a:gd name="connsiteY5" fmla="*/ 230196 h 440860"/>
              <a:gd name="connsiteX6" fmla="*/ 238716 w 861927"/>
              <a:gd name="connsiteY6" fmla="*/ 7665 h 440860"/>
              <a:gd name="connsiteX7" fmla="*/ 275130 w 861927"/>
              <a:gd name="connsiteY7" fmla="*/ 48125 h 440860"/>
              <a:gd name="connsiteX8" fmla="*/ 129473 w 861927"/>
              <a:gd name="connsiteY8" fmla="*/ 15757 h 440860"/>
              <a:gd name="connsiteX9" fmla="*/ 238716 w 861927"/>
              <a:gd name="connsiteY9" fmla="*/ 88585 h 440860"/>
              <a:gd name="connsiteX10" fmla="*/ 1 w 861927"/>
              <a:gd name="connsiteY10" fmla="*/ 116907 h 44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1927" h="440860">
                <a:moveTo>
                  <a:pt x="1" y="116907"/>
                </a:moveTo>
                <a:cubicBezTo>
                  <a:pt x="675" y="112187"/>
                  <a:pt x="147006" y="35987"/>
                  <a:pt x="242762" y="60263"/>
                </a:cubicBezTo>
                <a:cubicBezTo>
                  <a:pt x="338518" y="84539"/>
                  <a:pt x="530029" y="241660"/>
                  <a:pt x="574535" y="262564"/>
                </a:cubicBezTo>
                <a:cubicBezTo>
                  <a:pt x="619041" y="283468"/>
                  <a:pt x="461921" y="156018"/>
                  <a:pt x="509799" y="185689"/>
                </a:cubicBezTo>
                <a:cubicBezTo>
                  <a:pt x="557677" y="215360"/>
                  <a:pt x="855734" y="433170"/>
                  <a:pt x="861803" y="440588"/>
                </a:cubicBezTo>
                <a:cubicBezTo>
                  <a:pt x="867872" y="448006"/>
                  <a:pt x="650061" y="302350"/>
                  <a:pt x="546213" y="230196"/>
                </a:cubicBezTo>
                <a:cubicBezTo>
                  <a:pt x="442365" y="158042"/>
                  <a:pt x="283896" y="38010"/>
                  <a:pt x="238716" y="7665"/>
                </a:cubicBezTo>
                <a:cubicBezTo>
                  <a:pt x="193536" y="-22680"/>
                  <a:pt x="293337" y="46776"/>
                  <a:pt x="275130" y="48125"/>
                </a:cubicBezTo>
                <a:cubicBezTo>
                  <a:pt x="256923" y="49474"/>
                  <a:pt x="135542" y="9014"/>
                  <a:pt x="129473" y="15757"/>
                </a:cubicBezTo>
                <a:cubicBezTo>
                  <a:pt x="123404" y="22500"/>
                  <a:pt x="260295" y="71727"/>
                  <a:pt x="238716" y="88585"/>
                </a:cubicBezTo>
                <a:cubicBezTo>
                  <a:pt x="217137" y="105443"/>
                  <a:pt x="-673" y="121627"/>
                  <a:pt x="1" y="11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BDC9C808-C24F-66B8-C256-295BCB9C4ACC}"/>
              </a:ext>
            </a:extLst>
          </p:cNvPr>
          <p:cNvSpPr/>
          <p:nvPr/>
        </p:nvSpPr>
        <p:spPr>
          <a:xfrm>
            <a:off x="1925904" y="5737253"/>
            <a:ext cx="1361992" cy="137572"/>
          </a:xfrm>
          <a:custGeom>
            <a:avLst/>
            <a:gdLst>
              <a:gd name="connsiteX0" fmla="*/ 0 w 1361992"/>
              <a:gd name="connsiteY0" fmla="*/ 0 h 137572"/>
              <a:gd name="connsiteX1" fmla="*/ 52599 w 1361992"/>
              <a:gd name="connsiteY1" fmla="*/ 4046 h 137572"/>
              <a:gd name="connsiteX2" fmla="*/ 1189530 w 1361992"/>
              <a:gd name="connsiteY2" fmla="*/ 20230 h 137572"/>
              <a:gd name="connsiteX3" fmla="*/ 1100517 w 1361992"/>
              <a:gd name="connsiteY3" fmla="*/ 20230 h 137572"/>
              <a:gd name="connsiteX4" fmla="*/ 1209760 w 1361992"/>
              <a:gd name="connsiteY4" fmla="*/ 105197 h 137572"/>
              <a:gd name="connsiteX5" fmla="*/ 1181438 w 1361992"/>
              <a:gd name="connsiteY5" fmla="*/ 133519 h 137572"/>
              <a:gd name="connsiteX6" fmla="*/ 1359462 w 1361992"/>
              <a:gd name="connsiteY6" fmla="*/ 24276 h 137572"/>
              <a:gd name="connsiteX7" fmla="*/ 1286634 w 1361992"/>
              <a:gd name="connsiteY7" fmla="*/ 20230 h 137572"/>
              <a:gd name="connsiteX8" fmla="*/ 1290680 w 1361992"/>
              <a:gd name="connsiteY8" fmla="*/ 8092 h 137572"/>
              <a:gd name="connsiteX9" fmla="*/ 1306864 w 1361992"/>
              <a:gd name="connsiteY9" fmla="*/ 64736 h 137572"/>
              <a:gd name="connsiteX10" fmla="*/ 1128839 w 1361992"/>
              <a:gd name="connsiteY10" fmla="*/ 52598 h 137572"/>
              <a:gd name="connsiteX11" fmla="*/ 930584 w 1361992"/>
              <a:gd name="connsiteY11" fmla="*/ 64736 h 137572"/>
              <a:gd name="connsiteX12" fmla="*/ 857756 w 1361992"/>
              <a:gd name="connsiteY12" fmla="*/ 97105 h 137572"/>
              <a:gd name="connsiteX13" fmla="*/ 979137 w 1361992"/>
              <a:gd name="connsiteY13" fmla="*/ 32368 h 137572"/>
              <a:gd name="connsiteX14" fmla="*/ 736376 w 1361992"/>
              <a:gd name="connsiteY14" fmla="*/ 36414 h 137572"/>
              <a:gd name="connsiteX15" fmla="*/ 0 w 1361992"/>
              <a:gd name="connsiteY15" fmla="*/ 0 h 13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1992" h="137572">
                <a:moveTo>
                  <a:pt x="0" y="0"/>
                </a:moveTo>
                <a:lnTo>
                  <a:pt x="52599" y="4046"/>
                </a:lnTo>
                <a:lnTo>
                  <a:pt x="1189530" y="20230"/>
                </a:lnTo>
                <a:cubicBezTo>
                  <a:pt x="1364183" y="22927"/>
                  <a:pt x="1097145" y="6069"/>
                  <a:pt x="1100517" y="20230"/>
                </a:cubicBezTo>
                <a:cubicBezTo>
                  <a:pt x="1103889" y="34391"/>
                  <a:pt x="1196273" y="86315"/>
                  <a:pt x="1209760" y="105197"/>
                </a:cubicBezTo>
                <a:cubicBezTo>
                  <a:pt x="1223247" y="124079"/>
                  <a:pt x="1156488" y="147006"/>
                  <a:pt x="1181438" y="133519"/>
                </a:cubicBezTo>
                <a:cubicBezTo>
                  <a:pt x="1206388" y="120032"/>
                  <a:pt x="1341929" y="43158"/>
                  <a:pt x="1359462" y="24276"/>
                </a:cubicBezTo>
                <a:cubicBezTo>
                  <a:pt x="1376995" y="5394"/>
                  <a:pt x="1298098" y="22927"/>
                  <a:pt x="1286634" y="20230"/>
                </a:cubicBezTo>
                <a:cubicBezTo>
                  <a:pt x="1275170" y="17533"/>
                  <a:pt x="1287308" y="674"/>
                  <a:pt x="1290680" y="8092"/>
                </a:cubicBezTo>
                <a:cubicBezTo>
                  <a:pt x="1294052" y="15510"/>
                  <a:pt x="1333837" y="57318"/>
                  <a:pt x="1306864" y="64736"/>
                </a:cubicBezTo>
                <a:cubicBezTo>
                  <a:pt x="1279891" y="72154"/>
                  <a:pt x="1191552" y="52598"/>
                  <a:pt x="1128839" y="52598"/>
                </a:cubicBezTo>
                <a:cubicBezTo>
                  <a:pt x="1066126" y="52598"/>
                  <a:pt x="975765" y="57318"/>
                  <a:pt x="930584" y="64736"/>
                </a:cubicBezTo>
                <a:cubicBezTo>
                  <a:pt x="885404" y="72154"/>
                  <a:pt x="849664" y="102500"/>
                  <a:pt x="857756" y="97105"/>
                </a:cubicBezTo>
                <a:cubicBezTo>
                  <a:pt x="865848" y="91710"/>
                  <a:pt x="999367" y="42483"/>
                  <a:pt x="979137" y="32368"/>
                </a:cubicBezTo>
                <a:cubicBezTo>
                  <a:pt x="958907" y="22253"/>
                  <a:pt x="898891" y="42483"/>
                  <a:pt x="736376" y="36414"/>
                </a:cubicBezTo>
                <a:cubicBezTo>
                  <a:pt x="573861" y="30345"/>
                  <a:pt x="288953" y="1314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8763741-97AD-8ACD-9087-30BB71DB252A}"/>
              </a:ext>
            </a:extLst>
          </p:cNvPr>
          <p:cNvSpPr/>
          <p:nvPr/>
        </p:nvSpPr>
        <p:spPr>
          <a:xfrm>
            <a:off x="2814128" y="6060854"/>
            <a:ext cx="588752" cy="397610"/>
          </a:xfrm>
          <a:custGeom>
            <a:avLst/>
            <a:gdLst>
              <a:gd name="connsiteX0" fmla="*/ 434824 w 588752"/>
              <a:gd name="connsiteY0" fmla="*/ 16265 h 397610"/>
              <a:gd name="connsiteX1" fmla="*/ 487422 w 588752"/>
              <a:gd name="connsiteY1" fmla="*/ 194289 h 397610"/>
              <a:gd name="connsiteX2" fmla="*/ 442916 w 588752"/>
              <a:gd name="connsiteY2" fmla="*/ 315670 h 397610"/>
              <a:gd name="connsiteX3" fmla="*/ 491468 w 588752"/>
              <a:gd name="connsiteY3" fmla="*/ 388498 h 397610"/>
              <a:gd name="connsiteX4" fmla="*/ 370088 w 588752"/>
              <a:gd name="connsiteY4" fmla="*/ 392544 h 397610"/>
              <a:gd name="connsiteX5" fmla="*/ 370088 w 588752"/>
              <a:gd name="connsiteY5" fmla="*/ 352084 h 397610"/>
              <a:gd name="connsiteX6" fmla="*/ 414594 w 588752"/>
              <a:gd name="connsiteY6" fmla="*/ 275210 h 397610"/>
              <a:gd name="connsiteX7" fmla="*/ 345812 w 588752"/>
              <a:gd name="connsiteY7" fmla="*/ 331854 h 397610"/>
              <a:gd name="connsiteX8" fmla="*/ 216339 w 588752"/>
              <a:gd name="connsiteY8" fmla="*/ 331854 h 397610"/>
              <a:gd name="connsiteX9" fmla="*/ 1900 w 588752"/>
              <a:gd name="connsiteY9" fmla="*/ 380406 h 397610"/>
              <a:gd name="connsiteX10" fmla="*/ 349858 w 588752"/>
              <a:gd name="connsiteY10" fmla="*/ 307578 h 397610"/>
              <a:gd name="connsiteX11" fmla="*/ 487422 w 588752"/>
              <a:gd name="connsiteY11" fmla="*/ 307578 h 397610"/>
              <a:gd name="connsiteX12" fmla="*/ 588573 w 588752"/>
              <a:gd name="connsiteY12" fmla="*/ 85047 h 397610"/>
              <a:gd name="connsiteX13" fmla="*/ 463146 w 588752"/>
              <a:gd name="connsiteY13" fmla="*/ 331854 h 397610"/>
              <a:gd name="connsiteX14" fmla="*/ 487422 w 588752"/>
              <a:gd name="connsiteY14" fmla="*/ 376360 h 397610"/>
              <a:gd name="connsiteX15" fmla="*/ 475284 w 588752"/>
              <a:gd name="connsiteY15" fmla="*/ 295440 h 397610"/>
              <a:gd name="connsiteX16" fmla="*/ 382226 w 588752"/>
              <a:gd name="connsiteY16" fmla="*/ 190243 h 397610"/>
              <a:gd name="connsiteX17" fmla="*/ 487422 w 588752"/>
              <a:gd name="connsiteY17" fmla="*/ 259026 h 397610"/>
              <a:gd name="connsiteX18" fmla="*/ 507653 w 588752"/>
              <a:gd name="connsiteY18" fmla="*/ 141691 h 397610"/>
              <a:gd name="connsiteX19" fmla="*/ 584527 w 588752"/>
              <a:gd name="connsiteY19" fmla="*/ 81 h 397610"/>
              <a:gd name="connsiteX20" fmla="*/ 487422 w 588752"/>
              <a:gd name="connsiteY20" fmla="*/ 161921 h 397610"/>
              <a:gd name="connsiteX21" fmla="*/ 434824 w 588752"/>
              <a:gd name="connsiteY21" fmla="*/ 16265 h 39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8752" h="397610">
                <a:moveTo>
                  <a:pt x="434824" y="16265"/>
                </a:moveTo>
                <a:cubicBezTo>
                  <a:pt x="434824" y="21660"/>
                  <a:pt x="486073" y="144388"/>
                  <a:pt x="487422" y="194289"/>
                </a:cubicBezTo>
                <a:cubicBezTo>
                  <a:pt x="488771" y="244190"/>
                  <a:pt x="442242" y="283302"/>
                  <a:pt x="442916" y="315670"/>
                </a:cubicBezTo>
                <a:cubicBezTo>
                  <a:pt x="443590" y="348038"/>
                  <a:pt x="503606" y="375686"/>
                  <a:pt x="491468" y="388498"/>
                </a:cubicBezTo>
                <a:cubicBezTo>
                  <a:pt x="479330" y="401310"/>
                  <a:pt x="390318" y="398613"/>
                  <a:pt x="370088" y="392544"/>
                </a:cubicBezTo>
                <a:cubicBezTo>
                  <a:pt x="349858" y="386475"/>
                  <a:pt x="362670" y="371640"/>
                  <a:pt x="370088" y="352084"/>
                </a:cubicBezTo>
                <a:cubicBezTo>
                  <a:pt x="377506" y="332528"/>
                  <a:pt x="418640" y="278582"/>
                  <a:pt x="414594" y="275210"/>
                </a:cubicBezTo>
                <a:cubicBezTo>
                  <a:pt x="410548" y="271838"/>
                  <a:pt x="378854" y="322413"/>
                  <a:pt x="345812" y="331854"/>
                </a:cubicBezTo>
                <a:cubicBezTo>
                  <a:pt x="312770" y="341295"/>
                  <a:pt x="273658" y="323762"/>
                  <a:pt x="216339" y="331854"/>
                </a:cubicBezTo>
                <a:cubicBezTo>
                  <a:pt x="159020" y="339946"/>
                  <a:pt x="-20353" y="384452"/>
                  <a:pt x="1900" y="380406"/>
                </a:cubicBezTo>
                <a:cubicBezTo>
                  <a:pt x="24153" y="376360"/>
                  <a:pt x="268938" y="319716"/>
                  <a:pt x="349858" y="307578"/>
                </a:cubicBezTo>
                <a:cubicBezTo>
                  <a:pt x="430778" y="295440"/>
                  <a:pt x="447636" y="344667"/>
                  <a:pt x="487422" y="307578"/>
                </a:cubicBezTo>
                <a:cubicBezTo>
                  <a:pt x="527208" y="270490"/>
                  <a:pt x="592619" y="81001"/>
                  <a:pt x="588573" y="85047"/>
                </a:cubicBezTo>
                <a:cubicBezTo>
                  <a:pt x="584527" y="89093"/>
                  <a:pt x="480004" y="283302"/>
                  <a:pt x="463146" y="331854"/>
                </a:cubicBezTo>
                <a:cubicBezTo>
                  <a:pt x="446288" y="380406"/>
                  <a:pt x="485399" y="382429"/>
                  <a:pt x="487422" y="376360"/>
                </a:cubicBezTo>
                <a:cubicBezTo>
                  <a:pt x="489445" y="370291"/>
                  <a:pt x="492817" y="326459"/>
                  <a:pt x="475284" y="295440"/>
                </a:cubicBezTo>
                <a:cubicBezTo>
                  <a:pt x="457751" y="264421"/>
                  <a:pt x="380203" y="196312"/>
                  <a:pt x="382226" y="190243"/>
                </a:cubicBezTo>
                <a:cubicBezTo>
                  <a:pt x="384249" y="184174"/>
                  <a:pt x="466518" y="267118"/>
                  <a:pt x="487422" y="259026"/>
                </a:cubicBezTo>
                <a:cubicBezTo>
                  <a:pt x="508326" y="250934"/>
                  <a:pt x="491469" y="184848"/>
                  <a:pt x="507653" y="141691"/>
                </a:cubicBezTo>
                <a:cubicBezTo>
                  <a:pt x="523837" y="98534"/>
                  <a:pt x="587899" y="-3291"/>
                  <a:pt x="584527" y="81"/>
                </a:cubicBezTo>
                <a:cubicBezTo>
                  <a:pt x="581155" y="3453"/>
                  <a:pt x="512373" y="155178"/>
                  <a:pt x="487422" y="161921"/>
                </a:cubicBezTo>
                <a:cubicBezTo>
                  <a:pt x="462472" y="168664"/>
                  <a:pt x="434824" y="10870"/>
                  <a:pt x="434824" y="16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3BDFB22-60C6-28B5-0A2A-3139451E2D94}"/>
              </a:ext>
            </a:extLst>
          </p:cNvPr>
          <p:cNvSpPr/>
          <p:nvPr/>
        </p:nvSpPr>
        <p:spPr>
          <a:xfrm>
            <a:off x="3142520" y="5581616"/>
            <a:ext cx="773778" cy="407444"/>
          </a:xfrm>
          <a:custGeom>
            <a:avLst/>
            <a:gdLst>
              <a:gd name="connsiteX0" fmla="*/ 318230 w 773778"/>
              <a:gd name="connsiteY0" fmla="*/ 60359 h 407444"/>
              <a:gd name="connsiteX1" fmla="*/ 162655 w 773778"/>
              <a:gd name="connsiteY1" fmla="*/ 66709 h 407444"/>
              <a:gd name="connsiteX2" fmla="*/ 245205 w 773778"/>
              <a:gd name="connsiteY2" fmla="*/ 85759 h 407444"/>
              <a:gd name="connsiteX3" fmla="*/ 499205 w 773778"/>
              <a:gd name="connsiteY3" fmla="*/ 187359 h 407444"/>
              <a:gd name="connsiteX4" fmla="*/ 613505 w 773778"/>
              <a:gd name="connsiteY4" fmla="*/ 257209 h 407444"/>
              <a:gd name="connsiteX5" fmla="*/ 603980 w 773778"/>
              <a:gd name="connsiteY5" fmla="*/ 238159 h 407444"/>
              <a:gd name="connsiteX6" fmla="*/ 772255 w 773778"/>
              <a:gd name="connsiteY6" fmla="*/ 406434 h 407444"/>
              <a:gd name="connsiteX7" fmla="*/ 680180 w 773778"/>
              <a:gd name="connsiteY7" fmla="*/ 304834 h 407444"/>
              <a:gd name="connsiteX8" fmla="*/ 562705 w 773778"/>
              <a:gd name="connsiteY8" fmla="*/ 231809 h 407444"/>
              <a:gd name="connsiteX9" fmla="*/ 318230 w 773778"/>
              <a:gd name="connsiteY9" fmla="*/ 152434 h 407444"/>
              <a:gd name="connsiteX10" fmla="*/ 416655 w 773778"/>
              <a:gd name="connsiteY10" fmla="*/ 171484 h 407444"/>
              <a:gd name="connsiteX11" fmla="*/ 45180 w 773778"/>
              <a:gd name="connsiteY11" fmla="*/ 34959 h 407444"/>
              <a:gd name="connsiteX12" fmla="*/ 67405 w 773778"/>
              <a:gd name="connsiteY12" fmla="*/ 28609 h 407444"/>
              <a:gd name="connsiteX13" fmla="*/ 730 w 773778"/>
              <a:gd name="connsiteY13" fmla="*/ 34 h 407444"/>
              <a:gd name="connsiteX14" fmla="*/ 118205 w 773778"/>
              <a:gd name="connsiteY14" fmla="*/ 34959 h 407444"/>
              <a:gd name="connsiteX15" fmla="*/ 165830 w 773778"/>
              <a:gd name="connsiteY15" fmla="*/ 41309 h 407444"/>
              <a:gd name="connsiteX16" fmla="*/ 7080 w 773778"/>
              <a:gd name="connsiteY16" fmla="*/ 54009 h 407444"/>
              <a:gd name="connsiteX17" fmla="*/ 270605 w 773778"/>
              <a:gd name="connsiteY17" fmla="*/ 44484 h 407444"/>
              <a:gd name="connsiteX18" fmla="*/ 318230 w 773778"/>
              <a:gd name="connsiteY18" fmla="*/ 60359 h 40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3778" h="407444">
                <a:moveTo>
                  <a:pt x="318230" y="60359"/>
                </a:moveTo>
                <a:cubicBezTo>
                  <a:pt x="300238" y="64063"/>
                  <a:pt x="174826" y="62476"/>
                  <a:pt x="162655" y="66709"/>
                </a:cubicBezTo>
                <a:cubicBezTo>
                  <a:pt x="150484" y="70942"/>
                  <a:pt x="189113" y="65651"/>
                  <a:pt x="245205" y="85759"/>
                </a:cubicBezTo>
                <a:cubicBezTo>
                  <a:pt x="301297" y="105867"/>
                  <a:pt x="437822" y="158784"/>
                  <a:pt x="499205" y="187359"/>
                </a:cubicBezTo>
                <a:cubicBezTo>
                  <a:pt x="560588" y="215934"/>
                  <a:pt x="613505" y="257209"/>
                  <a:pt x="613505" y="257209"/>
                </a:cubicBezTo>
                <a:cubicBezTo>
                  <a:pt x="630967" y="265676"/>
                  <a:pt x="577522" y="213288"/>
                  <a:pt x="603980" y="238159"/>
                </a:cubicBezTo>
                <a:cubicBezTo>
                  <a:pt x="630438" y="263030"/>
                  <a:pt x="759555" y="395322"/>
                  <a:pt x="772255" y="406434"/>
                </a:cubicBezTo>
                <a:cubicBezTo>
                  <a:pt x="784955" y="417546"/>
                  <a:pt x="715105" y="333938"/>
                  <a:pt x="680180" y="304834"/>
                </a:cubicBezTo>
                <a:cubicBezTo>
                  <a:pt x="645255" y="275730"/>
                  <a:pt x="623030" y="257209"/>
                  <a:pt x="562705" y="231809"/>
                </a:cubicBezTo>
                <a:cubicBezTo>
                  <a:pt x="502380" y="206409"/>
                  <a:pt x="342572" y="162488"/>
                  <a:pt x="318230" y="152434"/>
                </a:cubicBezTo>
                <a:cubicBezTo>
                  <a:pt x="293888" y="142380"/>
                  <a:pt x="462163" y="191063"/>
                  <a:pt x="416655" y="171484"/>
                </a:cubicBezTo>
                <a:cubicBezTo>
                  <a:pt x="371147" y="151905"/>
                  <a:pt x="103388" y="58772"/>
                  <a:pt x="45180" y="34959"/>
                </a:cubicBezTo>
                <a:cubicBezTo>
                  <a:pt x="-13028" y="11146"/>
                  <a:pt x="74813" y="34430"/>
                  <a:pt x="67405" y="28609"/>
                </a:cubicBezTo>
                <a:cubicBezTo>
                  <a:pt x="59997" y="22788"/>
                  <a:pt x="-7737" y="-1024"/>
                  <a:pt x="730" y="34"/>
                </a:cubicBezTo>
                <a:cubicBezTo>
                  <a:pt x="9197" y="1092"/>
                  <a:pt x="90688" y="28080"/>
                  <a:pt x="118205" y="34959"/>
                </a:cubicBezTo>
                <a:cubicBezTo>
                  <a:pt x="145722" y="41838"/>
                  <a:pt x="184351" y="38134"/>
                  <a:pt x="165830" y="41309"/>
                </a:cubicBezTo>
                <a:cubicBezTo>
                  <a:pt x="147309" y="44484"/>
                  <a:pt x="7080" y="54009"/>
                  <a:pt x="7080" y="54009"/>
                </a:cubicBezTo>
                <a:lnTo>
                  <a:pt x="270605" y="44484"/>
                </a:lnTo>
                <a:cubicBezTo>
                  <a:pt x="319288" y="43955"/>
                  <a:pt x="336222" y="56655"/>
                  <a:pt x="318230" y="60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8F9EA68-D4A1-C925-B3CB-C5891AFA17D1}"/>
              </a:ext>
            </a:extLst>
          </p:cNvPr>
          <p:cNvSpPr/>
          <p:nvPr/>
        </p:nvSpPr>
        <p:spPr>
          <a:xfrm>
            <a:off x="3315313" y="5642753"/>
            <a:ext cx="576341" cy="289836"/>
          </a:xfrm>
          <a:custGeom>
            <a:avLst/>
            <a:gdLst>
              <a:gd name="connsiteX0" fmla="*/ 2562 w 576341"/>
              <a:gd name="connsiteY0" fmla="*/ 2397 h 289836"/>
              <a:gd name="connsiteX1" fmla="*/ 374037 w 576341"/>
              <a:gd name="connsiteY1" fmla="*/ 269097 h 289836"/>
              <a:gd name="connsiteX2" fmla="*/ 301012 w 576341"/>
              <a:gd name="connsiteY2" fmla="*/ 265922 h 289836"/>
              <a:gd name="connsiteX3" fmla="*/ 570887 w 576341"/>
              <a:gd name="connsiteY3" fmla="*/ 215122 h 289836"/>
              <a:gd name="connsiteX4" fmla="*/ 485162 w 576341"/>
              <a:gd name="connsiteY4" fmla="*/ 215122 h 289836"/>
              <a:gd name="connsiteX5" fmla="*/ 523262 w 576341"/>
              <a:gd name="connsiteY5" fmla="*/ 205597 h 289836"/>
              <a:gd name="connsiteX6" fmla="*/ 408962 w 576341"/>
              <a:gd name="connsiteY6" fmla="*/ 116697 h 289836"/>
              <a:gd name="connsiteX7" fmla="*/ 516912 w 576341"/>
              <a:gd name="connsiteY7" fmla="*/ 199247 h 289836"/>
              <a:gd name="connsiteX8" fmla="*/ 440712 w 576341"/>
              <a:gd name="connsiteY8" fmla="*/ 211947 h 289836"/>
              <a:gd name="connsiteX9" fmla="*/ 316887 w 576341"/>
              <a:gd name="connsiteY9" fmla="*/ 145272 h 289836"/>
              <a:gd name="connsiteX10" fmla="*/ 459762 w 576341"/>
              <a:gd name="connsiteY10" fmla="*/ 240522 h 289836"/>
              <a:gd name="connsiteX11" fmla="*/ 323237 w 576341"/>
              <a:gd name="connsiteY11" fmla="*/ 234172 h 289836"/>
              <a:gd name="connsiteX12" fmla="*/ 247037 w 576341"/>
              <a:gd name="connsiteY12" fmla="*/ 170672 h 289836"/>
              <a:gd name="connsiteX13" fmla="*/ 332762 w 576341"/>
              <a:gd name="connsiteY13" fmla="*/ 157972 h 289836"/>
              <a:gd name="connsiteX14" fmla="*/ 243862 w 576341"/>
              <a:gd name="connsiteY14" fmla="*/ 173847 h 289836"/>
              <a:gd name="connsiteX15" fmla="*/ 66062 w 576341"/>
              <a:gd name="connsiteY15" fmla="*/ 100822 h 289836"/>
              <a:gd name="connsiteX16" fmla="*/ 202587 w 576341"/>
              <a:gd name="connsiteY16" fmla="*/ 135747 h 289836"/>
              <a:gd name="connsiteX17" fmla="*/ 2562 w 576341"/>
              <a:gd name="connsiteY17" fmla="*/ 2397 h 28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6341" h="289836">
                <a:moveTo>
                  <a:pt x="2562" y="2397"/>
                </a:moveTo>
                <a:cubicBezTo>
                  <a:pt x="31137" y="24622"/>
                  <a:pt x="324295" y="225176"/>
                  <a:pt x="374037" y="269097"/>
                </a:cubicBezTo>
                <a:cubicBezTo>
                  <a:pt x="423779" y="313018"/>
                  <a:pt x="268204" y="274918"/>
                  <a:pt x="301012" y="265922"/>
                </a:cubicBezTo>
                <a:cubicBezTo>
                  <a:pt x="333820" y="256926"/>
                  <a:pt x="540195" y="223589"/>
                  <a:pt x="570887" y="215122"/>
                </a:cubicBezTo>
                <a:cubicBezTo>
                  <a:pt x="601579" y="206655"/>
                  <a:pt x="493100" y="216710"/>
                  <a:pt x="485162" y="215122"/>
                </a:cubicBezTo>
                <a:cubicBezTo>
                  <a:pt x="477224" y="213534"/>
                  <a:pt x="535962" y="222001"/>
                  <a:pt x="523262" y="205597"/>
                </a:cubicBezTo>
                <a:cubicBezTo>
                  <a:pt x="510562" y="189193"/>
                  <a:pt x="410020" y="117755"/>
                  <a:pt x="408962" y="116697"/>
                </a:cubicBezTo>
                <a:cubicBezTo>
                  <a:pt x="407904" y="115639"/>
                  <a:pt x="511620" y="183372"/>
                  <a:pt x="516912" y="199247"/>
                </a:cubicBezTo>
                <a:cubicBezTo>
                  <a:pt x="522204" y="215122"/>
                  <a:pt x="474049" y="220943"/>
                  <a:pt x="440712" y="211947"/>
                </a:cubicBezTo>
                <a:cubicBezTo>
                  <a:pt x="407375" y="202951"/>
                  <a:pt x="313712" y="140510"/>
                  <a:pt x="316887" y="145272"/>
                </a:cubicBezTo>
                <a:cubicBezTo>
                  <a:pt x="320062" y="150034"/>
                  <a:pt x="458704" y="225705"/>
                  <a:pt x="459762" y="240522"/>
                </a:cubicBezTo>
                <a:cubicBezTo>
                  <a:pt x="460820" y="255339"/>
                  <a:pt x="358691" y="245814"/>
                  <a:pt x="323237" y="234172"/>
                </a:cubicBezTo>
                <a:cubicBezTo>
                  <a:pt x="287783" y="222530"/>
                  <a:pt x="245450" y="183372"/>
                  <a:pt x="247037" y="170672"/>
                </a:cubicBezTo>
                <a:cubicBezTo>
                  <a:pt x="248624" y="157972"/>
                  <a:pt x="333291" y="157443"/>
                  <a:pt x="332762" y="157972"/>
                </a:cubicBezTo>
                <a:cubicBezTo>
                  <a:pt x="332233" y="158501"/>
                  <a:pt x="288312" y="183372"/>
                  <a:pt x="243862" y="173847"/>
                </a:cubicBezTo>
                <a:cubicBezTo>
                  <a:pt x="199412" y="164322"/>
                  <a:pt x="72941" y="107172"/>
                  <a:pt x="66062" y="100822"/>
                </a:cubicBezTo>
                <a:cubicBezTo>
                  <a:pt x="59183" y="94472"/>
                  <a:pt x="211583" y="152151"/>
                  <a:pt x="202587" y="135747"/>
                </a:cubicBezTo>
                <a:cubicBezTo>
                  <a:pt x="193591" y="119343"/>
                  <a:pt x="-26013" y="-19828"/>
                  <a:pt x="2562" y="2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48BAD974-325B-D6F6-4440-A89B6DDF9556}"/>
              </a:ext>
            </a:extLst>
          </p:cNvPr>
          <p:cNvSpPr/>
          <p:nvPr/>
        </p:nvSpPr>
        <p:spPr>
          <a:xfrm>
            <a:off x="3528093" y="5731864"/>
            <a:ext cx="1517636" cy="500246"/>
          </a:xfrm>
          <a:custGeom>
            <a:avLst/>
            <a:gdLst>
              <a:gd name="connsiteX0" fmla="*/ 37432 w 1517636"/>
              <a:gd name="connsiteY0" fmla="*/ 11711 h 500246"/>
              <a:gd name="connsiteX1" fmla="*/ 1428082 w 1517636"/>
              <a:gd name="connsiteY1" fmla="*/ 468911 h 500246"/>
              <a:gd name="connsiteX2" fmla="*/ 1351882 w 1517636"/>
              <a:gd name="connsiteY2" fmla="*/ 443511 h 500246"/>
              <a:gd name="connsiteX3" fmla="*/ 1129632 w 1517636"/>
              <a:gd name="connsiteY3" fmla="*/ 310161 h 500246"/>
              <a:gd name="connsiteX4" fmla="*/ 1247107 w 1517636"/>
              <a:gd name="connsiteY4" fmla="*/ 389536 h 500246"/>
              <a:gd name="connsiteX5" fmla="*/ 735932 w 1517636"/>
              <a:gd name="connsiteY5" fmla="*/ 205386 h 500246"/>
              <a:gd name="connsiteX6" fmla="*/ 1120107 w 1517636"/>
              <a:gd name="connsiteY6" fmla="*/ 357786 h 500246"/>
              <a:gd name="connsiteX7" fmla="*/ 593057 w 1517636"/>
              <a:gd name="connsiteY7" fmla="*/ 176811 h 500246"/>
              <a:gd name="connsiteX8" fmla="*/ 621632 w 1517636"/>
              <a:gd name="connsiteY8" fmla="*/ 183161 h 500246"/>
              <a:gd name="connsiteX9" fmla="*/ 408907 w 1517636"/>
              <a:gd name="connsiteY9" fmla="*/ 122836 h 500246"/>
              <a:gd name="connsiteX10" fmla="*/ 466057 w 1517636"/>
              <a:gd name="connsiteY10" fmla="*/ 154586 h 500246"/>
              <a:gd name="connsiteX11" fmla="*/ 304132 w 1517636"/>
              <a:gd name="connsiteY11" fmla="*/ 59336 h 500246"/>
              <a:gd name="connsiteX12" fmla="*/ 386682 w 1517636"/>
              <a:gd name="connsiteY12" fmla="*/ 129186 h 500246"/>
              <a:gd name="connsiteX13" fmla="*/ 37432 w 1517636"/>
              <a:gd name="connsiteY13" fmla="*/ 11711 h 50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7636" h="500246">
                <a:moveTo>
                  <a:pt x="37432" y="11711"/>
                </a:moveTo>
                <a:lnTo>
                  <a:pt x="1428082" y="468911"/>
                </a:lnTo>
                <a:cubicBezTo>
                  <a:pt x="1647157" y="540878"/>
                  <a:pt x="1401624" y="469969"/>
                  <a:pt x="1351882" y="443511"/>
                </a:cubicBezTo>
                <a:cubicBezTo>
                  <a:pt x="1302140" y="417053"/>
                  <a:pt x="1147095" y="319157"/>
                  <a:pt x="1129632" y="310161"/>
                </a:cubicBezTo>
                <a:cubicBezTo>
                  <a:pt x="1112170" y="301165"/>
                  <a:pt x="1312724" y="406999"/>
                  <a:pt x="1247107" y="389536"/>
                </a:cubicBezTo>
                <a:cubicBezTo>
                  <a:pt x="1181490" y="372074"/>
                  <a:pt x="757098" y="210678"/>
                  <a:pt x="735932" y="205386"/>
                </a:cubicBezTo>
                <a:cubicBezTo>
                  <a:pt x="714766" y="200094"/>
                  <a:pt x="1143919" y="362548"/>
                  <a:pt x="1120107" y="357786"/>
                </a:cubicBezTo>
                <a:cubicBezTo>
                  <a:pt x="1096295" y="353024"/>
                  <a:pt x="676136" y="205915"/>
                  <a:pt x="593057" y="176811"/>
                </a:cubicBezTo>
                <a:cubicBezTo>
                  <a:pt x="509978" y="147707"/>
                  <a:pt x="621632" y="183161"/>
                  <a:pt x="621632" y="183161"/>
                </a:cubicBezTo>
                <a:cubicBezTo>
                  <a:pt x="590940" y="174165"/>
                  <a:pt x="434836" y="127598"/>
                  <a:pt x="408907" y="122836"/>
                </a:cubicBezTo>
                <a:cubicBezTo>
                  <a:pt x="382978" y="118074"/>
                  <a:pt x="483520" y="165169"/>
                  <a:pt x="466057" y="154586"/>
                </a:cubicBezTo>
                <a:cubicBezTo>
                  <a:pt x="448595" y="144003"/>
                  <a:pt x="317361" y="63569"/>
                  <a:pt x="304132" y="59336"/>
                </a:cubicBezTo>
                <a:cubicBezTo>
                  <a:pt x="290903" y="55103"/>
                  <a:pt x="425311" y="136594"/>
                  <a:pt x="386682" y="129186"/>
                </a:cubicBezTo>
                <a:cubicBezTo>
                  <a:pt x="348053" y="121778"/>
                  <a:pt x="-136135" y="-44910"/>
                  <a:pt x="37432" y="1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9E1F254-8256-7812-3327-76E61DD5E9E0}"/>
              </a:ext>
            </a:extLst>
          </p:cNvPr>
          <p:cNvSpPr/>
          <p:nvPr/>
        </p:nvSpPr>
        <p:spPr>
          <a:xfrm>
            <a:off x="3776826" y="5860979"/>
            <a:ext cx="1347646" cy="514465"/>
          </a:xfrm>
          <a:custGeom>
            <a:avLst/>
            <a:gdLst>
              <a:gd name="connsiteX0" fmla="*/ 4599 w 1347646"/>
              <a:gd name="connsiteY0" fmla="*/ 73096 h 514465"/>
              <a:gd name="connsiteX1" fmla="*/ 347499 w 1347646"/>
              <a:gd name="connsiteY1" fmla="*/ 82621 h 514465"/>
              <a:gd name="connsiteX2" fmla="*/ 931699 w 1347646"/>
              <a:gd name="connsiteY2" fmla="*/ 308046 h 514465"/>
              <a:gd name="connsiteX3" fmla="*/ 817399 w 1347646"/>
              <a:gd name="connsiteY3" fmla="*/ 304871 h 514465"/>
              <a:gd name="connsiteX4" fmla="*/ 1106324 w 1347646"/>
              <a:gd name="connsiteY4" fmla="*/ 384246 h 514465"/>
              <a:gd name="connsiteX5" fmla="*/ 1347624 w 1347646"/>
              <a:gd name="connsiteY5" fmla="*/ 514421 h 514465"/>
              <a:gd name="connsiteX6" fmla="*/ 1122199 w 1347646"/>
              <a:gd name="connsiteY6" fmla="*/ 400121 h 514465"/>
              <a:gd name="connsiteX7" fmla="*/ 766599 w 1347646"/>
              <a:gd name="connsiteY7" fmla="*/ 222321 h 514465"/>
              <a:gd name="connsiteX8" fmla="*/ 630074 w 1347646"/>
              <a:gd name="connsiteY8" fmla="*/ 212796 h 514465"/>
              <a:gd name="connsiteX9" fmla="*/ 620549 w 1347646"/>
              <a:gd name="connsiteY9" fmla="*/ 184221 h 514465"/>
              <a:gd name="connsiteX10" fmla="*/ 201449 w 1347646"/>
              <a:gd name="connsiteY10" fmla="*/ 34996 h 514465"/>
              <a:gd name="connsiteX11" fmla="*/ 217324 w 1347646"/>
              <a:gd name="connsiteY11" fmla="*/ 9596 h 514465"/>
              <a:gd name="connsiteX12" fmla="*/ 191924 w 1347646"/>
              <a:gd name="connsiteY12" fmla="*/ 25471 h 514465"/>
              <a:gd name="connsiteX13" fmla="*/ 77624 w 1347646"/>
              <a:gd name="connsiteY13" fmla="*/ 71 h 514465"/>
              <a:gd name="connsiteX14" fmla="*/ 118899 w 1347646"/>
              <a:gd name="connsiteY14" fmla="*/ 34996 h 514465"/>
              <a:gd name="connsiteX15" fmla="*/ 147474 w 1347646"/>
              <a:gd name="connsiteY15" fmla="*/ 66746 h 514465"/>
              <a:gd name="connsiteX16" fmla="*/ 4599 w 1347646"/>
              <a:gd name="connsiteY16" fmla="*/ 73096 h 5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7646" h="514465">
                <a:moveTo>
                  <a:pt x="4599" y="73096"/>
                </a:moveTo>
                <a:cubicBezTo>
                  <a:pt x="37937" y="75742"/>
                  <a:pt x="192982" y="43463"/>
                  <a:pt x="347499" y="82621"/>
                </a:cubicBezTo>
                <a:cubicBezTo>
                  <a:pt x="502016" y="121779"/>
                  <a:pt x="853382" y="271004"/>
                  <a:pt x="931699" y="308046"/>
                </a:cubicBezTo>
                <a:cubicBezTo>
                  <a:pt x="1010016" y="345088"/>
                  <a:pt x="788295" y="292171"/>
                  <a:pt x="817399" y="304871"/>
                </a:cubicBezTo>
                <a:cubicBezTo>
                  <a:pt x="846503" y="317571"/>
                  <a:pt x="1017953" y="349321"/>
                  <a:pt x="1106324" y="384246"/>
                </a:cubicBezTo>
                <a:cubicBezTo>
                  <a:pt x="1194695" y="419171"/>
                  <a:pt x="1344978" y="511775"/>
                  <a:pt x="1347624" y="514421"/>
                </a:cubicBezTo>
                <a:cubicBezTo>
                  <a:pt x="1350270" y="517067"/>
                  <a:pt x="1122199" y="400121"/>
                  <a:pt x="1122199" y="400121"/>
                </a:cubicBezTo>
                <a:cubicBezTo>
                  <a:pt x="1025362" y="351438"/>
                  <a:pt x="848620" y="253542"/>
                  <a:pt x="766599" y="222321"/>
                </a:cubicBezTo>
                <a:cubicBezTo>
                  <a:pt x="684578" y="191100"/>
                  <a:pt x="654416" y="219146"/>
                  <a:pt x="630074" y="212796"/>
                </a:cubicBezTo>
                <a:cubicBezTo>
                  <a:pt x="605732" y="206446"/>
                  <a:pt x="691986" y="213854"/>
                  <a:pt x="620549" y="184221"/>
                </a:cubicBezTo>
                <a:cubicBezTo>
                  <a:pt x="549112" y="154588"/>
                  <a:pt x="268653" y="64100"/>
                  <a:pt x="201449" y="34996"/>
                </a:cubicBezTo>
                <a:cubicBezTo>
                  <a:pt x="134245" y="5892"/>
                  <a:pt x="218911" y="11183"/>
                  <a:pt x="217324" y="9596"/>
                </a:cubicBezTo>
                <a:cubicBezTo>
                  <a:pt x="215737" y="8009"/>
                  <a:pt x="215207" y="27058"/>
                  <a:pt x="191924" y="25471"/>
                </a:cubicBezTo>
                <a:cubicBezTo>
                  <a:pt x="168641" y="23883"/>
                  <a:pt x="89795" y="-1516"/>
                  <a:pt x="77624" y="71"/>
                </a:cubicBezTo>
                <a:cubicBezTo>
                  <a:pt x="65453" y="1658"/>
                  <a:pt x="107257" y="23883"/>
                  <a:pt x="118899" y="34996"/>
                </a:cubicBezTo>
                <a:cubicBezTo>
                  <a:pt x="130541" y="46108"/>
                  <a:pt x="165466" y="59867"/>
                  <a:pt x="147474" y="66746"/>
                </a:cubicBezTo>
                <a:cubicBezTo>
                  <a:pt x="129482" y="73625"/>
                  <a:pt x="-28739" y="70450"/>
                  <a:pt x="4599" y="73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7309B658-8AEE-AEF7-22DB-55378F86753A}"/>
              </a:ext>
            </a:extLst>
          </p:cNvPr>
          <p:cNvSpPr/>
          <p:nvPr/>
        </p:nvSpPr>
        <p:spPr>
          <a:xfrm>
            <a:off x="3269819" y="6169025"/>
            <a:ext cx="466354" cy="500328"/>
          </a:xfrm>
          <a:custGeom>
            <a:avLst/>
            <a:gdLst>
              <a:gd name="connsiteX0" fmla="*/ 86156 w 466354"/>
              <a:gd name="connsiteY0" fmla="*/ 203200 h 500328"/>
              <a:gd name="connsiteX1" fmla="*/ 86156 w 466354"/>
              <a:gd name="connsiteY1" fmla="*/ 301625 h 500328"/>
              <a:gd name="connsiteX2" fmla="*/ 314756 w 466354"/>
              <a:gd name="connsiteY2" fmla="*/ 393700 h 500328"/>
              <a:gd name="connsiteX3" fmla="*/ 257606 w 466354"/>
              <a:gd name="connsiteY3" fmla="*/ 396875 h 500328"/>
              <a:gd name="connsiteX4" fmla="*/ 463981 w 466354"/>
              <a:gd name="connsiteY4" fmla="*/ 498475 h 500328"/>
              <a:gd name="connsiteX5" fmla="*/ 371906 w 466354"/>
              <a:gd name="connsiteY5" fmla="*/ 463550 h 500328"/>
              <a:gd name="connsiteX6" fmla="*/ 406831 w 466354"/>
              <a:gd name="connsiteY6" fmla="*/ 476250 h 500328"/>
              <a:gd name="connsiteX7" fmla="*/ 25831 w 466354"/>
              <a:gd name="connsiteY7" fmla="*/ 295275 h 500328"/>
              <a:gd name="connsiteX8" fmla="*/ 70281 w 466354"/>
              <a:gd name="connsiteY8" fmla="*/ 298450 h 500328"/>
              <a:gd name="connsiteX9" fmla="*/ 431 w 466354"/>
              <a:gd name="connsiteY9" fmla="*/ 215900 h 500328"/>
              <a:gd name="connsiteX10" fmla="*/ 41706 w 466354"/>
              <a:gd name="connsiteY10" fmla="*/ 269875 h 500328"/>
              <a:gd name="connsiteX11" fmla="*/ 60756 w 466354"/>
              <a:gd name="connsiteY11" fmla="*/ 0 h 500328"/>
              <a:gd name="connsiteX12" fmla="*/ 22656 w 466354"/>
              <a:gd name="connsiteY12" fmla="*/ 266700 h 500328"/>
              <a:gd name="connsiteX13" fmla="*/ 86156 w 466354"/>
              <a:gd name="connsiteY13" fmla="*/ 203200 h 50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6354" h="500328">
                <a:moveTo>
                  <a:pt x="86156" y="203200"/>
                </a:moveTo>
                <a:cubicBezTo>
                  <a:pt x="96739" y="209021"/>
                  <a:pt x="48056" y="269875"/>
                  <a:pt x="86156" y="301625"/>
                </a:cubicBezTo>
                <a:cubicBezTo>
                  <a:pt x="124256" y="333375"/>
                  <a:pt x="286181" y="377825"/>
                  <a:pt x="314756" y="393700"/>
                </a:cubicBezTo>
                <a:cubicBezTo>
                  <a:pt x="343331" y="409575"/>
                  <a:pt x="232735" y="379413"/>
                  <a:pt x="257606" y="396875"/>
                </a:cubicBezTo>
                <a:cubicBezTo>
                  <a:pt x="282477" y="414337"/>
                  <a:pt x="444931" y="487363"/>
                  <a:pt x="463981" y="498475"/>
                </a:cubicBezTo>
                <a:cubicBezTo>
                  <a:pt x="483031" y="509587"/>
                  <a:pt x="381431" y="467254"/>
                  <a:pt x="371906" y="463550"/>
                </a:cubicBezTo>
                <a:cubicBezTo>
                  <a:pt x="362381" y="459846"/>
                  <a:pt x="464510" y="504296"/>
                  <a:pt x="406831" y="476250"/>
                </a:cubicBezTo>
                <a:cubicBezTo>
                  <a:pt x="349152" y="448204"/>
                  <a:pt x="81923" y="324908"/>
                  <a:pt x="25831" y="295275"/>
                </a:cubicBezTo>
                <a:cubicBezTo>
                  <a:pt x="-30261" y="265642"/>
                  <a:pt x="74514" y="311679"/>
                  <a:pt x="70281" y="298450"/>
                </a:cubicBezTo>
                <a:cubicBezTo>
                  <a:pt x="66048" y="285221"/>
                  <a:pt x="5193" y="220662"/>
                  <a:pt x="431" y="215900"/>
                </a:cubicBezTo>
                <a:cubicBezTo>
                  <a:pt x="-4331" y="211138"/>
                  <a:pt x="31652" y="305858"/>
                  <a:pt x="41706" y="269875"/>
                </a:cubicBezTo>
                <a:cubicBezTo>
                  <a:pt x="51760" y="233892"/>
                  <a:pt x="63931" y="529"/>
                  <a:pt x="60756" y="0"/>
                </a:cubicBezTo>
                <a:cubicBezTo>
                  <a:pt x="57581" y="-529"/>
                  <a:pt x="18423" y="232833"/>
                  <a:pt x="22656" y="266700"/>
                </a:cubicBezTo>
                <a:cubicBezTo>
                  <a:pt x="26889" y="300567"/>
                  <a:pt x="75573" y="197379"/>
                  <a:pt x="86156" y="203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F3715EE-3757-EA37-90D1-2EC07738A4A2}"/>
              </a:ext>
            </a:extLst>
          </p:cNvPr>
          <p:cNvSpPr/>
          <p:nvPr/>
        </p:nvSpPr>
        <p:spPr>
          <a:xfrm>
            <a:off x="3430734" y="6318244"/>
            <a:ext cx="1543563" cy="697147"/>
          </a:xfrm>
          <a:custGeom>
            <a:avLst/>
            <a:gdLst>
              <a:gd name="connsiteX0" fmla="*/ 198291 w 1543563"/>
              <a:gd name="connsiteY0" fmla="*/ 6 h 697147"/>
              <a:gd name="connsiteX1" fmla="*/ 103041 w 1543563"/>
              <a:gd name="connsiteY1" fmla="*/ 158756 h 697147"/>
              <a:gd name="connsiteX2" fmla="*/ 245916 w 1543563"/>
              <a:gd name="connsiteY2" fmla="*/ 241306 h 697147"/>
              <a:gd name="connsiteX3" fmla="*/ 144316 w 1543563"/>
              <a:gd name="connsiteY3" fmla="*/ 241306 h 697147"/>
              <a:gd name="connsiteX4" fmla="*/ 439591 w 1543563"/>
              <a:gd name="connsiteY4" fmla="*/ 361956 h 697147"/>
              <a:gd name="connsiteX5" fmla="*/ 299891 w 1543563"/>
              <a:gd name="connsiteY5" fmla="*/ 244481 h 697147"/>
              <a:gd name="connsiteX6" fmla="*/ 614216 w 1543563"/>
              <a:gd name="connsiteY6" fmla="*/ 400056 h 697147"/>
              <a:gd name="connsiteX7" fmla="*/ 1046016 w 1543563"/>
              <a:gd name="connsiteY7" fmla="*/ 536581 h 697147"/>
              <a:gd name="connsiteX8" fmla="*/ 925366 w 1543563"/>
              <a:gd name="connsiteY8" fmla="*/ 514356 h 697147"/>
              <a:gd name="connsiteX9" fmla="*/ 1134916 w 1543563"/>
              <a:gd name="connsiteY9" fmla="*/ 565156 h 697147"/>
              <a:gd name="connsiteX10" fmla="*/ 1103166 w 1543563"/>
              <a:gd name="connsiteY10" fmla="*/ 479431 h 697147"/>
              <a:gd name="connsiteX11" fmla="*/ 1198416 w 1543563"/>
              <a:gd name="connsiteY11" fmla="*/ 311156 h 697147"/>
              <a:gd name="connsiteX12" fmla="*/ 1071416 w 1543563"/>
              <a:gd name="connsiteY12" fmla="*/ 533406 h 697147"/>
              <a:gd name="connsiteX13" fmla="*/ 1322241 w 1543563"/>
              <a:gd name="connsiteY13" fmla="*/ 628656 h 697147"/>
              <a:gd name="connsiteX14" fmla="*/ 1519091 w 1543563"/>
              <a:gd name="connsiteY14" fmla="*/ 685806 h 697147"/>
              <a:gd name="connsiteX15" fmla="*/ 738041 w 1543563"/>
              <a:gd name="connsiteY15" fmla="*/ 396881 h 697147"/>
              <a:gd name="connsiteX16" fmla="*/ 547541 w 1543563"/>
              <a:gd name="connsiteY16" fmla="*/ 336556 h 697147"/>
              <a:gd name="connsiteX17" fmla="*/ 503091 w 1543563"/>
              <a:gd name="connsiteY17" fmla="*/ 254006 h 697147"/>
              <a:gd name="connsiteX18" fmla="*/ 1030141 w 1543563"/>
              <a:gd name="connsiteY18" fmla="*/ 517531 h 697147"/>
              <a:gd name="connsiteX19" fmla="*/ 839641 w 1543563"/>
              <a:gd name="connsiteY19" fmla="*/ 457206 h 697147"/>
              <a:gd name="connsiteX20" fmla="*/ 896791 w 1543563"/>
              <a:gd name="connsiteY20" fmla="*/ 479431 h 697147"/>
              <a:gd name="connsiteX21" fmla="*/ 49066 w 1543563"/>
              <a:gd name="connsiteY21" fmla="*/ 206381 h 697147"/>
              <a:gd name="connsiteX22" fmla="*/ 99866 w 1543563"/>
              <a:gd name="connsiteY22" fmla="*/ 158756 h 697147"/>
              <a:gd name="connsiteX23" fmla="*/ 80816 w 1543563"/>
              <a:gd name="connsiteY23" fmla="*/ 34931 h 697147"/>
              <a:gd name="connsiteX24" fmla="*/ 64941 w 1543563"/>
              <a:gd name="connsiteY24" fmla="*/ 165106 h 697147"/>
              <a:gd name="connsiteX25" fmla="*/ 198291 w 1543563"/>
              <a:gd name="connsiteY25" fmla="*/ 6 h 69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3563" h="697147">
                <a:moveTo>
                  <a:pt x="198291" y="6"/>
                </a:moveTo>
                <a:cubicBezTo>
                  <a:pt x="204641" y="-1052"/>
                  <a:pt x="95103" y="118539"/>
                  <a:pt x="103041" y="158756"/>
                </a:cubicBezTo>
                <a:cubicBezTo>
                  <a:pt x="110979" y="198973"/>
                  <a:pt x="239037" y="227548"/>
                  <a:pt x="245916" y="241306"/>
                </a:cubicBezTo>
                <a:cubicBezTo>
                  <a:pt x="252795" y="255064"/>
                  <a:pt x="112037" y="221198"/>
                  <a:pt x="144316" y="241306"/>
                </a:cubicBezTo>
                <a:cubicBezTo>
                  <a:pt x="176595" y="261414"/>
                  <a:pt x="413662" y="361427"/>
                  <a:pt x="439591" y="361956"/>
                </a:cubicBezTo>
                <a:cubicBezTo>
                  <a:pt x="465520" y="362485"/>
                  <a:pt x="270787" y="238131"/>
                  <a:pt x="299891" y="244481"/>
                </a:cubicBezTo>
                <a:cubicBezTo>
                  <a:pt x="328995" y="250831"/>
                  <a:pt x="489862" y="351373"/>
                  <a:pt x="614216" y="400056"/>
                </a:cubicBezTo>
                <a:cubicBezTo>
                  <a:pt x="738570" y="448739"/>
                  <a:pt x="994158" y="517531"/>
                  <a:pt x="1046016" y="536581"/>
                </a:cubicBezTo>
                <a:cubicBezTo>
                  <a:pt x="1097874" y="555631"/>
                  <a:pt x="910549" y="509593"/>
                  <a:pt x="925366" y="514356"/>
                </a:cubicBezTo>
                <a:cubicBezTo>
                  <a:pt x="940183" y="519119"/>
                  <a:pt x="1105283" y="570977"/>
                  <a:pt x="1134916" y="565156"/>
                </a:cubicBezTo>
                <a:cubicBezTo>
                  <a:pt x="1164549" y="559335"/>
                  <a:pt x="1092583" y="521764"/>
                  <a:pt x="1103166" y="479431"/>
                </a:cubicBezTo>
                <a:cubicBezTo>
                  <a:pt x="1113749" y="437098"/>
                  <a:pt x="1203708" y="302160"/>
                  <a:pt x="1198416" y="311156"/>
                </a:cubicBezTo>
                <a:cubicBezTo>
                  <a:pt x="1193124" y="320152"/>
                  <a:pt x="1050779" y="480489"/>
                  <a:pt x="1071416" y="533406"/>
                </a:cubicBezTo>
                <a:cubicBezTo>
                  <a:pt x="1092054" y="586323"/>
                  <a:pt x="1247629" y="603256"/>
                  <a:pt x="1322241" y="628656"/>
                </a:cubicBezTo>
                <a:cubicBezTo>
                  <a:pt x="1396853" y="654056"/>
                  <a:pt x="1616457" y="724435"/>
                  <a:pt x="1519091" y="685806"/>
                </a:cubicBezTo>
                <a:cubicBezTo>
                  <a:pt x="1421725" y="647177"/>
                  <a:pt x="899966" y="455089"/>
                  <a:pt x="738041" y="396881"/>
                </a:cubicBezTo>
                <a:cubicBezTo>
                  <a:pt x="576116" y="338673"/>
                  <a:pt x="586699" y="360369"/>
                  <a:pt x="547541" y="336556"/>
                </a:cubicBezTo>
                <a:cubicBezTo>
                  <a:pt x="508383" y="312744"/>
                  <a:pt x="422658" y="223844"/>
                  <a:pt x="503091" y="254006"/>
                </a:cubicBezTo>
                <a:cubicBezTo>
                  <a:pt x="583524" y="284168"/>
                  <a:pt x="974049" y="483664"/>
                  <a:pt x="1030141" y="517531"/>
                </a:cubicBezTo>
                <a:cubicBezTo>
                  <a:pt x="1086233" y="551398"/>
                  <a:pt x="861866" y="463556"/>
                  <a:pt x="839641" y="457206"/>
                </a:cubicBezTo>
                <a:cubicBezTo>
                  <a:pt x="817416" y="450856"/>
                  <a:pt x="896791" y="479431"/>
                  <a:pt x="896791" y="479431"/>
                </a:cubicBezTo>
                <a:cubicBezTo>
                  <a:pt x="765029" y="437627"/>
                  <a:pt x="181887" y="259827"/>
                  <a:pt x="49066" y="206381"/>
                </a:cubicBezTo>
                <a:cubicBezTo>
                  <a:pt x="-83755" y="152935"/>
                  <a:pt x="94574" y="187331"/>
                  <a:pt x="99866" y="158756"/>
                </a:cubicBezTo>
                <a:cubicBezTo>
                  <a:pt x="105158" y="130181"/>
                  <a:pt x="86637" y="33873"/>
                  <a:pt x="80816" y="34931"/>
                </a:cubicBezTo>
                <a:cubicBezTo>
                  <a:pt x="74995" y="35989"/>
                  <a:pt x="44833" y="167223"/>
                  <a:pt x="64941" y="165106"/>
                </a:cubicBezTo>
                <a:cubicBezTo>
                  <a:pt x="85049" y="162989"/>
                  <a:pt x="191941" y="1064"/>
                  <a:pt x="19829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D0F9055C-506F-9C08-AEFB-3E529CD7295B}"/>
              </a:ext>
            </a:extLst>
          </p:cNvPr>
          <p:cNvSpPr/>
          <p:nvPr/>
        </p:nvSpPr>
        <p:spPr>
          <a:xfrm>
            <a:off x="3132464" y="6328553"/>
            <a:ext cx="891288" cy="354189"/>
          </a:xfrm>
          <a:custGeom>
            <a:avLst/>
            <a:gdLst>
              <a:gd name="connsiteX0" fmla="*/ 23486 w 891288"/>
              <a:gd name="connsiteY0" fmla="*/ 18272 h 354189"/>
              <a:gd name="connsiteX1" fmla="*/ 74286 w 891288"/>
              <a:gd name="connsiteY1" fmla="*/ 43672 h 354189"/>
              <a:gd name="connsiteX2" fmla="*/ 477511 w 891288"/>
              <a:gd name="connsiteY2" fmla="*/ 345297 h 354189"/>
              <a:gd name="connsiteX3" fmla="*/ 388611 w 891288"/>
              <a:gd name="connsiteY3" fmla="*/ 278622 h 354189"/>
              <a:gd name="connsiteX4" fmla="*/ 887086 w 891288"/>
              <a:gd name="connsiteY4" fmla="*/ 326247 h 354189"/>
              <a:gd name="connsiteX5" fmla="*/ 620386 w 891288"/>
              <a:gd name="connsiteY5" fmla="*/ 323072 h 354189"/>
              <a:gd name="connsiteX6" fmla="*/ 487036 w 891288"/>
              <a:gd name="connsiteY6" fmla="*/ 307197 h 354189"/>
              <a:gd name="connsiteX7" fmla="*/ 433061 w 891288"/>
              <a:gd name="connsiteY7" fmla="*/ 227822 h 354189"/>
              <a:gd name="connsiteX8" fmla="*/ 337811 w 891288"/>
              <a:gd name="connsiteY8" fmla="*/ 154797 h 354189"/>
              <a:gd name="connsiteX9" fmla="*/ 258436 w 891288"/>
              <a:gd name="connsiteY9" fmla="*/ 123047 h 354189"/>
              <a:gd name="connsiteX10" fmla="*/ 340986 w 891288"/>
              <a:gd name="connsiteY10" fmla="*/ 202422 h 354189"/>
              <a:gd name="connsiteX11" fmla="*/ 23486 w 891288"/>
              <a:gd name="connsiteY11" fmla="*/ 18272 h 35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1288" h="354189">
                <a:moveTo>
                  <a:pt x="23486" y="18272"/>
                </a:moveTo>
                <a:cubicBezTo>
                  <a:pt x="-20964" y="-8186"/>
                  <a:pt x="-1385" y="-10832"/>
                  <a:pt x="74286" y="43672"/>
                </a:cubicBezTo>
                <a:cubicBezTo>
                  <a:pt x="149957" y="98176"/>
                  <a:pt x="477511" y="345297"/>
                  <a:pt x="477511" y="345297"/>
                </a:cubicBezTo>
                <a:cubicBezTo>
                  <a:pt x="529899" y="384455"/>
                  <a:pt x="320349" y="281797"/>
                  <a:pt x="388611" y="278622"/>
                </a:cubicBezTo>
                <a:cubicBezTo>
                  <a:pt x="456873" y="275447"/>
                  <a:pt x="848457" y="318839"/>
                  <a:pt x="887086" y="326247"/>
                </a:cubicBezTo>
                <a:cubicBezTo>
                  <a:pt x="925715" y="333655"/>
                  <a:pt x="687061" y="326247"/>
                  <a:pt x="620386" y="323072"/>
                </a:cubicBezTo>
                <a:cubicBezTo>
                  <a:pt x="553711" y="319897"/>
                  <a:pt x="518257" y="323072"/>
                  <a:pt x="487036" y="307197"/>
                </a:cubicBezTo>
                <a:cubicBezTo>
                  <a:pt x="455815" y="291322"/>
                  <a:pt x="457932" y="253222"/>
                  <a:pt x="433061" y="227822"/>
                </a:cubicBezTo>
                <a:cubicBezTo>
                  <a:pt x="408190" y="202422"/>
                  <a:pt x="366915" y="172260"/>
                  <a:pt x="337811" y="154797"/>
                </a:cubicBezTo>
                <a:cubicBezTo>
                  <a:pt x="308707" y="137334"/>
                  <a:pt x="257907" y="115110"/>
                  <a:pt x="258436" y="123047"/>
                </a:cubicBezTo>
                <a:cubicBezTo>
                  <a:pt x="258965" y="130985"/>
                  <a:pt x="378028" y="220414"/>
                  <a:pt x="340986" y="202422"/>
                </a:cubicBezTo>
                <a:cubicBezTo>
                  <a:pt x="303944" y="184430"/>
                  <a:pt x="67936" y="44730"/>
                  <a:pt x="23486" y="18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2F186DB-94BB-1047-B63B-402134F16CC0}"/>
              </a:ext>
            </a:extLst>
          </p:cNvPr>
          <p:cNvSpPr/>
          <p:nvPr/>
        </p:nvSpPr>
        <p:spPr>
          <a:xfrm>
            <a:off x="3465821" y="6520583"/>
            <a:ext cx="788940" cy="327066"/>
          </a:xfrm>
          <a:custGeom>
            <a:avLst/>
            <a:gdLst>
              <a:gd name="connsiteX0" fmla="*/ 1279 w 788940"/>
              <a:gd name="connsiteY0" fmla="*/ 867 h 327066"/>
              <a:gd name="connsiteX1" fmla="*/ 71129 w 788940"/>
              <a:gd name="connsiteY1" fmla="*/ 38967 h 327066"/>
              <a:gd name="connsiteX2" fmla="*/ 569604 w 788940"/>
              <a:gd name="connsiteY2" fmla="*/ 321542 h 327066"/>
              <a:gd name="connsiteX3" fmla="*/ 414029 w 788940"/>
              <a:gd name="connsiteY3" fmla="*/ 226292 h 327066"/>
              <a:gd name="connsiteX4" fmla="*/ 287029 w 788940"/>
              <a:gd name="connsiteY4" fmla="*/ 226292 h 327066"/>
              <a:gd name="connsiteX5" fmla="*/ 782329 w 788940"/>
              <a:gd name="connsiteY5" fmla="*/ 296142 h 327066"/>
              <a:gd name="connsiteX6" fmla="*/ 563254 w 788940"/>
              <a:gd name="connsiteY6" fmla="*/ 238992 h 327066"/>
              <a:gd name="connsiteX7" fmla="*/ 436254 w 788940"/>
              <a:gd name="connsiteY7" fmla="*/ 178667 h 327066"/>
              <a:gd name="connsiteX8" fmla="*/ 556904 w 788940"/>
              <a:gd name="connsiteY8" fmla="*/ 267567 h 327066"/>
              <a:gd name="connsiteX9" fmla="*/ 150504 w 788940"/>
              <a:gd name="connsiteY9" fmla="*/ 99292 h 327066"/>
              <a:gd name="connsiteX10" fmla="*/ 363229 w 788940"/>
              <a:gd name="connsiteY10" fmla="*/ 13567 h 327066"/>
              <a:gd name="connsiteX11" fmla="*/ 156854 w 788940"/>
              <a:gd name="connsiteY11" fmla="*/ 38967 h 327066"/>
              <a:gd name="connsiteX12" fmla="*/ 90179 w 788940"/>
              <a:gd name="connsiteY12" fmla="*/ 29442 h 327066"/>
              <a:gd name="connsiteX13" fmla="*/ 1279 w 788940"/>
              <a:gd name="connsiteY13" fmla="*/ 867 h 32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940" h="327066">
                <a:moveTo>
                  <a:pt x="1279" y="867"/>
                </a:moveTo>
                <a:cubicBezTo>
                  <a:pt x="-11157" y="-6806"/>
                  <a:pt x="71129" y="38967"/>
                  <a:pt x="71129" y="38967"/>
                </a:cubicBezTo>
                <a:lnTo>
                  <a:pt x="569604" y="321542"/>
                </a:lnTo>
                <a:cubicBezTo>
                  <a:pt x="626754" y="352763"/>
                  <a:pt x="461125" y="242167"/>
                  <a:pt x="414029" y="226292"/>
                </a:cubicBezTo>
                <a:cubicBezTo>
                  <a:pt x="366933" y="210417"/>
                  <a:pt x="225646" y="214650"/>
                  <a:pt x="287029" y="226292"/>
                </a:cubicBezTo>
                <a:cubicBezTo>
                  <a:pt x="348412" y="237934"/>
                  <a:pt x="736292" y="294025"/>
                  <a:pt x="782329" y="296142"/>
                </a:cubicBezTo>
                <a:cubicBezTo>
                  <a:pt x="828366" y="298259"/>
                  <a:pt x="620933" y="258571"/>
                  <a:pt x="563254" y="238992"/>
                </a:cubicBezTo>
                <a:cubicBezTo>
                  <a:pt x="505575" y="219413"/>
                  <a:pt x="437312" y="173905"/>
                  <a:pt x="436254" y="178667"/>
                </a:cubicBezTo>
                <a:cubicBezTo>
                  <a:pt x="435196" y="183429"/>
                  <a:pt x="604529" y="280796"/>
                  <a:pt x="556904" y="267567"/>
                </a:cubicBezTo>
                <a:cubicBezTo>
                  <a:pt x="509279" y="254338"/>
                  <a:pt x="182783" y="141625"/>
                  <a:pt x="150504" y="99292"/>
                </a:cubicBezTo>
                <a:cubicBezTo>
                  <a:pt x="118225" y="56959"/>
                  <a:pt x="362171" y="23621"/>
                  <a:pt x="363229" y="13567"/>
                </a:cubicBezTo>
                <a:cubicBezTo>
                  <a:pt x="364287" y="3513"/>
                  <a:pt x="202362" y="36321"/>
                  <a:pt x="156854" y="38967"/>
                </a:cubicBezTo>
                <a:cubicBezTo>
                  <a:pt x="111346" y="41613"/>
                  <a:pt x="116637" y="34734"/>
                  <a:pt x="90179" y="29442"/>
                </a:cubicBezTo>
                <a:cubicBezTo>
                  <a:pt x="63721" y="24150"/>
                  <a:pt x="30912" y="15683"/>
                  <a:pt x="1279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CD52DF49-A7CB-9BA5-5960-8C2167599ABD}"/>
              </a:ext>
            </a:extLst>
          </p:cNvPr>
          <p:cNvSpPr/>
          <p:nvPr/>
        </p:nvSpPr>
        <p:spPr>
          <a:xfrm>
            <a:off x="3781148" y="6622997"/>
            <a:ext cx="886262" cy="388301"/>
          </a:xfrm>
          <a:custGeom>
            <a:avLst/>
            <a:gdLst>
              <a:gd name="connsiteX0" fmla="*/ 277 w 886262"/>
              <a:gd name="connsiteY0" fmla="*/ 47678 h 388301"/>
              <a:gd name="connsiteX1" fmla="*/ 216177 w 886262"/>
              <a:gd name="connsiteY1" fmla="*/ 231828 h 388301"/>
              <a:gd name="connsiteX2" fmla="*/ 406677 w 886262"/>
              <a:gd name="connsiteY2" fmla="*/ 298503 h 388301"/>
              <a:gd name="connsiteX3" fmla="*/ 352702 w 886262"/>
              <a:gd name="connsiteY3" fmla="*/ 269928 h 388301"/>
              <a:gd name="connsiteX4" fmla="*/ 686077 w 886262"/>
              <a:gd name="connsiteY4" fmla="*/ 381053 h 388301"/>
              <a:gd name="connsiteX5" fmla="*/ 708302 w 886262"/>
              <a:gd name="connsiteY5" fmla="*/ 377878 h 388301"/>
              <a:gd name="connsiteX6" fmla="*/ 867052 w 886262"/>
              <a:gd name="connsiteY6" fmla="*/ 342953 h 388301"/>
              <a:gd name="connsiteX7" fmla="*/ 784502 w 886262"/>
              <a:gd name="connsiteY7" fmla="*/ 260403 h 388301"/>
              <a:gd name="connsiteX8" fmla="*/ 870227 w 886262"/>
              <a:gd name="connsiteY8" fmla="*/ 333428 h 388301"/>
              <a:gd name="connsiteX9" fmla="*/ 800377 w 886262"/>
              <a:gd name="connsiteY9" fmla="*/ 320728 h 388301"/>
              <a:gd name="connsiteX10" fmla="*/ 590827 w 886262"/>
              <a:gd name="connsiteY10" fmla="*/ 257228 h 388301"/>
              <a:gd name="connsiteX11" fmla="*/ 886102 w 886262"/>
              <a:gd name="connsiteY11" fmla="*/ 346128 h 388301"/>
              <a:gd name="connsiteX12" fmla="*/ 543202 w 886262"/>
              <a:gd name="connsiteY12" fmla="*/ 342953 h 388301"/>
              <a:gd name="connsiteX13" fmla="*/ 120927 w 886262"/>
              <a:gd name="connsiteY13" fmla="*/ 152453 h 388301"/>
              <a:gd name="connsiteX14" fmla="*/ 282852 w 886262"/>
              <a:gd name="connsiteY14" fmla="*/ 149278 h 388301"/>
              <a:gd name="connsiteX15" fmla="*/ 206652 w 886262"/>
              <a:gd name="connsiteY15" fmla="*/ 149278 h 388301"/>
              <a:gd name="connsiteX16" fmla="*/ 139977 w 886262"/>
              <a:gd name="connsiteY16" fmla="*/ 63553 h 388301"/>
              <a:gd name="connsiteX17" fmla="*/ 54252 w 886262"/>
              <a:gd name="connsiteY17" fmla="*/ 53 h 388301"/>
              <a:gd name="connsiteX18" fmla="*/ 98702 w 886262"/>
              <a:gd name="connsiteY18" fmla="*/ 54028 h 388301"/>
              <a:gd name="connsiteX19" fmla="*/ 168552 w 886262"/>
              <a:gd name="connsiteY19" fmla="*/ 130228 h 388301"/>
              <a:gd name="connsiteX20" fmla="*/ 277 w 886262"/>
              <a:gd name="connsiteY20" fmla="*/ 47678 h 3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6262" h="388301">
                <a:moveTo>
                  <a:pt x="277" y="47678"/>
                </a:moveTo>
                <a:cubicBezTo>
                  <a:pt x="8214" y="64611"/>
                  <a:pt x="148444" y="190024"/>
                  <a:pt x="216177" y="231828"/>
                </a:cubicBezTo>
                <a:cubicBezTo>
                  <a:pt x="283910" y="273632"/>
                  <a:pt x="383923" y="292153"/>
                  <a:pt x="406677" y="298503"/>
                </a:cubicBezTo>
                <a:cubicBezTo>
                  <a:pt x="429431" y="304853"/>
                  <a:pt x="306135" y="256170"/>
                  <a:pt x="352702" y="269928"/>
                </a:cubicBezTo>
                <a:cubicBezTo>
                  <a:pt x="399269" y="283686"/>
                  <a:pt x="626810" y="363061"/>
                  <a:pt x="686077" y="381053"/>
                </a:cubicBezTo>
                <a:cubicBezTo>
                  <a:pt x="745344" y="399045"/>
                  <a:pt x="708302" y="377878"/>
                  <a:pt x="708302" y="377878"/>
                </a:cubicBezTo>
                <a:cubicBezTo>
                  <a:pt x="738464" y="371528"/>
                  <a:pt x="854352" y="362532"/>
                  <a:pt x="867052" y="342953"/>
                </a:cubicBezTo>
                <a:cubicBezTo>
                  <a:pt x="879752" y="323374"/>
                  <a:pt x="783973" y="261990"/>
                  <a:pt x="784502" y="260403"/>
                </a:cubicBezTo>
                <a:cubicBezTo>
                  <a:pt x="785031" y="258816"/>
                  <a:pt x="867581" y="323374"/>
                  <a:pt x="870227" y="333428"/>
                </a:cubicBezTo>
                <a:cubicBezTo>
                  <a:pt x="872873" y="343482"/>
                  <a:pt x="846944" y="333428"/>
                  <a:pt x="800377" y="320728"/>
                </a:cubicBezTo>
                <a:cubicBezTo>
                  <a:pt x="753810" y="308028"/>
                  <a:pt x="590827" y="257228"/>
                  <a:pt x="590827" y="257228"/>
                </a:cubicBezTo>
                <a:cubicBezTo>
                  <a:pt x="605114" y="261461"/>
                  <a:pt x="894039" y="331841"/>
                  <a:pt x="886102" y="346128"/>
                </a:cubicBezTo>
                <a:cubicBezTo>
                  <a:pt x="878165" y="360415"/>
                  <a:pt x="670731" y="375232"/>
                  <a:pt x="543202" y="342953"/>
                </a:cubicBezTo>
                <a:cubicBezTo>
                  <a:pt x="415673" y="310674"/>
                  <a:pt x="164319" y="184732"/>
                  <a:pt x="120927" y="152453"/>
                </a:cubicBezTo>
                <a:cubicBezTo>
                  <a:pt x="77535" y="120174"/>
                  <a:pt x="268565" y="149807"/>
                  <a:pt x="282852" y="149278"/>
                </a:cubicBezTo>
                <a:cubicBezTo>
                  <a:pt x="297140" y="148749"/>
                  <a:pt x="230464" y="163565"/>
                  <a:pt x="206652" y="149278"/>
                </a:cubicBezTo>
                <a:cubicBezTo>
                  <a:pt x="182840" y="134991"/>
                  <a:pt x="165377" y="88424"/>
                  <a:pt x="139977" y="63553"/>
                </a:cubicBezTo>
                <a:cubicBezTo>
                  <a:pt x="114577" y="38682"/>
                  <a:pt x="61131" y="1640"/>
                  <a:pt x="54252" y="53"/>
                </a:cubicBezTo>
                <a:cubicBezTo>
                  <a:pt x="47373" y="-1534"/>
                  <a:pt x="79652" y="32332"/>
                  <a:pt x="98702" y="54028"/>
                </a:cubicBezTo>
                <a:cubicBezTo>
                  <a:pt x="117752" y="75724"/>
                  <a:pt x="180194" y="127053"/>
                  <a:pt x="168552" y="130228"/>
                </a:cubicBezTo>
                <a:cubicBezTo>
                  <a:pt x="156910" y="133403"/>
                  <a:pt x="-7660" y="30745"/>
                  <a:pt x="277" y="47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C2D9481A-3845-82A8-A238-C7B405D868AC}"/>
              </a:ext>
            </a:extLst>
          </p:cNvPr>
          <p:cNvSpPr/>
          <p:nvPr/>
        </p:nvSpPr>
        <p:spPr>
          <a:xfrm>
            <a:off x="4202272" y="6949722"/>
            <a:ext cx="1408021" cy="506668"/>
          </a:xfrm>
          <a:custGeom>
            <a:avLst/>
            <a:gdLst>
              <a:gd name="connsiteX0" fmla="*/ 201453 w 1408021"/>
              <a:gd name="connsiteY0" fmla="*/ 9878 h 506668"/>
              <a:gd name="connsiteX1" fmla="*/ 674528 w 1408021"/>
              <a:gd name="connsiteY1" fmla="*/ 200378 h 506668"/>
              <a:gd name="connsiteX2" fmla="*/ 623728 w 1408021"/>
              <a:gd name="connsiteY2" fmla="*/ 133703 h 506668"/>
              <a:gd name="connsiteX3" fmla="*/ 836453 w 1408021"/>
              <a:gd name="connsiteY3" fmla="*/ 273403 h 506668"/>
              <a:gd name="connsiteX4" fmla="*/ 1046003 w 1408021"/>
              <a:gd name="connsiteY4" fmla="*/ 397228 h 506668"/>
              <a:gd name="connsiteX5" fmla="*/ 960278 w 1408021"/>
              <a:gd name="connsiteY5" fmla="*/ 365478 h 506668"/>
              <a:gd name="connsiteX6" fmla="*/ 1296828 w 1408021"/>
              <a:gd name="connsiteY6" fmla="*/ 486128 h 506668"/>
              <a:gd name="connsiteX7" fmla="*/ 1163478 w 1408021"/>
              <a:gd name="connsiteY7" fmla="*/ 454378 h 506668"/>
              <a:gd name="connsiteX8" fmla="*/ 1404778 w 1408021"/>
              <a:gd name="connsiteY8" fmla="*/ 502003 h 506668"/>
              <a:gd name="connsiteX9" fmla="*/ 953928 w 1408021"/>
              <a:gd name="connsiteY9" fmla="*/ 317853 h 506668"/>
              <a:gd name="connsiteX10" fmla="*/ 525303 w 1408021"/>
              <a:gd name="connsiteY10" fmla="*/ 92428 h 506668"/>
              <a:gd name="connsiteX11" fmla="*/ 604678 w 1408021"/>
              <a:gd name="connsiteY11" fmla="*/ 171803 h 506668"/>
              <a:gd name="connsiteX12" fmla="*/ 407828 w 1408021"/>
              <a:gd name="connsiteY12" fmla="*/ 89253 h 506668"/>
              <a:gd name="connsiteX13" fmla="*/ 626903 w 1408021"/>
              <a:gd name="connsiteY13" fmla="*/ 73378 h 506668"/>
              <a:gd name="connsiteX14" fmla="*/ 709453 w 1408021"/>
              <a:gd name="connsiteY14" fmla="*/ 92428 h 506668"/>
              <a:gd name="connsiteX15" fmla="*/ 477678 w 1408021"/>
              <a:gd name="connsiteY15" fmla="*/ 47978 h 506668"/>
              <a:gd name="connsiteX16" fmla="*/ 455453 w 1408021"/>
              <a:gd name="connsiteY16" fmla="*/ 38453 h 506668"/>
              <a:gd name="connsiteX17" fmla="*/ 445928 w 1408021"/>
              <a:gd name="connsiteY17" fmla="*/ 82903 h 506668"/>
              <a:gd name="connsiteX18" fmla="*/ 296703 w 1408021"/>
              <a:gd name="connsiteY18" fmla="*/ 86078 h 506668"/>
              <a:gd name="connsiteX19" fmla="*/ 1428 w 1408021"/>
              <a:gd name="connsiteY19" fmla="*/ 6703 h 506668"/>
              <a:gd name="connsiteX20" fmla="*/ 430053 w 1408021"/>
              <a:gd name="connsiteY20" fmla="*/ 117828 h 506668"/>
              <a:gd name="connsiteX21" fmla="*/ 271303 w 1408021"/>
              <a:gd name="connsiteY21" fmla="*/ 35278 h 506668"/>
              <a:gd name="connsiteX22" fmla="*/ 201453 w 1408021"/>
              <a:gd name="connsiteY22" fmla="*/ 9878 h 50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08021" h="506668">
                <a:moveTo>
                  <a:pt x="201453" y="9878"/>
                </a:moveTo>
                <a:cubicBezTo>
                  <a:pt x="268657" y="37395"/>
                  <a:pt x="604149" y="179741"/>
                  <a:pt x="674528" y="200378"/>
                </a:cubicBezTo>
                <a:cubicBezTo>
                  <a:pt x="744907" y="221015"/>
                  <a:pt x="596741" y="121532"/>
                  <a:pt x="623728" y="133703"/>
                </a:cubicBezTo>
                <a:cubicBezTo>
                  <a:pt x="650716" y="145874"/>
                  <a:pt x="766074" y="229482"/>
                  <a:pt x="836453" y="273403"/>
                </a:cubicBezTo>
                <a:cubicBezTo>
                  <a:pt x="906832" y="317324"/>
                  <a:pt x="1025366" y="381882"/>
                  <a:pt x="1046003" y="397228"/>
                </a:cubicBezTo>
                <a:cubicBezTo>
                  <a:pt x="1066640" y="412574"/>
                  <a:pt x="960278" y="365478"/>
                  <a:pt x="960278" y="365478"/>
                </a:cubicBezTo>
                <a:lnTo>
                  <a:pt x="1296828" y="486128"/>
                </a:lnTo>
                <a:cubicBezTo>
                  <a:pt x="1330695" y="500945"/>
                  <a:pt x="1145486" y="451732"/>
                  <a:pt x="1163478" y="454378"/>
                </a:cubicBezTo>
                <a:cubicBezTo>
                  <a:pt x="1181470" y="457024"/>
                  <a:pt x="1439703" y="524757"/>
                  <a:pt x="1404778" y="502003"/>
                </a:cubicBezTo>
                <a:cubicBezTo>
                  <a:pt x="1369853" y="479249"/>
                  <a:pt x="1100507" y="386116"/>
                  <a:pt x="953928" y="317853"/>
                </a:cubicBezTo>
                <a:cubicBezTo>
                  <a:pt x="807349" y="249591"/>
                  <a:pt x="583511" y="116770"/>
                  <a:pt x="525303" y="92428"/>
                </a:cubicBezTo>
                <a:cubicBezTo>
                  <a:pt x="467095" y="68086"/>
                  <a:pt x="624257" y="172332"/>
                  <a:pt x="604678" y="171803"/>
                </a:cubicBezTo>
                <a:cubicBezTo>
                  <a:pt x="585099" y="171274"/>
                  <a:pt x="404124" y="105657"/>
                  <a:pt x="407828" y="89253"/>
                </a:cubicBezTo>
                <a:cubicBezTo>
                  <a:pt x="411532" y="72849"/>
                  <a:pt x="576632" y="72849"/>
                  <a:pt x="626903" y="73378"/>
                </a:cubicBezTo>
                <a:cubicBezTo>
                  <a:pt x="677174" y="73907"/>
                  <a:pt x="734324" y="96661"/>
                  <a:pt x="709453" y="92428"/>
                </a:cubicBezTo>
                <a:cubicBezTo>
                  <a:pt x="684582" y="88195"/>
                  <a:pt x="520011" y="56974"/>
                  <a:pt x="477678" y="47978"/>
                </a:cubicBezTo>
                <a:cubicBezTo>
                  <a:pt x="435345" y="38982"/>
                  <a:pt x="460745" y="32632"/>
                  <a:pt x="455453" y="38453"/>
                </a:cubicBezTo>
                <a:cubicBezTo>
                  <a:pt x="450161" y="44274"/>
                  <a:pt x="472386" y="74965"/>
                  <a:pt x="445928" y="82903"/>
                </a:cubicBezTo>
                <a:cubicBezTo>
                  <a:pt x="419470" y="90841"/>
                  <a:pt x="370786" y="98778"/>
                  <a:pt x="296703" y="86078"/>
                </a:cubicBezTo>
                <a:cubicBezTo>
                  <a:pt x="222620" y="73378"/>
                  <a:pt x="-20797" y="1411"/>
                  <a:pt x="1428" y="6703"/>
                </a:cubicBezTo>
                <a:cubicBezTo>
                  <a:pt x="23653" y="11995"/>
                  <a:pt x="385074" y="113066"/>
                  <a:pt x="430053" y="117828"/>
                </a:cubicBezTo>
                <a:cubicBezTo>
                  <a:pt x="475032" y="122590"/>
                  <a:pt x="304640" y="51153"/>
                  <a:pt x="271303" y="35278"/>
                </a:cubicBezTo>
                <a:cubicBezTo>
                  <a:pt x="237966" y="19403"/>
                  <a:pt x="134249" y="-17639"/>
                  <a:pt x="201453" y="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695A3450-9E6F-B215-99C3-C09D4B85FA73}"/>
              </a:ext>
            </a:extLst>
          </p:cNvPr>
          <p:cNvSpPr/>
          <p:nvPr/>
        </p:nvSpPr>
        <p:spPr>
          <a:xfrm>
            <a:off x="5313997" y="5205773"/>
            <a:ext cx="496296" cy="859867"/>
          </a:xfrm>
          <a:custGeom>
            <a:avLst/>
            <a:gdLst>
              <a:gd name="connsiteX0" fmla="*/ 254953 w 496296"/>
              <a:gd name="connsiteY0" fmla="*/ 1227 h 859867"/>
              <a:gd name="connsiteX1" fmla="*/ 429578 w 496296"/>
              <a:gd name="connsiteY1" fmla="*/ 537802 h 859867"/>
              <a:gd name="connsiteX2" fmla="*/ 445453 w 496296"/>
              <a:gd name="connsiteY2" fmla="*/ 410802 h 859867"/>
              <a:gd name="connsiteX3" fmla="*/ 496253 w 496296"/>
              <a:gd name="connsiteY3" fmla="*/ 782277 h 859867"/>
              <a:gd name="connsiteX4" fmla="*/ 451803 w 496296"/>
              <a:gd name="connsiteY4" fmla="*/ 544152 h 859867"/>
              <a:gd name="connsiteX5" fmla="*/ 334328 w 496296"/>
              <a:gd name="connsiteY5" fmla="*/ 283802 h 859867"/>
              <a:gd name="connsiteX6" fmla="*/ 359728 w 496296"/>
              <a:gd name="connsiteY6" fmla="*/ 652102 h 859867"/>
              <a:gd name="connsiteX7" fmla="*/ 267653 w 496296"/>
              <a:gd name="connsiteY7" fmla="*/ 829902 h 859867"/>
              <a:gd name="connsiteX8" fmla="*/ 289878 w 496296"/>
              <a:gd name="connsiteY8" fmla="*/ 772752 h 859867"/>
              <a:gd name="connsiteX9" fmla="*/ 953 w 496296"/>
              <a:gd name="connsiteY9" fmla="*/ 13927 h 859867"/>
              <a:gd name="connsiteX10" fmla="*/ 191453 w 496296"/>
              <a:gd name="connsiteY10" fmla="*/ 683852 h 859867"/>
              <a:gd name="connsiteX11" fmla="*/ 39053 w 496296"/>
              <a:gd name="connsiteY11" fmla="*/ 483827 h 859867"/>
              <a:gd name="connsiteX12" fmla="*/ 86678 w 496296"/>
              <a:gd name="connsiteY12" fmla="*/ 636227 h 859867"/>
              <a:gd name="connsiteX13" fmla="*/ 153353 w 496296"/>
              <a:gd name="connsiteY13" fmla="*/ 620352 h 859867"/>
              <a:gd name="connsiteX14" fmla="*/ 261303 w 496296"/>
              <a:gd name="connsiteY14" fmla="*/ 718777 h 859867"/>
              <a:gd name="connsiteX15" fmla="*/ 343853 w 496296"/>
              <a:gd name="connsiteY15" fmla="*/ 556852 h 859867"/>
              <a:gd name="connsiteX16" fmla="*/ 381953 w 496296"/>
              <a:gd name="connsiteY16" fmla="*/ 601302 h 859867"/>
              <a:gd name="connsiteX17" fmla="*/ 248603 w 496296"/>
              <a:gd name="connsiteY17" fmla="*/ 166327 h 859867"/>
              <a:gd name="connsiteX18" fmla="*/ 200978 w 496296"/>
              <a:gd name="connsiteY18" fmla="*/ 112352 h 859867"/>
              <a:gd name="connsiteX19" fmla="*/ 445453 w 496296"/>
              <a:gd name="connsiteY19" fmla="*/ 712427 h 859867"/>
              <a:gd name="connsiteX20" fmla="*/ 254953 w 496296"/>
              <a:gd name="connsiteY20" fmla="*/ 1227 h 85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6296" h="859867">
                <a:moveTo>
                  <a:pt x="254953" y="1227"/>
                </a:moveTo>
                <a:cubicBezTo>
                  <a:pt x="252307" y="-27877"/>
                  <a:pt x="397828" y="469540"/>
                  <a:pt x="429578" y="537802"/>
                </a:cubicBezTo>
                <a:cubicBezTo>
                  <a:pt x="461328" y="606065"/>
                  <a:pt x="434341" y="370056"/>
                  <a:pt x="445453" y="410802"/>
                </a:cubicBezTo>
                <a:cubicBezTo>
                  <a:pt x="456566" y="451548"/>
                  <a:pt x="495195" y="760052"/>
                  <a:pt x="496253" y="782277"/>
                </a:cubicBezTo>
                <a:cubicBezTo>
                  <a:pt x="497311" y="804502"/>
                  <a:pt x="478791" y="627231"/>
                  <a:pt x="451803" y="544152"/>
                </a:cubicBezTo>
                <a:cubicBezTo>
                  <a:pt x="424815" y="461073"/>
                  <a:pt x="349674" y="265810"/>
                  <a:pt x="334328" y="283802"/>
                </a:cubicBezTo>
                <a:cubicBezTo>
                  <a:pt x="318982" y="301794"/>
                  <a:pt x="370841" y="561085"/>
                  <a:pt x="359728" y="652102"/>
                </a:cubicBezTo>
                <a:cubicBezTo>
                  <a:pt x="348616" y="743119"/>
                  <a:pt x="279295" y="809794"/>
                  <a:pt x="267653" y="829902"/>
                </a:cubicBezTo>
                <a:cubicBezTo>
                  <a:pt x="256011" y="850010"/>
                  <a:pt x="334328" y="908748"/>
                  <a:pt x="289878" y="772752"/>
                </a:cubicBezTo>
                <a:cubicBezTo>
                  <a:pt x="245428" y="636756"/>
                  <a:pt x="17357" y="28744"/>
                  <a:pt x="953" y="13927"/>
                </a:cubicBezTo>
                <a:cubicBezTo>
                  <a:pt x="-15451" y="-890"/>
                  <a:pt x="185103" y="605535"/>
                  <a:pt x="191453" y="683852"/>
                </a:cubicBezTo>
                <a:cubicBezTo>
                  <a:pt x="197803" y="762169"/>
                  <a:pt x="56515" y="491764"/>
                  <a:pt x="39053" y="483827"/>
                </a:cubicBezTo>
                <a:cubicBezTo>
                  <a:pt x="21591" y="475890"/>
                  <a:pt x="67628" y="613473"/>
                  <a:pt x="86678" y="636227"/>
                </a:cubicBezTo>
                <a:cubicBezTo>
                  <a:pt x="105728" y="658981"/>
                  <a:pt x="124249" y="606594"/>
                  <a:pt x="153353" y="620352"/>
                </a:cubicBezTo>
                <a:cubicBezTo>
                  <a:pt x="182457" y="634110"/>
                  <a:pt x="229553" y="729360"/>
                  <a:pt x="261303" y="718777"/>
                </a:cubicBezTo>
                <a:cubicBezTo>
                  <a:pt x="293053" y="708194"/>
                  <a:pt x="323745" y="576431"/>
                  <a:pt x="343853" y="556852"/>
                </a:cubicBezTo>
                <a:cubicBezTo>
                  <a:pt x="363961" y="537273"/>
                  <a:pt x="397828" y="666389"/>
                  <a:pt x="381953" y="601302"/>
                </a:cubicBezTo>
                <a:cubicBezTo>
                  <a:pt x="366078" y="536215"/>
                  <a:pt x="278765" y="247819"/>
                  <a:pt x="248603" y="166327"/>
                </a:cubicBezTo>
                <a:cubicBezTo>
                  <a:pt x="218441" y="84835"/>
                  <a:pt x="168170" y="21336"/>
                  <a:pt x="200978" y="112352"/>
                </a:cubicBezTo>
                <a:cubicBezTo>
                  <a:pt x="233786" y="203368"/>
                  <a:pt x="432753" y="730419"/>
                  <a:pt x="445453" y="712427"/>
                </a:cubicBezTo>
                <a:cubicBezTo>
                  <a:pt x="458153" y="694435"/>
                  <a:pt x="257599" y="30331"/>
                  <a:pt x="254953" y="1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60EC1F88-81D8-4035-B9AB-E93254F4531A}"/>
              </a:ext>
            </a:extLst>
          </p:cNvPr>
          <p:cNvSpPr/>
          <p:nvPr/>
        </p:nvSpPr>
        <p:spPr>
          <a:xfrm>
            <a:off x="5034801" y="4705985"/>
            <a:ext cx="315343" cy="1315196"/>
          </a:xfrm>
          <a:custGeom>
            <a:avLst/>
            <a:gdLst>
              <a:gd name="connsiteX0" fmla="*/ 38849 w 315343"/>
              <a:gd name="connsiteY0" fmla="*/ 43815 h 1315196"/>
              <a:gd name="connsiteX1" fmla="*/ 70599 w 315343"/>
              <a:gd name="connsiteY1" fmla="*/ 120015 h 1315196"/>
              <a:gd name="connsiteX2" fmla="*/ 175374 w 315343"/>
              <a:gd name="connsiteY2" fmla="*/ 882015 h 1315196"/>
              <a:gd name="connsiteX3" fmla="*/ 315074 w 315343"/>
              <a:gd name="connsiteY3" fmla="*/ 1313815 h 1315196"/>
              <a:gd name="connsiteX4" fmla="*/ 207124 w 315343"/>
              <a:gd name="connsiteY4" fmla="*/ 999490 h 1315196"/>
              <a:gd name="connsiteX5" fmla="*/ 80124 w 315343"/>
              <a:gd name="connsiteY5" fmla="*/ 466090 h 1315196"/>
              <a:gd name="connsiteX6" fmla="*/ 191249 w 315343"/>
              <a:gd name="connsiteY6" fmla="*/ 1310640 h 1315196"/>
              <a:gd name="connsiteX7" fmla="*/ 749 w 315343"/>
              <a:gd name="connsiteY7" fmla="*/ 345440 h 1315196"/>
              <a:gd name="connsiteX8" fmla="*/ 124574 w 315343"/>
              <a:gd name="connsiteY8" fmla="*/ 567690 h 1315196"/>
              <a:gd name="connsiteX9" fmla="*/ 115049 w 315343"/>
              <a:gd name="connsiteY9" fmla="*/ 542290 h 1315196"/>
              <a:gd name="connsiteX10" fmla="*/ 38849 w 315343"/>
              <a:gd name="connsiteY10" fmla="*/ 43815 h 131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343" h="1315196">
                <a:moveTo>
                  <a:pt x="38849" y="43815"/>
                </a:moveTo>
                <a:cubicBezTo>
                  <a:pt x="31441" y="-26564"/>
                  <a:pt x="47845" y="-19685"/>
                  <a:pt x="70599" y="120015"/>
                </a:cubicBezTo>
                <a:cubicBezTo>
                  <a:pt x="93353" y="259715"/>
                  <a:pt x="134628" y="683048"/>
                  <a:pt x="175374" y="882015"/>
                </a:cubicBezTo>
                <a:cubicBezTo>
                  <a:pt x="216120" y="1080982"/>
                  <a:pt x="309782" y="1294236"/>
                  <a:pt x="315074" y="1313815"/>
                </a:cubicBezTo>
                <a:cubicBezTo>
                  <a:pt x="320366" y="1333394"/>
                  <a:pt x="246282" y="1140778"/>
                  <a:pt x="207124" y="999490"/>
                </a:cubicBezTo>
                <a:cubicBezTo>
                  <a:pt x="167966" y="858203"/>
                  <a:pt x="82770" y="414232"/>
                  <a:pt x="80124" y="466090"/>
                </a:cubicBezTo>
                <a:cubicBezTo>
                  <a:pt x="77478" y="517948"/>
                  <a:pt x="204478" y="1330748"/>
                  <a:pt x="191249" y="1310640"/>
                </a:cubicBezTo>
                <a:cubicBezTo>
                  <a:pt x="178020" y="1290532"/>
                  <a:pt x="11862" y="469265"/>
                  <a:pt x="749" y="345440"/>
                </a:cubicBezTo>
                <a:cubicBezTo>
                  <a:pt x="-10364" y="221615"/>
                  <a:pt x="105524" y="534882"/>
                  <a:pt x="124574" y="567690"/>
                </a:cubicBezTo>
                <a:cubicBezTo>
                  <a:pt x="143624" y="600498"/>
                  <a:pt x="127749" y="634365"/>
                  <a:pt x="115049" y="542290"/>
                </a:cubicBezTo>
                <a:cubicBezTo>
                  <a:pt x="102349" y="450215"/>
                  <a:pt x="46257" y="114194"/>
                  <a:pt x="38849" y="43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58A9078C-F69D-EBF3-CC69-C3129ED78E07}"/>
              </a:ext>
            </a:extLst>
          </p:cNvPr>
          <p:cNvSpPr/>
          <p:nvPr/>
        </p:nvSpPr>
        <p:spPr>
          <a:xfrm>
            <a:off x="4426969" y="3754161"/>
            <a:ext cx="699882" cy="1478280"/>
          </a:xfrm>
          <a:custGeom>
            <a:avLst/>
            <a:gdLst>
              <a:gd name="connsiteX0" fmla="*/ 684781 w 699882"/>
              <a:gd name="connsiteY0" fmla="*/ 17739 h 1478280"/>
              <a:gd name="connsiteX1" fmla="*/ 494281 w 699882"/>
              <a:gd name="connsiteY1" fmla="*/ 595589 h 1478280"/>
              <a:gd name="connsiteX2" fmla="*/ 681606 w 699882"/>
              <a:gd name="connsiteY2" fmla="*/ 954364 h 1478280"/>
              <a:gd name="connsiteX3" fmla="*/ 551431 w 699882"/>
              <a:gd name="connsiteY3" fmla="*/ 792439 h 1478280"/>
              <a:gd name="connsiteX4" fmla="*/ 599056 w 699882"/>
              <a:gd name="connsiteY4" fmla="*/ 1478239 h 1478280"/>
              <a:gd name="connsiteX5" fmla="*/ 583181 w 699882"/>
              <a:gd name="connsiteY5" fmla="*/ 824189 h 1478280"/>
              <a:gd name="connsiteX6" fmla="*/ 427606 w 699882"/>
              <a:gd name="connsiteY6" fmla="*/ 506689 h 1478280"/>
              <a:gd name="connsiteX7" fmla="*/ 535556 w 699882"/>
              <a:gd name="connsiteY7" fmla="*/ 179664 h 1478280"/>
              <a:gd name="connsiteX8" fmla="*/ 313306 w 699882"/>
              <a:gd name="connsiteY8" fmla="*/ 760689 h 1478280"/>
              <a:gd name="connsiteX9" fmla="*/ 8506 w 699882"/>
              <a:gd name="connsiteY9" fmla="*/ 1329014 h 1478280"/>
              <a:gd name="connsiteX10" fmla="*/ 684781 w 699882"/>
              <a:gd name="connsiteY10" fmla="*/ 17739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882" h="1478280">
                <a:moveTo>
                  <a:pt x="684781" y="17739"/>
                </a:moveTo>
                <a:cubicBezTo>
                  <a:pt x="765744" y="-104499"/>
                  <a:pt x="494810" y="439485"/>
                  <a:pt x="494281" y="595589"/>
                </a:cubicBezTo>
                <a:cubicBezTo>
                  <a:pt x="493752" y="751693"/>
                  <a:pt x="672081" y="921556"/>
                  <a:pt x="681606" y="954364"/>
                </a:cubicBezTo>
                <a:cubicBezTo>
                  <a:pt x="691131" y="987172"/>
                  <a:pt x="565189" y="705127"/>
                  <a:pt x="551431" y="792439"/>
                </a:cubicBezTo>
                <a:cubicBezTo>
                  <a:pt x="537673" y="879752"/>
                  <a:pt x="593764" y="1472947"/>
                  <a:pt x="599056" y="1478239"/>
                </a:cubicBezTo>
                <a:cubicBezTo>
                  <a:pt x="604348" y="1483531"/>
                  <a:pt x="611756" y="986114"/>
                  <a:pt x="583181" y="824189"/>
                </a:cubicBezTo>
                <a:cubicBezTo>
                  <a:pt x="554606" y="662264"/>
                  <a:pt x="435544" y="614110"/>
                  <a:pt x="427606" y="506689"/>
                </a:cubicBezTo>
                <a:cubicBezTo>
                  <a:pt x="419668" y="399268"/>
                  <a:pt x="554606" y="137331"/>
                  <a:pt x="535556" y="179664"/>
                </a:cubicBezTo>
                <a:cubicBezTo>
                  <a:pt x="516506" y="221997"/>
                  <a:pt x="401148" y="569131"/>
                  <a:pt x="313306" y="760689"/>
                </a:cubicBezTo>
                <a:cubicBezTo>
                  <a:pt x="225464" y="952247"/>
                  <a:pt x="-51819" y="1447018"/>
                  <a:pt x="8506" y="1329014"/>
                </a:cubicBezTo>
                <a:cubicBezTo>
                  <a:pt x="68831" y="1211010"/>
                  <a:pt x="603818" y="139977"/>
                  <a:pt x="684781" y="17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018D7082-9045-FD2E-AC03-853758B6FF20}"/>
              </a:ext>
            </a:extLst>
          </p:cNvPr>
          <p:cNvSpPr/>
          <p:nvPr/>
        </p:nvSpPr>
        <p:spPr>
          <a:xfrm>
            <a:off x="3391812" y="5627287"/>
            <a:ext cx="1678663" cy="519513"/>
          </a:xfrm>
          <a:custGeom>
            <a:avLst/>
            <a:gdLst>
              <a:gd name="connsiteX0" fmla="*/ 18138 w 1678663"/>
              <a:gd name="connsiteY0" fmla="*/ 8338 h 519513"/>
              <a:gd name="connsiteX1" fmla="*/ 329288 w 1678663"/>
              <a:gd name="connsiteY1" fmla="*/ 100413 h 519513"/>
              <a:gd name="connsiteX2" fmla="*/ 332463 w 1678663"/>
              <a:gd name="connsiteY2" fmla="*/ 94063 h 519513"/>
              <a:gd name="connsiteX3" fmla="*/ 1516738 w 1678663"/>
              <a:gd name="connsiteY3" fmla="*/ 468713 h 519513"/>
              <a:gd name="connsiteX4" fmla="*/ 1678663 w 1678663"/>
              <a:gd name="connsiteY4" fmla="*/ 519513 h 519513"/>
              <a:gd name="connsiteX5" fmla="*/ 1399263 w 1678663"/>
              <a:gd name="connsiteY5" fmla="*/ 421088 h 519513"/>
              <a:gd name="connsiteX6" fmla="*/ 183238 w 1678663"/>
              <a:gd name="connsiteY6" fmla="*/ 49613 h 519513"/>
              <a:gd name="connsiteX7" fmla="*/ 18138 w 1678663"/>
              <a:gd name="connsiteY7" fmla="*/ 8338 h 51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663" h="519513">
                <a:moveTo>
                  <a:pt x="18138" y="8338"/>
                </a:moveTo>
                <a:cubicBezTo>
                  <a:pt x="42480" y="16805"/>
                  <a:pt x="329288" y="100413"/>
                  <a:pt x="329288" y="100413"/>
                </a:cubicBezTo>
                <a:cubicBezTo>
                  <a:pt x="381675" y="114700"/>
                  <a:pt x="332463" y="94063"/>
                  <a:pt x="332463" y="94063"/>
                </a:cubicBezTo>
                <a:lnTo>
                  <a:pt x="1516738" y="468713"/>
                </a:lnTo>
                <a:lnTo>
                  <a:pt x="1678663" y="519513"/>
                </a:lnTo>
                <a:cubicBezTo>
                  <a:pt x="1659084" y="511575"/>
                  <a:pt x="1399263" y="421088"/>
                  <a:pt x="1399263" y="421088"/>
                </a:cubicBezTo>
                <a:lnTo>
                  <a:pt x="183238" y="49613"/>
                </a:lnTo>
                <a:cubicBezTo>
                  <a:pt x="-42187" y="-17062"/>
                  <a:pt x="-6204" y="-129"/>
                  <a:pt x="18138" y="8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B99DF3D-B1B7-C232-C101-0BB0F77C6045}"/>
              </a:ext>
            </a:extLst>
          </p:cNvPr>
          <p:cNvSpPr/>
          <p:nvPr/>
        </p:nvSpPr>
        <p:spPr>
          <a:xfrm>
            <a:off x="3584223" y="6273040"/>
            <a:ext cx="390065" cy="395458"/>
          </a:xfrm>
          <a:custGeom>
            <a:avLst/>
            <a:gdLst>
              <a:gd name="connsiteX0" fmla="*/ 305152 w 390065"/>
              <a:gd name="connsiteY0" fmla="*/ 29335 h 395458"/>
              <a:gd name="connsiteX1" fmla="*/ 282927 w 390065"/>
              <a:gd name="connsiteY1" fmla="*/ 197610 h 395458"/>
              <a:gd name="connsiteX2" fmla="*/ 314677 w 390065"/>
              <a:gd name="connsiteY2" fmla="*/ 391285 h 395458"/>
              <a:gd name="connsiteX3" fmla="*/ 321027 w 390065"/>
              <a:gd name="connsiteY3" fmla="*/ 324610 h 395458"/>
              <a:gd name="connsiteX4" fmla="*/ 225777 w 390065"/>
              <a:gd name="connsiteY4" fmla="*/ 254760 h 395458"/>
              <a:gd name="connsiteX5" fmla="*/ 181327 w 390065"/>
              <a:gd name="connsiteY5" fmla="*/ 219835 h 395458"/>
              <a:gd name="connsiteX6" fmla="*/ 121002 w 390065"/>
              <a:gd name="connsiteY6" fmla="*/ 760 h 395458"/>
              <a:gd name="connsiteX7" fmla="*/ 162277 w 390065"/>
              <a:gd name="connsiteY7" fmla="*/ 149985 h 395458"/>
              <a:gd name="connsiteX8" fmla="*/ 165452 w 390065"/>
              <a:gd name="connsiteY8" fmla="*/ 213485 h 395458"/>
              <a:gd name="connsiteX9" fmla="*/ 352 w 390065"/>
              <a:gd name="connsiteY9" fmla="*/ 127760 h 395458"/>
              <a:gd name="connsiteX10" fmla="*/ 216252 w 390065"/>
              <a:gd name="connsiteY10" fmla="*/ 229360 h 395458"/>
              <a:gd name="connsiteX11" fmla="*/ 330552 w 390065"/>
              <a:gd name="connsiteY11" fmla="*/ 191260 h 395458"/>
              <a:gd name="connsiteX12" fmla="*/ 387702 w 390065"/>
              <a:gd name="connsiteY12" fmla="*/ 108710 h 395458"/>
              <a:gd name="connsiteX13" fmla="*/ 254352 w 390065"/>
              <a:gd name="connsiteY13" fmla="*/ 213485 h 395458"/>
              <a:gd name="connsiteX14" fmla="*/ 260702 w 390065"/>
              <a:gd name="connsiteY14" fmla="*/ 159510 h 395458"/>
              <a:gd name="connsiteX15" fmla="*/ 263877 w 390065"/>
              <a:gd name="connsiteY15" fmla="*/ 254760 h 395458"/>
              <a:gd name="connsiteX16" fmla="*/ 305152 w 390065"/>
              <a:gd name="connsiteY16" fmla="*/ 29335 h 39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065" h="395458">
                <a:moveTo>
                  <a:pt x="305152" y="29335"/>
                </a:moveTo>
                <a:cubicBezTo>
                  <a:pt x="308327" y="19810"/>
                  <a:pt x="281340" y="137285"/>
                  <a:pt x="282927" y="197610"/>
                </a:cubicBezTo>
                <a:cubicBezTo>
                  <a:pt x="284514" y="257935"/>
                  <a:pt x="308327" y="370118"/>
                  <a:pt x="314677" y="391285"/>
                </a:cubicBezTo>
                <a:cubicBezTo>
                  <a:pt x="321027" y="412452"/>
                  <a:pt x="335844" y="347364"/>
                  <a:pt x="321027" y="324610"/>
                </a:cubicBezTo>
                <a:cubicBezTo>
                  <a:pt x="306210" y="301856"/>
                  <a:pt x="249060" y="272223"/>
                  <a:pt x="225777" y="254760"/>
                </a:cubicBezTo>
                <a:cubicBezTo>
                  <a:pt x="202494" y="237298"/>
                  <a:pt x="198789" y="262168"/>
                  <a:pt x="181327" y="219835"/>
                </a:cubicBezTo>
                <a:cubicBezTo>
                  <a:pt x="163865" y="177502"/>
                  <a:pt x="124177" y="12402"/>
                  <a:pt x="121002" y="760"/>
                </a:cubicBezTo>
                <a:cubicBezTo>
                  <a:pt x="117827" y="-10882"/>
                  <a:pt x="154869" y="114531"/>
                  <a:pt x="162277" y="149985"/>
                </a:cubicBezTo>
                <a:cubicBezTo>
                  <a:pt x="169685" y="185439"/>
                  <a:pt x="192439" y="217189"/>
                  <a:pt x="165452" y="213485"/>
                </a:cubicBezTo>
                <a:cubicBezTo>
                  <a:pt x="138465" y="209781"/>
                  <a:pt x="-8115" y="125114"/>
                  <a:pt x="352" y="127760"/>
                </a:cubicBezTo>
                <a:cubicBezTo>
                  <a:pt x="8819" y="130406"/>
                  <a:pt x="161219" y="218777"/>
                  <a:pt x="216252" y="229360"/>
                </a:cubicBezTo>
                <a:cubicBezTo>
                  <a:pt x="271285" y="239943"/>
                  <a:pt x="301977" y="211368"/>
                  <a:pt x="330552" y="191260"/>
                </a:cubicBezTo>
                <a:cubicBezTo>
                  <a:pt x="359127" y="171152"/>
                  <a:pt x="400402" y="105006"/>
                  <a:pt x="387702" y="108710"/>
                </a:cubicBezTo>
                <a:cubicBezTo>
                  <a:pt x="375002" y="112414"/>
                  <a:pt x="275519" y="205018"/>
                  <a:pt x="254352" y="213485"/>
                </a:cubicBezTo>
                <a:cubicBezTo>
                  <a:pt x="233185" y="221952"/>
                  <a:pt x="259115" y="152631"/>
                  <a:pt x="260702" y="159510"/>
                </a:cubicBezTo>
                <a:cubicBezTo>
                  <a:pt x="262289" y="166389"/>
                  <a:pt x="258056" y="276456"/>
                  <a:pt x="263877" y="254760"/>
                </a:cubicBezTo>
                <a:cubicBezTo>
                  <a:pt x="269698" y="233064"/>
                  <a:pt x="301977" y="38860"/>
                  <a:pt x="305152" y="29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DFECF5E-468C-3622-4C8B-A44FF2E98936}"/>
              </a:ext>
            </a:extLst>
          </p:cNvPr>
          <p:cNvSpPr/>
          <p:nvPr/>
        </p:nvSpPr>
        <p:spPr>
          <a:xfrm>
            <a:off x="3418303" y="5988043"/>
            <a:ext cx="172639" cy="422149"/>
          </a:xfrm>
          <a:custGeom>
            <a:avLst/>
            <a:gdLst>
              <a:gd name="connsiteX0" fmla="*/ 39272 w 172639"/>
              <a:gd name="connsiteY0" fmla="*/ 7 h 422149"/>
              <a:gd name="connsiteX1" fmla="*/ 86897 w 172639"/>
              <a:gd name="connsiteY1" fmla="*/ 161932 h 422149"/>
              <a:gd name="connsiteX2" fmla="*/ 80547 w 172639"/>
              <a:gd name="connsiteY2" fmla="*/ 301632 h 422149"/>
              <a:gd name="connsiteX3" fmla="*/ 93247 w 172639"/>
              <a:gd name="connsiteY3" fmla="*/ 273057 h 422149"/>
              <a:gd name="connsiteX4" fmla="*/ 7522 w 172639"/>
              <a:gd name="connsiteY4" fmla="*/ 377832 h 422149"/>
              <a:gd name="connsiteX5" fmla="*/ 4347 w 172639"/>
              <a:gd name="connsiteY5" fmla="*/ 419107 h 422149"/>
              <a:gd name="connsiteX6" fmla="*/ 7522 w 172639"/>
              <a:gd name="connsiteY6" fmla="*/ 301632 h 422149"/>
              <a:gd name="connsiteX7" fmla="*/ 1172 w 172639"/>
              <a:gd name="connsiteY7" fmla="*/ 117482 h 422149"/>
              <a:gd name="connsiteX8" fmla="*/ 10697 w 172639"/>
              <a:gd name="connsiteY8" fmla="*/ 381007 h 422149"/>
              <a:gd name="connsiteX9" fmla="*/ 36097 w 172639"/>
              <a:gd name="connsiteY9" fmla="*/ 317507 h 422149"/>
              <a:gd name="connsiteX10" fmla="*/ 36097 w 172639"/>
              <a:gd name="connsiteY10" fmla="*/ 263532 h 422149"/>
              <a:gd name="connsiteX11" fmla="*/ 45622 w 172639"/>
              <a:gd name="connsiteY11" fmla="*/ 330207 h 422149"/>
              <a:gd name="connsiteX12" fmla="*/ 109122 w 172639"/>
              <a:gd name="connsiteY12" fmla="*/ 269882 h 422149"/>
              <a:gd name="connsiteX13" fmla="*/ 172622 w 172639"/>
              <a:gd name="connsiteY13" fmla="*/ 174632 h 422149"/>
              <a:gd name="connsiteX14" fmla="*/ 115472 w 172639"/>
              <a:gd name="connsiteY14" fmla="*/ 241307 h 422149"/>
              <a:gd name="connsiteX15" fmla="*/ 102772 w 172639"/>
              <a:gd name="connsiteY15" fmla="*/ 168282 h 422149"/>
              <a:gd name="connsiteX16" fmla="*/ 39272 w 172639"/>
              <a:gd name="connsiteY16" fmla="*/ 7 h 4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639" h="422149">
                <a:moveTo>
                  <a:pt x="39272" y="7"/>
                </a:moveTo>
                <a:cubicBezTo>
                  <a:pt x="36626" y="-1051"/>
                  <a:pt x="80018" y="111661"/>
                  <a:pt x="86897" y="161932"/>
                </a:cubicBezTo>
                <a:cubicBezTo>
                  <a:pt x="93776" y="212203"/>
                  <a:pt x="79489" y="283111"/>
                  <a:pt x="80547" y="301632"/>
                </a:cubicBezTo>
                <a:cubicBezTo>
                  <a:pt x="81605" y="320153"/>
                  <a:pt x="105418" y="260357"/>
                  <a:pt x="93247" y="273057"/>
                </a:cubicBezTo>
                <a:cubicBezTo>
                  <a:pt x="81076" y="285757"/>
                  <a:pt x="22339" y="353490"/>
                  <a:pt x="7522" y="377832"/>
                </a:cubicBezTo>
                <a:cubicBezTo>
                  <a:pt x="-7295" y="402174"/>
                  <a:pt x="4347" y="431807"/>
                  <a:pt x="4347" y="419107"/>
                </a:cubicBezTo>
                <a:cubicBezTo>
                  <a:pt x="4347" y="406407"/>
                  <a:pt x="8051" y="351903"/>
                  <a:pt x="7522" y="301632"/>
                </a:cubicBezTo>
                <a:cubicBezTo>
                  <a:pt x="6993" y="251361"/>
                  <a:pt x="643" y="104253"/>
                  <a:pt x="1172" y="117482"/>
                </a:cubicBezTo>
                <a:cubicBezTo>
                  <a:pt x="1701" y="130711"/>
                  <a:pt x="4876" y="347670"/>
                  <a:pt x="10697" y="381007"/>
                </a:cubicBezTo>
                <a:cubicBezTo>
                  <a:pt x="16518" y="414344"/>
                  <a:pt x="31864" y="337086"/>
                  <a:pt x="36097" y="317507"/>
                </a:cubicBezTo>
                <a:cubicBezTo>
                  <a:pt x="40330" y="297928"/>
                  <a:pt x="34509" y="261415"/>
                  <a:pt x="36097" y="263532"/>
                </a:cubicBezTo>
                <a:cubicBezTo>
                  <a:pt x="37685" y="265649"/>
                  <a:pt x="33451" y="329149"/>
                  <a:pt x="45622" y="330207"/>
                </a:cubicBezTo>
                <a:cubicBezTo>
                  <a:pt x="57793" y="331265"/>
                  <a:pt x="87955" y="295811"/>
                  <a:pt x="109122" y="269882"/>
                </a:cubicBezTo>
                <a:cubicBezTo>
                  <a:pt x="130289" y="243953"/>
                  <a:pt x="171564" y="179394"/>
                  <a:pt x="172622" y="174632"/>
                </a:cubicBezTo>
                <a:cubicBezTo>
                  <a:pt x="173680" y="169870"/>
                  <a:pt x="127114" y="242365"/>
                  <a:pt x="115472" y="241307"/>
                </a:cubicBezTo>
                <a:cubicBezTo>
                  <a:pt x="103830" y="240249"/>
                  <a:pt x="114943" y="206911"/>
                  <a:pt x="102772" y="168282"/>
                </a:cubicBezTo>
                <a:cubicBezTo>
                  <a:pt x="90601" y="129653"/>
                  <a:pt x="41918" y="1065"/>
                  <a:pt x="3927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7F4BC69-92E8-6D1B-BB8B-19CAD8E8F986}"/>
              </a:ext>
            </a:extLst>
          </p:cNvPr>
          <p:cNvSpPr/>
          <p:nvPr/>
        </p:nvSpPr>
        <p:spPr>
          <a:xfrm>
            <a:off x="2914566" y="5953017"/>
            <a:ext cx="193279" cy="279544"/>
          </a:xfrm>
          <a:custGeom>
            <a:avLst/>
            <a:gdLst>
              <a:gd name="connsiteX0" fmla="*/ 174709 w 193279"/>
              <a:gd name="connsiteY0" fmla="*/ 108 h 279544"/>
              <a:gd name="connsiteX1" fmla="*/ 187409 w 193279"/>
              <a:gd name="connsiteY1" fmla="*/ 95358 h 279544"/>
              <a:gd name="connsiteX2" fmla="*/ 98509 w 193279"/>
              <a:gd name="connsiteY2" fmla="*/ 187433 h 279544"/>
              <a:gd name="connsiteX3" fmla="*/ 104859 w 193279"/>
              <a:gd name="connsiteY3" fmla="*/ 279508 h 279544"/>
              <a:gd name="connsiteX4" fmla="*/ 104859 w 193279"/>
              <a:gd name="connsiteY4" fmla="*/ 196958 h 279544"/>
              <a:gd name="connsiteX5" fmla="*/ 84 w 193279"/>
              <a:gd name="connsiteY5" fmla="*/ 76308 h 279544"/>
              <a:gd name="connsiteX6" fmla="*/ 88984 w 193279"/>
              <a:gd name="connsiteY6" fmla="*/ 168383 h 279544"/>
              <a:gd name="connsiteX7" fmla="*/ 187409 w 193279"/>
              <a:gd name="connsiteY7" fmla="*/ 114408 h 279544"/>
              <a:gd name="connsiteX8" fmla="*/ 174709 w 193279"/>
              <a:gd name="connsiteY8" fmla="*/ 108 h 27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79" h="279544">
                <a:moveTo>
                  <a:pt x="174709" y="108"/>
                </a:moveTo>
                <a:cubicBezTo>
                  <a:pt x="174709" y="-3067"/>
                  <a:pt x="200109" y="64137"/>
                  <a:pt x="187409" y="95358"/>
                </a:cubicBezTo>
                <a:cubicBezTo>
                  <a:pt x="174709" y="126579"/>
                  <a:pt x="112267" y="156741"/>
                  <a:pt x="98509" y="187433"/>
                </a:cubicBezTo>
                <a:cubicBezTo>
                  <a:pt x="84751" y="218125"/>
                  <a:pt x="103801" y="277920"/>
                  <a:pt x="104859" y="279508"/>
                </a:cubicBezTo>
                <a:cubicBezTo>
                  <a:pt x="105917" y="281096"/>
                  <a:pt x="122321" y="230825"/>
                  <a:pt x="104859" y="196958"/>
                </a:cubicBezTo>
                <a:cubicBezTo>
                  <a:pt x="87396" y="163091"/>
                  <a:pt x="2730" y="81070"/>
                  <a:pt x="84" y="76308"/>
                </a:cubicBezTo>
                <a:cubicBezTo>
                  <a:pt x="-2562" y="71546"/>
                  <a:pt x="57763" y="162033"/>
                  <a:pt x="88984" y="168383"/>
                </a:cubicBezTo>
                <a:cubicBezTo>
                  <a:pt x="120205" y="174733"/>
                  <a:pt x="168888" y="141395"/>
                  <a:pt x="187409" y="114408"/>
                </a:cubicBezTo>
                <a:cubicBezTo>
                  <a:pt x="205930" y="87421"/>
                  <a:pt x="174709" y="3283"/>
                  <a:pt x="174709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2C0873DC-3C31-9DF0-770E-68F9F43EE42D}"/>
              </a:ext>
            </a:extLst>
          </p:cNvPr>
          <p:cNvSpPr/>
          <p:nvPr/>
        </p:nvSpPr>
        <p:spPr>
          <a:xfrm>
            <a:off x="753035" y="5793786"/>
            <a:ext cx="2342590" cy="105714"/>
          </a:xfrm>
          <a:custGeom>
            <a:avLst/>
            <a:gdLst>
              <a:gd name="connsiteX0" fmla="*/ 2615 w 2342590"/>
              <a:gd name="connsiteY0" fmla="*/ 105364 h 105714"/>
              <a:gd name="connsiteX1" fmla="*/ 1586940 w 2342590"/>
              <a:gd name="connsiteY1" fmla="*/ 6939 h 105714"/>
              <a:gd name="connsiteX2" fmla="*/ 1212290 w 2342590"/>
              <a:gd name="connsiteY2" fmla="*/ 13289 h 105714"/>
              <a:gd name="connsiteX3" fmla="*/ 2342590 w 2342590"/>
              <a:gd name="connsiteY3" fmla="*/ 54564 h 105714"/>
              <a:gd name="connsiteX4" fmla="*/ 777315 w 2342590"/>
              <a:gd name="connsiteY4" fmla="*/ 589 h 105714"/>
              <a:gd name="connsiteX5" fmla="*/ 1202765 w 2342590"/>
              <a:gd name="connsiteY5" fmla="*/ 38689 h 105714"/>
              <a:gd name="connsiteX6" fmla="*/ 2615 w 2342590"/>
              <a:gd name="connsiteY6" fmla="*/ 105364 h 1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590" h="105714">
                <a:moveTo>
                  <a:pt x="2615" y="105364"/>
                </a:moveTo>
                <a:cubicBezTo>
                  <a:pt x="66644" y="100072"/>
                  <a:pt x="1385328" y="22285"/>
                  <a:pt x="1586940" y="6939"/>
                </a:cubicBezTo>
                <a:cubicBezTo>
                  <a:pt x="1788553" y="-8407"/>
                  <a:pt x="1086348" y="5351"/>
                  <a:pt x="1212290" y="13289"/>
                </a:cubicBezTo>
                <a:cubicBezTo>
                  <a:pt x="1338232" y="21227"/>
                  <a:pt x="2342590" y="54564"/>
                  <a:pt x="2342590" y="54564"/>
                </a:cubicBezTo>
                <a:lnTo>
                  <a:pt x="777315" y="589"/>
                </a:lnTo>
                <a:cubicBezTo>
                  <a:pt x="587344" y="-2057"/>
                  <a:pt x="1335586" y="22814"/>
                  <a:pt x="1202765" y="38689"/>
                </a:cubicBezTo>
                <a:cubicBezTo>
                  <a:pt x="1069944" y="54564"/>
                  <a:pt x="-61414" y="110656"/>
                  <a:pt x="2615" y="105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021ADFD5-8900-8C74-3A0E-13EBE1DC80F9}"/>
              </a:ext>
            </a:extLst>
          </p:cNvPr>
          <p:cNvSpPr/>
          <p:nvPr/>
        </p:nvSpPr>
        <p:spPr>
          <a:xfrm>
            <a:off x="215345" y="5941166"/>
            <a:ext cx="532582" cy="580792"/>
          </a:xfrm>
          <a:custGeom>
            <a:avLst/>
            <a:gdLst>
              <a:gd name="connsiteX0" fmla="*/ 3730 w 532582"/>
              <a:gd name="connsiteY0" fmla="*/ 577109 h 580792"/>
              <a:gd name="connsiteX1" fmla="*/ 51355 w 532582"/>
              <a:gd name="connsiteY1" fmla="*/ 523134 h 580792"/>
              <a:gd name="connsiteX2" fmla="*/ 530780 w 532582"/>
              <a:gd name="connsiteY2" fmla="*/ 2434 h 580792"/>
              <a:gd name="connsiteX3" fmla="*/ 206930 w 532582"/>
              <a:gd name="connsiteY3" fmla="*/ 338984 h 580792"/>
              <a:gd name="connsiteX4" fmla="*/ 3730 w 532582"/>
              <a:gd name="connsiteY4" fmla="*/ 577109 h 58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82" h="580792">
                <a:moveTo>
                  <a:pt x="3730" y="577109"/>
                </a:moveTo>
                <a:cubicBezTo>
                  <a:pt x="-16379" y="598011"/>
                  <a:pt x="51355" y="523134"/>
                  <a:pt x="51355" y="523134"/>
                </a:cubicBezTo>
                <a:lnTo>
                  <a:pt x="530780" y="2434"/>
                </a:lnTo>
                <a:cubicBezTo>
                  <a:pt x="556709" y="-28258"/>
                  <a:pt x="295830" y="239501"/>
                  <a:pt x="206930" y="338984"/>
                </a:cubicBezTo>
                <a:cubicBezTo>
                  <a:pt x="118030" y="438467"/>
                  <a:pt x="57705" y="518900"/>
                  <a:pt x="3730" y="577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EDFA9A8-7567-B268-EAB7-11EEB9C16EC6}"/>
              </a:ext>
            </a:extLst>
          </p:cNvPr>
          <p:cNvSpPr/>
          <p:nvPr/>
        </p:nvSpPr>
        <p:spPr>
          <a:xfrm>
            <a:off x="50064" y="6258049"/>
            <a:ext cx="1058032" cy="562525"/>
          </a:xfrm>
          <a:custGeom>
            <a:avLst/>
            <a:gdLst>
              <a:gd name="connsiteX0" fmla="*/ 736 w 1058032"/>
              <a:gd name="connsiteY0" fmla="*/ 561851 h 562525"/>
              <a:gd name="connsiteX1" fmla="*/ 667486 w 1058032"/>
              <a:gd name="connsiteY1" fmla="*/ 12576 h 562525"/>
              <a:gd name="connsiteX2" fmla="*/ 527786 w 1058032"/>
              <a:gd name="connsiteY2" fmla="*/ 171326 h 562525"/>
              <a:gd name="connsiteX3" fmla="*/ 584936 w 1058032"/>
              <a:gd name="connsiteY3" fmla="*/ 107826 h 562525"/>
              <a:gd name="connsiteX4" fmla="*/ 1058011 w 1058032"/>
              <a:gd name="connsiteY4" fmla="*/ 107826 h 562525"/>
              <a:gd name="connsiteX5" fmla="*/ 603986 w 1058032"/>
              <a:gd name="connsiteY5" fmla="*/ 107826 h 562525"/>
              <a:gd name="connsiteX6" fmla="*/ 435711 w 1058032"/>
              <a:gd name="connsiteY6" fmla="*/ 196726 h 562525"/>
              <a:gd name="connsiteX7" fmla="*/ 534136 w 1058032"/>
              <a:gd name="connsiteY7" fmla="*/ 126876 h 562525"/>
              <a:gd name="connsiteX8" fmla="*/ 736 w 1058032"/>
              <a:gd name="connsiteY8" fmla="*/ 561851 h 5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032" h="562525">
                <a:moveTo>
                  <a:pt x="736" y="561851"/>
                </a:moveTo>
                <a:cubicBezTo>
                  <a:pt x="22961" y="542801"/>
                  <a:pt x="579644" y="77664"/>
                  <a:pt x="667486" y="12576"/>
                </a:cubicBezTo>
                <a:cubicBezTo>
                  <a:pt x="755328" y="-52512"/>
                  <a:pt x="541544" y="155451"/>
                  <a:pt x="527786" y="171326"/>
                </a:cubicBezTo>
                <a:cubicBezTo>
                  <a:pt x="514028" y="187201"/>
                  <a:pt x="496565" y="118409"/>
                  <a:pt x="584936" y="107826"/>
                </a:cubicBezTo>
                <a:cubicBezTo>
                  <a:pt x="673307" y="97243"/>
                  <a:pt x="1058011" y="107826"/>
                  <a:pt x="1058011" y="107826"/>
                </a:cubicBezTo>
                <a:cubicBezTo>
                  <a:pt x="1061186" y="107826"/>
                  <a:pt x="707703" y="93009"/>
                  <a:pt x="603986" y="107826"/>
                </a:cubicBezTo>
                <a:cubicBezTo>
                  <a:pt x="500269" y="122643"/>
                  <a:pt x="447353" y="193551"/>
                  <a:pt x="435711" y="196726"/>
                </a:cubicBezTo>
                <a:cubicBezTo>
                  <a:pt x="424069" y="199901"/>
                  <a:pt x="601869" y="62847"/>
                  <a:pt x="534136" y="126876"/>
                </a:cubicBezTo>
                <a:cubicBezTo>
                  <a:pt x="466403" y="190905"/>
                  <a:pt x="-21489" y="580901"/>
                  <a:pt x="736" y="56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A5CD260B-7C3E-92F1-2A1C-55423C14CD3A}"/>
              </a:ext>
            </a:extLst>
          </p:cNvPr>
          <p:cNvSpPr/>
          <p:nvPr/>
        </p:nvSpPr>
        <p:spPr>
          <a:xfrm>
            <a:off x="73888" y="5596246"/>
            <a:ext cx="2392325" cy="629724"/>
          </a:xfrm>
          <a:custGeom>
            <a:avLst/>
            <a:gdLst>
              <a:gd name="connsiteX0" fmla="*/ 3 w 2392325"/>
              <a:gd name="connsiteY0" fmla="*/ 990 h 629724"/>
              <a:gd name="connsiteX1" fmla="*/ 563421 w 2392325"/>
              <a:gd name="connsiteY1" fmla="*/ 185718 h 629724"/>
              <a:gd name="connsiteX2" fmla="*/ 18476 w 2392325"/>
              <a:gd name="connsiteY2" fmla="*/ 231899 h 629724"/>
              <a:gd name="connsiteX3" fmla="*/ 489530 w 2392325"/>
              <a:gd name="connsiteY3" fmla="*/ 241136 h 629724"/>
              <a:gd name="connsiteX4" fmla="*/ 267857 w 2392325"/>
              <a:gd name="connsiteY4" fmla="*/ 370445 h 629724"/>
              <a:gd name="connsiteX5" fmla="*/ 73894 w 2392325"/>
              <a:gd name="connsiteY5" fmla="*/ 629063 h 629724"/>
              <a:gd name="connsiteX6" fmla="*/ 387930 w 2392325"/>
              <a:gd name="connsiteY6" fmla="*/ 287318 h 629724"/>
              <a:gd name="connsiteX7" fmla="*/ 443348 w 2392325"/>
              <a:gd name="connsiteY7" fmla="*/ 158009 h 629724"/>
              <a:gd name="connsiteX8" fmla="*/ 323276 w 2392325"/>
              <a:gd name="connsiteY8" fmla="*/ 130299 h 629724"/>
              <a:gd name="connsiteX9" fmla="*/ 2392221 w 2392325"/>
              <a:gd name="connsiteY9" fmla="*/ 19463 h 629724"/>
              <a:gd name="connsiteX10" fmla="*/ 415639 w 2392325"/>
              <a:gd name="connsiteY10" fmla="*/ 111827 h 629724"/>
              <a:gd name="connsiteX11" fmla="*/ 572657 w 2392325"/>
              <a:gd name="connsiteY11" fmla="*/ 111827 h 629724"/>
              <a:gd name="connsiteX12" fmla="*/ 3 w 2392325"/>
              <a:gd name="connsiteY12" fmla="*/ 990 h 62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2325" h="629724">
                <a:moveTo>
                  <a:pt x="3" y="990"/>
                </a:moveTo>
                <a:cubicBezTo>
                  <a:pt x="-1536" y="13305"/>
                  <a:pt x="560342" y="147233"/>
                  <a:pt x="563421" y="185718"/>
                </a:cubicBezTo>
                <a:cubicBezTo>
                  <a:pt x="566500" y="224203"/>
                  <a:pt x="30791" y="222663"/>
                  <a:pt x="18476" y="231899"/>
                </a:cubicBezTo>
                <a:cubicBezTo>
                  <a:pt x="6161" y="241135"/>
                  <a:pt x="447967" y="218045"/>
                  <a:pt x="489530" y="241136"/>
                </a:cubicBezTo>
                <a:cubicBezTo>
                  <a:pt x="531093" y="264227"/>
                  <a:pt x="337130" y="305791"/>
                  <a:pt x="267857" y="370445"/>
                </a:cubicBezTo>
                <a:cubicBezTo>
                  <a:pt x="198584" y="435100"/>
                  <a:pt x="53882" y="642918"/>
                  <a:pt x="73894" y="629063"/>
                </a:cubicBezTo>
                <a:cubicBezTo>
                  <a:pt x="93906" y="615209"/>
                  <a:pt x="326354" y="365827"/>
                  <a:pt x="387930" y="287318"/>
                </a:cubicBezTo>
                <a:cubicBezTo>
                  <a:pt x="449506" y="208809"/>
                  <a:pt x="454124" y="184179"/>
                  <a:pt x="443348" y="158009"/>
                </a:cubicBezTo>
                <a:cubicBezTo>
                  <a:pt x="432572" y="131839"/>
                  <a:pt x="-1536" y="153390"/>
                  <a:pt x="323276" y="130299"/>
                </a:cubicBezTo>
                <a:cubicBezTo>
                  <a:pt x="648088" y="107208"/>
                  <a:pt x="2376827" y="22542"/>
                  <a:pt x="2392221" y="19463"/>
                </a:cubicBezTo>
                <a:cubicBezTo>
                  <a:pt x="2407615" y="16384"/>
                  <a:pt x="718900" y="96433"/>
                  <a:pt x="415639" y="111827"/>
                </a:cubicBezTo>
                <a:cubicBezTo>
                  <a:pt x="112378" y="127221"/>
                  <a:pt x="637311" y="128760"/>
                  <a:pt x="572657" y="111827"/>
                </a:cubicBezTo>
                <a:cubicBezTo>
                  <a:pt x="508003" y="94894"/>
                  <a:pt x="1542" y="-11325"/>
                  <a:pt x="3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EC25B647-753D-FE9D-8029-9D9642B025BD}"/>
              </a:ext>
            </a:extLst>
          </p:cNvPr>
          <p:cNvSpPr/>
          <p:nvPr/>
        </p:nvSpPr>
        <p:spPr>
          <a:xfrm>
            <a:off x="163514" y="6018206"/>
            <a:ext cx="1757651" cy="856387"/>
          </a:xfrm>
          <a:custGeom>
            <a:avLst/>
            <a:gdLst>
              <a:gd name="connsiteX0" fmla="*/ 2741 w 1757651"/>
              <a:gd name="connsiteY0" fmla="*/ 3903 h 856387"/>
              <a:gd name="connsiteX1" fmla="*/ 11977 w 1757651"/>
              <a:gd name="connsiteY1" fmla="*/ 391830 h 856387"/>
              <a:gd name="connsiteX2" fmla="*/ 11977 w 1757651"/>
              <a:gd name="connsiteY2" fmla="*/ 853649 h 856387"/>
              <a:gd name="connsiteX3" fmla="*/ 21213 w 1757651"/>
              <a:gd name="connsiteY3" fmla="*/ 567321 h 856387"/>
              <a:gd name="connsiteX4" fmla="*/ 113577 w 1757651"/>
              <a:gd name="connsiteY4" fmla="*/ 234812 h 856387"/>
              <a:gd name="connsiteX5" fmla="*/ 418377 w 1757651"/>
              <a:gd name="connsiteY5" fmla="*/ 142449 h 856387"/>
              <a:gd name="connsiteX6" fmla="*/ 1757650 w 1757651"/>
              <a:gd name="connsiteY6" fmla="*/ 105503 h 856387"/>
              <a:gd name="connsiteX7" fmla="*/ 409141 w 1757651"/>
              <a:gd name="connsiteY7" fmla="*/ 133212 h 856387"/>
              <a:gd name="connsiteX8" fmla="*/ 67395 w 1757651"/>
              <a:gd name="connsiteY8" fmla="*/ 188630 h 856387"/>
              <a:gd name="connsiteX9" fmla="*/ 2741 w 1757651"/>
              <a:gd name="connsiteY9" fmla="*/ 3903 h 85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7651" h="856387">
                <a:moveTo>
                  <a:pt x="2741" y="3903"/>
                </a:moveTo>
                <a:cubicBezTo>
                  <a:pt x="-6495" y="37770"/>
                  <a:pt x="10438" y="250206"/>
                  <a:pt x="11977" y="391830"/>
                </a:cubicBezTo>
                <a:cubicBezTo>
                  <a:pt x="13516" y="533454"/>
                  <a:pt x="10438" y="824401"/>
                  <a:pt x="11977" y="853649"/>
                </a:cubicBezTo>
                <a:cubicBezTo>
                  <a:pt x="13516" y="882897"/>
                  <a:pt x="4280" y="670460"/>
                  <a:pt x="21213" y="567321"/>
                </a:cubicBezTo>
                <a:cubicBezTo>
                  <a:pt x="38146" y="464182"/>
                  <a:pt x="47383" y="305624"/>
                  <a:pt x="113577" y="234812"/>
                </a:cubicBezTo>
                <a:cubicBezTo>
                  <a:pt x="179771" y="164000"/>
                  <a:pt x="144365" y="164000"/>
                  <a:pt x="418377" y="142449"/>
                </a:cubicBezTo>
                <a:cubicBezTo>
                  <a:pt x="692389" y="120898"/>
                  <a:pt x="1759189" y="107042"/>
                  <a:pt x="1757650" y="105503"/>
                </a:cubicBezTo>
                <a:cubicBezTo>
                  <a:pt x="1756111" y="103964"/>
                  <a:pt x="690850" y="119358"/>
                  <a:pt x="409141" y="133212"/>
                </a:cubicBezTo>
                <a:cubicBezTo>
                  <a:pt x="127432" y="147066"/>
                  <a:pt x="135128" y="210181"/>
                  <a:pt x="67395" y="188630"/>
                </a:cubicBezTo>
                <a:cubicBezTo>
                  <a:pt x="-338" y="167079"/>
                  <a:pt x="11977" y="-29964"/>
                  <a:pt x="2741" y="3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8B774A4C-DDF2-E45C-88CE-826E42F0BA09}"/>
              </a:ext>
            </a:extLst>
          </p:cNvPr>
          <p:cNvSpPr/>
          <p:nvPr/>
        </p:nvSpPr>
        <p:spPr>
          <a:xfrm>
            <a:off x="5560016" y="6289271"/>
            <a:ext cx="880987" cy="356483"/>
          </a:xfrm>
          <a:custGeom>
            <a:avLst/>
            <a:gdLst>
              <a:gd name="connsiteX0" fmla="*/ 2584 w 880987"/>
              <a:gd name="connsiteY0" fmla="*/ 13104 h 356483"/>
              <a:gd name="connsiteX1" fmla="*/ 351834 w 880987"/>
              <a:gd name="connsiteY1" fmla="*/ 146454 h 356483"/>
              <a:gd name="connsiteX2" fmla="*/ 323259 w 880987"/>
              <a:gd name="connsiteY2" fmla="*/ 140104 h 356483"/>
              <a:gd name="connsiteX3" fmla="*/ 678859 w 880987"/>
              <a:gd name="connsiteY3" fmla="*/ 273454 h 356483"/>
              <a:gd name="connsiteX4" fmla="*/ 653459 w 880987"/>
              <a:gd name="connsiteY4" fmla="*/ 279804 h 356483"/>
              <a:gd name="connsiteX5" fmla="*/ 878884 w 880987"/>
              <a:gd name="connsiteY5" fmla="*/ 356004 h 356483"/>
              <a:gd name="connsiteX6" fmla="*/ 739184 w 880987"/>
              <a:gd name="connsiteY6" fmla="*/ 305204 h 356483"/>
              <a:gd name="connsiteX7" fmla="*/ 313734 w 880987"/>
              <a:gd name="connsiteY7" fmla="*/ 171854 h 356483"/>
              <a:gd name="connsiteX8" fmla="*/ 408984 w 880987"/>
              <a:gd name="connsiteY8" fmla="*/ 190904 h 356483"/>
              <a:gd name="connsiteX9" fmla="*/ 231184 w 880987"/>
              <a:gd name="connsiteY9" fmla="*/ 102004 h 356483"/>
              <a:gd name="connsiteX10" fmla="*/ 253409 w 880987"/>
              <a:gd name="connsiteY10" fmla="*/ 95654 h 356483"/>
              <a:gd name="connsiteX11" fmla="*/ 104184 w 880987"/>
              <a:gd name="connsiteY11" fmla="*/ 404 h 356483"/>
              <a:gd name="connsiteX12" fmla="*/ 186734 w 880987"/>
              <a:gd name="connsiteY12" fmla="*/ 60729 h 356483"/>
              <a:gd name="connsiteX13" fmla="*/ 2584 w 880987"/>
              <a:gd name="connsiteY13" fmla="*/ 13104 h 35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0987" h="356483">
                <a:moveTo>
                  <a:pt x="2584" y="13104"/>
                </a:moveTo>
                <a:cubicBezTo>
                  <a:pt x="30101" y="27392"/>
                  <a:pt x="298388" y="125287"/>
                  <a:pt x="351834" y="146454"/>
                </a:cubicBezTo>
                <a:cubicBezTo>
                  <a:pt x="405280" y="167621"/>
                  <a:pt x="268755" y="118937"/>
                  <a:pt x="323259" y="140104"/>
                </a:cubicBezTo>
                <a:cubicBezTo>
                  <a:pt x="377763" y="161271"/>
                  <a:pt x="623826" y="250171"/>
                  <a:pt x="678859" y="273454"/>
                </a:cubicBezTo>
                <a:cubicBezTo>
                  <a:pt x="733892" y="296737"/>
                  <a:pt x="620122" y="266046"/>
                  <a:pt x="653459" y="279804"/>
                </a:cubicBezTo>
                <a:cubicBezTo>
                  <a:pt x="686796" y="293562"/>
                  <a:pt x="864597" y="351771"/>
                  <a:pt x="878884" y="356004"/>
                </a:cubicBezTo>
                <a:cubicBezTo>
                  <a:pt x="893171" y="360237"/>
                  <a:pt x="833376" y="335896"/>
                  <a:pt x="739184" y="305204"/>
                </a:cubicBezTo>
                <a:cubicBezTo>
                  <a:pt x="644992" y="274512"/>
                  <a:pt x="368767" y="190904"/>
                  <a:pt x="313734" y="171854"/>
                </a:cubicBezTo>
                <a:cubicBezTo>
                  <a:pt x="258701" y="152804"/>
                  <a:pt x="422742" y="202546"/>
                  <a:pt x="408984" y="190904"/>
                </a:cubicBezTo>
                <a:cubicBezTo>
                  <a:pt x="395226" y="179262"/>
                  <a:pt x="257113" y="117879"/>
                  <a:pt x="231184" y="102004"/>
                </a:cubicBezTo>
                <a:cubicBezTo>
                  <a:pt x="205255" y="86129"/>
                  <a:pt x="274576" y="112587"/>
                  <a:pt x="253409" y="95654"/>
                </a:cubicBezTo>
                <a:cubicBezTo>
                  <a:pt x="232242" y="78721"/>
                  <a:pt x="115296" y="6225"/>
                  <a:pt x="104184" y="404"/>
                </a:cubicBezTo>
                <a:cubicBezTo>
                  <a:pt x="93072" y="-5417"/>
                  <a:pt x="197317" y="53321"/>
                  <a:pt x="186734" y="60729"/>
                </a:cubicBezTo>
                <a:cubicBezTo>
                  <a:pt x="176151" y="68137"/>
                  <a:pt x="-24933" y="-1184"/>
                  <a:pt x="2584" y="13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4A4ECA3-8E38-AA7B-7374-0159260420C4}"/>
              </a:ext>
            </a:extLst>
          </p:cNvPr>
          <p:cNvSpPr/>
          <p:nvPr/>
        </p:nvSpPr>
        <p:spPr>
          <a:xfrm>
            <a:off x="6133045" y="6524413"/>
            <a:ext cx="337918" cy="133985"/>
          </a:xfrm>
          <a:custGeom>
            <a:avLst/>
            <a:gdLst>
              <a:gd name="connsiteX0" fmla="*/ 1055 w 337918"/>
              <a:gd name="connsiteY0" fmla="*/ 212 h 133985"/>
              <a:gd name="connsiteX1" fmla="*/ 264580 w 337918"/>
              <a:gd name="connsiteY1" fmla="*/ 89112 h 133985"/>
              <a:gd name="connsiteX2" fmla="*/ 337605 w 337918"/>
              <a:gd name="connsiteY2" fmla="*/ 133562 h 133985"/>
              <a:gd name="connsiteX3" fmla="*/ 283630 w 337918"/>
              <a:gd name="connsiteY3" fmla="*/ 111337 h 133985"/>
              <a:gd name="connsiteX4" fmla="*/ 121705 w 337918"/>
              <a:gd name="connsiteY4" fmla="*/ 108162 h 133985"/>
              <a:gd name="connsiteX5" fmla="*/ 172505 w 337918"/>
              <a:gd name="connsiteY5" fmla="*/ 89112 h 133985"/>
              <a:gd name="connsiteX6" fmla="*/ 172505 w 337918"/>
              <a:gd name="connsiteY6" fmla="*/ 63712 h 133985"/>
              <a:gd name="connsiteX7" fmla="*/ 1055 w 337918"/>
              <a:gd name="connsiteY7" fmla="*/ 212 h 13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918" h="133985">
                <a:moveTo>
                  <a:pt x="1055" y="212"/>
                </a:moveTo>
                <a:cubicBezTo>
                  <a:pt x="16401" y="4445"/>
                  <a:pt x="208488" y="66887"/>
                  <a:pt x="264580" y="89112"/>
                </a:cubicBezTo>
                <a:cubicBezTo>
                  <a:pt x="320672" y="111337"/>
                  <a:pt x="334430" y="129858"/>
                  <a:pt x="337605" y="133562"/>
                </a:cubicBezTo>
                <a:cubicBezTo>
                  <a:pt x="340780" y="137266"/>
                  <a:pt x="319613" y="115570"/>
                  <a:pt x="283630" y="111337"/>
                </a:cubicBezTo>
                <a:cubicBezTo>
                  <a:pt x="247647" y="107104"/>
                  <a:pt x="140226" y="111866"/>
                  <a:pt x="121705" y="108162"/>
                </a:cubicBezTo>
                <a:cubicBezTo>
                  <a:pt x="103184" y="104458"/>
                  <a:pt x="164038" y="96520"/>
                  <a:pt x="172505" y="89112"/>
                </a:cubicBezTo>
                <a:cubicBezTo>
                  <a:pt x="180972" y="81704"/>
                  <a:pt x="202667" y="71120"/>
                  <a:pt x="172505" y="63712"/>
                </a:cubicBezTo>
                <a:cubicBezTo>
                  <a:pt x="142343" y="56304"/>
                  <a:pt x="-14291" y="-4021"/>
                  <a:pt x="1055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206372D-287D-C9F6-0E03-93E864BBD6F2}"/>
              </a:ext>
            </a:extLst>
          </p:cNvPr>
          <p:cNvSpPr/>
          <p:nvPr/>
        </p:nvSpPr>
        <p:spPr>
          <a:xfrm>
            <a:off x="6311599" y="6620600"/>
            <a:ext cx="648487" cy="308163"/>
          </a:xfrm>
          <a:custGeom>
            <a:avLst/>
            <a:gdLst>
              <a:gd name="connsiteX0" fmla="*/ 3476 w 648487"/>
              <a:gd name="connsiteY0" fmla="*/ 2450 h 308163"/>
              <a:gd name="connsiteX1" fmla="*/ 562276 w 648487"/>
              <a:gd name="connsiteY1" fmla="*/ 173900 h 308163"/>
              <a:gd name="connsiteX2" fmla="*/ 641651 w 648487"/>
              <a:gd name="connsiteY2" fmla="*/ 307250 h 308163"/>
              <a:gd name="connsiteX3" fmla="*/ 635301 w 648487"/>
              <a:gd name="connsiteY3" fmla="*/ 231050 h 308163"/>
              <a:gd name="connsiteX4" fmla="*/ 562276 w 648487"/>
              <a:gd name="connsiteY4" fmla="*/ 199300 h 308163"/>
              <a:gd name="connsiteX5" fmla="*/ 552751 w 648487"/>
              <a:gd name="connsiteY5" fmla="*/ 234225 h 308163"/>
              <a:gd name="connsiteX6" fmla="*/ 559101 w 648487"/>
              <a:gd name="connsiteY6" fmla="*/ 196125 h 308163"/>
              <a:gd name="connsiteX7" fmla="*/ 444801 w 648487"/>
              <a:gd name="connsiteY7" fmla="*/ 199300 h 308163"/>
              <a:gd name="connsiteX8" fmla="*/ 394001 w 648487"/>
              <a:gd name="connsiteY8" fmla="*/ 202475 h 308163"/>
              <a:gd name="connsiteX9" fmla="*/ 486076 w 648487"/>
              <a:gd name="connsiteY9" fmla="*/ 173900 h 308163"/>
              <a:gd name="connsiteX10" fmla="*/ 384476 w 648487"/>
              <a:gd name="connsiteY10" fmla="*/ 135800 h 308163"/>
              <a:gd name="connsiteX11" fmla="*/ 476551 w 648487"/>
              <a:gd name="connsiteY11" fmla="*/ 145325 h 308163"/>
              <a:gd name="connsiteX12" fmla="*/ 267001 w 648487"/>
              <a:gd name="connsiteY12" fmla="*/ 40550 h 308163"/>
              <a:gd name="connsiteX13" fmla="*/ 320976 w 648487"/>
              <a:gd name="connsiteY13" fmla="*/ 69125 h 308163"/>
              <a:gd name="connsiteX14" fmla="*/ 3476 w 648487"/>
              <a:gd name="connsiteY14" fmla="*/ 2450 h 3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487" h="308163">
                <a:moveTo>
                  <a:pt x="3476" y="2450"/>
                </a:moveTo>
                <a:cubicBezTo>
                  <a:pt x="43693" y="19912"/>
                  <a:pt x="455914" y="123100"/>
                  <a:pt x="562276" y="173900"/>
                </a:cubicBezTo>
                <a:cubicBezTo>
                  <a:pt x="668639" y="224700"/>
                  <a:pt x="629480" y="297725"/>
                  <a:pt x="641651" y="307250"/>
                </a:cubicBezTo>
                <a:cubicBezTo>
                  <a:pt x="653822" y="316775"/>
                  <a:pt x="648530" y="249042"/>
                  <a:pt x="635301" y="231050"/>
                </a:cubicBezTo>
                <a:cubicBezTo>
                  <a:pt x="622072" y="213058"/>
                  <a:pt x="576034" y="198771"/>
                  <a:pt x="562276" y="199300"/>
                </a:cubicBezTo>
                <a:cubicBezTo>
                  <a:pt x="548518" y="199829"/>
                  <a:pt x="553280" y="234754"/>
                  <a:pt x="552751" y="234225"/>
                </a:cubicBezTo>
                <a:cubicBezTo>
                  <a:pt x="552222" y="233696"/>
                  <a:pt x="577093" y="201946"/>
                  <a:pt x="559101" y="196125"/>
                </a:cubicBezTo>
                <a:cubicBezTo>
                  <a:pt x="541109" y="190304"/>
                  <a:pt x="472318" y="198242"/>
                  <a:pt x="444801" y="199300"/>
                </a:cubicBezTo>
                <a:cubicBezTo>
                  <a:pt x="417284" y="200358"/>
                  <a:pt x="387122" y="206708"/>
                  <a:pt x="394001" y="202475"/>
                </a:cubicBezTo>
                <a:cubicBezTo>
                  <a:pt x="400880" y="198242"/>
                  <a:pt x="487663" y="185012"/>
                  <a:pt x="486076" y="173900"/>
                </a:cubicBezTo>
                <a:cubicBezTo>
                  <a:pt x="484489" y="162788"/>
                  <a:pt x="386063" y="140562"/>
                  <a:pt x="384476" y="135800"/>
                </a:cubicBezTo>
                <a:cubicBezTo>
                  <a:pt x="382889" y="131038"/>
                  <a:pt x="496130" y="161200"/>
                  <a:pt x="476551" y="145325"/>
                </a:cubicBezTo>
                <a:cubicBezTo>
                  <a:pt x="456972" y="129450"/>
                  <a:pt x="292930" y="53250"/>
                  <a:pt x="267001" y="40550"/>
                </a:cubicBezTo>
                <a:cubicBezTo>
                  <a:pt x="241072" y="27850"/>
                  <a:pt x="357488" y="71771"/>
                  <a:pt x="320976" y="69125"/>
                </a:cubicBezTo>
                <a:cubicBezTo>
                  <a:pt x="284464" y="66479"/>
                  <a:pt x="-36741" y="-15012"/>
                  <a:pt x="3476" y="2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BC8D1BA-7672-0644-1923-90BF6727DF12}"/>
              </a:ext>
            </a:extLst>
          </p:cNvPr>
          <p:cNvSpPr/>
          <p:nvPr/>
        </p:nvSpPr>
        <p:spPr>
          <a:xfrm>
            <a:off x="6518031" y="6676980"/>
            <a:ext cx="692509" cy="308623"/>
          </a:xfrm>
          <a:custGeom>
            <a:avLst/>
            <a:gdLst>
              <a:gd name="connsiteX0" fmla="*/ 146294 w 692509"/>
              <a:gd name="connsiteY0" fmla="*/ 104820 h 308623"/>
              <a:gd name="connsiteX1" fmla="*/ 574919 w 692509"/>
              <a:gd name="connsiteY1" fmla="*/ 168320 h 308623"/>
              <a:gd name="connsiteX2" fmla="*/ 692394 w 692509"/>
              <a:gd name="connsiteY2" fmla="*/ 177845 h 308623"/>
              <a:gd name="connsiteX3" fmla="*/ 597144 w 692509"/>
              <a:gd name="connsiteY3" fmla="*/ 177845 h 308623"/>
              <a:gd name="connsiteX4" fmla="*/ 616194 w 692509"/>
              <a:gd name="connsiteY4" fmla="*/ 225470 h 308623"/>
              <a:gd name="connsiteX5" fmla="*/ 590794 w 692509"/>
              <a:gd name="connsiteY5" fmla="*/ 184195 h 308623"/>
              <a:gd name="connsiteX6" fmla="*/ 412994 w 692509"/>
              <a:gd name="connsiteY6" fmla="*/ 107995 h 308623"/>
              <a:gd name="connsiteX7" fmla="*/ 514594 w 692509"/>
              <a:gd name="connsiteY7" fmla="*/ 168320 h 308623"/>
              <a:gd name="connsiteX8" fmla="*/ 603494 w 692509"/>
              <a:gd name="connsiteY8" fmla="*/ 308020 h 308623"/>
              <a:gd name="connsiteX9" fmla="*/ 552694 w 692509"/>
              <a:gd name="connsiteY9" fmla="*/ 215945 h 308623"/>
              <a:gd name="connsiteX10" fmla="*/ 457444 w 692509"/>
              <a:gd name="connsiteY10" fmla="*/ 142920 h 308623"/>
              <a:gd name="connsiteX11" fmla="*/ 244 w 692509"/>
              <a:gd name="connsiteY11" fmla="*/ 45 h 308623"/>
              <a:gd name="connsiteX12" fmla="*/ 390769 w 692509"/>
              <a:gd name="connsiteY12" fmla="*/ 127045 h 308623"/>
              <a:gd name="connsiteX13" fmla="*/ 146294 w 692509"/>
              <a:gd name="connsiteY13" fmla="*/ 104820 h 3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2509" h="308623">
                <a:moveTo>
                  <a:pt x="146294" y="104820"/>
                </a:moveTo>
                <a:cubicBezTo>
                  <a:pt x="176986" y="111699"/>
                  <a:pt x="483902" y="156149"/>
                  <a:pt x="574919" y="168320"/>
                </a:cubicBezTo>
                <a:cubicBezTo>
                  <a:pt x="665936" y="180491"/>
                  <a:pt x="688690" y="176258"/>
                  <a:pt x="692394" y="177845"/>
                </a:cubicBezTo>
                <a:cubicBezTo>
                  <a:pt x="696098" y="179432"/>
                  <a:pt x="609844" y="169908"/>
                  <a:pt x="597144" y="177845"/>
                </a:cubicBezTo>
                <a:cubicBezTo>
                  <a:pt x="584444" y="185782"/>
                  <a:pt x="617252" y="224412"/>
                  <a:pt x="616194" y="225470"/>
                </a:cubicBezTo>
                <a:cubicBezTo>
                  <a:pt x="615136" y="226528"/>
                  <a:pt x="624661" y="203774"/>
                  <a:pt x="590794" y="184195"/>
                </a:cubicBezTo>
                <a:cubicBezTo>
                  <a:pt x="556927" y="164616"/>
                  <a:pt x="425694" y="110641"/>
                  <a:pt x="412994" y="107995"/>
                </a:cubicBezTo>
                <a:cubicBezTo>
                  <a:pt x="400294" y="105349"/>
                  <a:pt x="482844" y="134983"/>
                  <a:pt x="514594" y="168320"/>
                </a:cubicBezTo>
                <a:cubicBezTo>
                  <a:pt x="546344" y="201657"/>
                  <a:pt x="597144" y="300083"/>
                  <a:pt x="603494" y="308020"/>
                </a:cubicBezTo>
                <a:cubicBezTo>
                  <a:pt x="609844" y="315957"/>
                  <a:pt x="577036" y="243462"/>
                  <a:pt x="552694" y="215945"/>
                </a:cubicBezTo>
                <a:cubicBezTo>
                  <a:pt x="528352" y="188428"/>
                  <a:pt x="549519" y="178903"/>
                  <a:pt x="457444" y="142920"/>
                </a:cubicBezTo>
                <a:cubicBezTo>
                  <a:pt x="365369" y="106937"/>
                  <a:pt x="11357" y="2691"/>
                  <a:pt x="244" y="45"/>
                </a:cubicBezTo>
                <a:cubicBezTo>
                  <a:pt x="-10869" y="-2601"/>
                  <a:pt x="360607" y="110641"/>
                  <a:pt x="390769" y="127045"/>
                </a:cubicBezTo>
                <a:cubicBezTo>
                  <a:pt x="420931" y="143449"/>
                  <a:pt x="115602" y="97941"/>
                  <a:pt x="146294" y="104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C96D6C72-3B9A-348F-9A35-6D9DD206A9D7}"/>
              </a:ext>
            </a:extLst>
          </p:cNvPr>
          <p:cNvSpPr/>
          <p:nvPr/>
        </p:nvSpPr>
        <p:spPr>
          <a:xfrm>
            <a:off x="7289251" y="7004046"/>
            <a:ext cx="162634" cy="73029"/>
          </a:xfrm>
          <a:custGeom>
            <a:avLst/>
            <a:gdLst>
              <a:gd name="connsiteX0" fmla="*/ 162474 w 162634"/>
              <a:gd name="connsiteY0" fmla="*/ 4 h 73029"/>
              <a:gd name="connsiteX1" fmla="*/ 32299 w 162634"/>
              <a:gd name="connsiteY1" fmla="*/ 53979 h 73029"/>
              <a:gd name="connsiteX2" fmla="*/ 114849 w 162634"/>
              <a:gd name="connsiteY2" fmla="*/ 60329 h 73029"/>
              <a:gd name="connsiteX3" fmla="*/ 35474 w 162634"/>
              <a:gd name="connsiteY3" fmla="*/ 73029 h 73029"/>
              <a:gd name="connsiteX4" fmla="*/ 114849 w 162634"/>
              <a:gd name="connsiteY4" fmla="*/ 60329 h 73029"/>
              <a:gd name="connsiteX5" fmla="*/ 114849 w 162634"/>
              <a:gd name="connsiteY5" fmla="*/ 41279 h 73029"/>
              <a:gd name="connsiteX6" fmla="*/ 549 w 162634"/>
              <a:gd name="connsiteY6" fmla="*/ 57154 h 73029"/>
              <a:gd name="connsiteX7" fmla="*/ 162474 w 162634"/>
              <a:gd name="connsiteY7" fmla="*/ 4 h 7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34" h="73029">
                <a:moveTo>
                  <a:pt x="162474" y="4"/>
                </a:moveTo>
                <a:cubicBezTo>
                  <a:pt x="167766" y="-525"/>
                  <a:pt x="40236" y="43925"/>
                  <a:pt x="32299" y="53979"/>
                </a:cubicBezTo>
                <a:cubicBezTo>
                  <a:pt x="24362" y="64033"/>
                  <a:pt x="114320" y="57154"/>
                  <a:pt x="114849" y="60329"/>
                </a:cubicBezTo>
                <a:cubicBezTo>
                  <a:pt x="115378" y="63504"/>
                  <a:pt x="35474" y="73029"/>
                  <a:pt x="35474" y="73029"/>
                </a:cubicBezTo>
                <a:cubicBezTo>
                  <a:pt x="35474" y="73029"/>
                  <a:pt x="101620" y="65621"/>
                  <a:pt x="114849" y="60329"/>
                </a:cubicBezTo>
                <a:cubicBezTo>
                  <a:pt x="128078" y="55037"/>
                  <a:pt x="133899" y="41808"/>
                  <a:pt x="114849" y="41279"/>
                </a:cubicBezTo>
                <a:cubicBezTo>
                  <a:pt x="95799" y="40750"/>
                  <a:pt x="-8447" y="62446"/>
                  <a:pt x="549" y="57154"/>
                </a:cubicBezTo>
                <a:cubicBezTo>
                  <a:pt x="9545" y="51862"/>
                  <a:pt x="157182" y="533"/>
                  <a:pt x="16247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7831862E-12A8-A9DA-54E1-B419B6CA29C7}"/>
              </a:ext>
            </a:extLst>
          </p:cNvPr>
          <p:cNvSpPr/>
          <p:nvPr/>
        </p:nvSpPr>
        <p:spPr>
          <a:xfrm>
            <a:off x="6594475" y="6911975"/>
            <a:ext cx="810095" cy="158750"/>
          </a:xfrm>
          <a:custGeom>
            <a:avLst/>
            <a:gdLst>
              <a:gd name="connsiteX0" fmla="*/ 0 w 810095"/>
              <a:gd name="connsiteY0" fmla="*/ 0 h 158750"/>
              <a:gd name="connsiteX1" fmla="*/ 574675 w 810095"/>
              <a:gd name="connsiteY1" fmla="*/ 139700 h 158750"/>
              <a:gd name="connsiteX2" fmla="*/ 466725 w 810095"/>
              <a:gd name="connsiteY2" fmla="*/ 130175 h 158750"/>
              <a:gd name="connsiteX3" fmla="*/ 809625 w 810095"/>
              <a:gd name="connsiteY3" fmla="*/ 158750 h 158750"/>
              <a:gd name="connsiteX4" fmla="*/ 533400 w 810095"/>
              <a:gd name="connsiteY4" fmla="*/ 130175 h 158750"/>
              <a:gd name="connsiteX5" fmla="*/ 215900 w 810095"/>
              <a:gd name="connsiteY5" fmla="*/ 73025 h 158750"/>
              <a:gd name="connsiteX6" fmla="*/ 260350 w 810095"/>
              <a:gd name="connsiteY6" fmla="*/ 92075 h 158750"/>
              <a:gd name="connsiteX7" fmla="*/ 0 w 810095"/>
              <a:gd name="connsiteY7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095" h="158750">
                <a:moveTo>
                  <a:pt x="0" y="0"/>
                </a:moveTo>
                <a:lnTo>
                  <a:pt x="574675" y="139700"/>
                </a:lnTo>
                <a:cubicBezTo>
                  <a:pt x="652462" y="161396"/>
                  <a:pt x="466725" y="130175"/>
                  <a:pt x="466725" y="130175"/>
                </a:cubicBezTo>
                <a:lnTo>
                  <a:pt x="809625" y="158750"/>
                </a:lnTo>
                <a:cubicBezTo>
                  <a:pt x="820737" y="158750"/>
                  <a:pt x="632354" y="144463"/>
                  <a:pt x="533400" y="130175"/>
                </a:cubicBezTo>
                <a:cubicBezTo>
                  <a:pt x="434446" y="115887"/>
                  <a:pt x="261408" y="79375"/>
                  <a:pt x="215900" y="73025"/>
                </a:cubicBezTo>
                <a:cubicBezTo>
                  <a:pt x="170392" y="66675"/>
                  <a:pt x="260350" y="92075"/>
                  <a:pt x="260350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0246FCB7-BFEB-04E9-2530-D7BAE5C9591E}"/>
              </a:ext>
            </a:extLst>
          </p:cNvPr>
          <p:cNvSpPr/>
          <p:nvPr/>
        </p:nvSpPr>
        <p:spPr>
          <a:xfrm>
            <a:off x="7026247" y="6771646"/>
            <a:ext cx="413041" cy="229385"/>
          </a:xfrm>
          <a:custGeom>
            <a:avLst/>
            <a:gdLst>
              <a:gd name="connsiteX0" fmla="*/ 28 w 413041"/>
              <a:gd name="connsiteY0" fmla="*/ 629 h 229385"/>
              <a:gd name="connsiteX1" fmla="*/ 136553 w 413041"/>
              <a:gd name="connsiteY1" fmla="*/ 159379 h 229385"/>
              <a:gd name="connsiteX2" fmla="*/ 123853 w 413041"/>
              <a:gd name="connsiteY2" fmla="*/ 194304 h 229385"/>
              <a:gd name="connsiteX3" fmla="*/ 317528 w 413041"/>
              <a:gd name="connsiteY3" fmla="*/ 222879 h 229385"/>
              <a:gd name="connsiteX4" fmla="*/ 152428 w 413041"/>
              <a:gd name="connsiteY4" fmla="*/ 210179 h 229385"/>
              <a:gd name="connsiteX5" fmla="*/ 412778 w 413041"/>
              <a:gd name="connsiteY5" fmla="*/ 229229 h 229385"/>
              <a:gd name="connsiteX6" fmla="*/ 200053 w 413041"/>
              <a:gd name="connsiteY6" fmla="*/ 197479 h 229385"/>
              <a:gd name="connsiteX7" fmla="*/ 130203 w 413041"/>
              <a:gd name="connsiteY7" fmla="*/ 137154 h 229385"/>
              <a:gd name="connsiteX8" fmla="*/ 111153 w 413041"/>
              <a:gd name="connsiteY8" fmla="*/ 73654 h 229385"/>
              <a:gd name="connsiteX9" fmla="*/ 149253 w 413041"/>
              <a:gd name="connsiteY9" fmla="*/ 102229 h 229385"/>
              <a:gd name="connsiteX10" fmla="*/ 28 w 413041"/>
              <a:gd name="connsiteY10" fmla="*/ 629 h 2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041" h="229385">
                <a:moveTo>
                  <a:pt x="28" y="629"/>
                </a:moveTo>
                <a:cubicBezTo>
                  <a:pt x="-2089" y="10154"/>
                  <a:pt x="115916" y="127100"/>
                  <a:pt x="136553" y="159379"/>
                </a:cubicBezTo>
                <a:cubicBezTo>
                  <a:pt x="157191" y="191658"/>
                  <a:pt x="93691" y="183721"/>
                  <a:pt x="123853" y="194304"/>
                </a:cubicBezTo>
                <a:cubicBezTo>
                  <a:pt x="154016" y="204887"/>
                  <a:pt x="312766" y="220233"/>
                  <a:pt x="317528" y="222879"/>
                </a:cubicBezTo>
                <a:cubicBezTo>
                  <a:pt x="322290" y="225525"/>
                  <a:pt x="152428" y="210179"/>
                  <a:pt x="152428" y="210179"/>
                </a:cubicBezTo>
                <a:cubicBezTo>
                  <a:pt x="168303" y="211237"/>
                  <a:pt x="404841" y="231346"/>
                  <a:pt x="412778" y="229229"/>
                </a:cubicBezTo>
                <a:cubicBezTo>
                  <a:pt x="420715" y="227112"/>
                  <a:pt x="247149" y="212825"/>
                  <a:pt x="200053" y="197479"/>
                </a:cubicBezTo>
                <a:cubicBezTo>
                  <a:pt x="152957" y="182133"/>
                  <a:pt x="145020" y="157791"/>
                  <a:pt x="130203" y="137154"/>
                </a:cubicBezTo>
                <a:cubicBezTo>
                  <a:pt x="115386" y="116517"/>
                  <a:pt x="107978" y="79475"/>
                  <a:pt x="111153" y="73654"/>
                </a:cubicBezTo>
                <a:cubicBezTo>
                  <a:pt x="114328" y="67833"/>
                  <a:pt x="165128" y="111754"/>
                  <a:pt x="149253" y="102229"/>
                </a:cubicBezTo>
                <a:cubicBezTo>
                  <a:pt x="133378" y="92704"/>
                  <a:pt x="2145" y="-8896"/>
                  <a:pt x="28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78C88447-D43F-808B-932B-823CBC712E8C}"/>
              </a:ext>
            </a:extLst>
          </p:cNvPr>
          <p:cNvSpPr/>
          <p:nvPr/>
        </p:nvSpPr>
        <p:spPr>
          <a:xfrm>
            <a:off x="6999559" y="6803533"/>
            <a:ext cx="687501" cy="159775"/>
          </a:xfrm>
          <a:custGeom>
            <a:avLst/>
            <a:gdLst>
              <a:gd name="connsiteX0" fmla="*/ 1316 w 687501"/>
              <a:gd name="connsiteY0" fmla="*/ 44942 h 159775"/>
              <a:gd name="connsiteX1" fmla="*/ 458516 w 687501"/>
              <a:gd name="connsiteY1" fmla="*/ 44942 h 159775"/>
              <a:gd name="connsiteX2" fmla="*/ 398191 w 687501"/>
              <a:gd name="connsiteY2" fmla="*/ 51292 h 159775"/>
              <a:gd name="connsiteX3" fmla="*/ 544241 w 687501"/>
              <a:gd name="connsiteY3" fmla="*/ 98917 h 159775"/>
              <a:gd name="connsiteX4" fmla="*/ 687116 w 687501"/>
              <a:gd name="connsiteY4" fmla="*/ 159242 h 159775"/>
              <a:gd name="connsiteX5" fmla="*/ 575991 w 687501"/>
              <a:gd name="connsiteY5" fmla="*/ 121142 h 159775"/>
              <a:gd name="connsiteX6" fmla="*/ 287066 w 687501"/>
              <a:gd name="connsiteY6" fmla="*/ 3667 h 159775"/>
              <a:gd name="connsiteX7" fmla="*/ 341041 w 687501"/>
              <a:gd name="connsiteY7" fmla="*/ 29067 h 159775"/>
              <a:gd name="connsiteX8" fmla="*/ 115616 w 687501"/>
              <a:gd name="connsiteY8" fmla="*/ 22717 h 159775"/>
              <a:gd name="connsiteX9" fmla="*/ 312466 w 687501"/>
              <a:gd name="connsiteY9" fmla="*/ 32242 h 159775"/>
              <a:gd name="connsiteX10" fmla="*/ 1316 w 687501"/>
              <a:gd name="connsiteY10" fmla="*/ 44942 h 1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501" h="159775">
                <a:moveTo>
                  <a:pt x="1316" y="44942"/>
                </a:moveTo>
                <a:cubicBezTo>
                  <a:pt x="25658" y="47059"/>
                  <a:pt x="392370" y="43884"/>
                  <a:pt x="458516" y="44942"/>
                </a:cubicBezTo>
                <a:cubicBezTo>
                  <a:pt x="524662" y="46000"/>
                  <a:pt x="383904" y="42296"/>
                  <a:pt x="398191" y="51292"/>
                </a:cubicBezTo>
                <a:cubicBezTo>
                  <a:pt x="412478" y="60288"/>
                  <a:pt x="496087" y="80925"/>
                  <a:pt x="544241" y="98917"/>
                </a:cubicBezTo>
                <a:cubicBezTo>
                  <a:pt x="592395" y="116909"/>
                  <a:pt x="681824" y="155538"/>
                  <a:pt x="687116" y="159242"/>
                </a:cubicBezTo>
                <a:cubicBezTo>
                  <a:pt x="692408" y="162946"/>
                  <a:pt x="642666" y="147071"/>
                  <a:pt x="575991" y="121142"/>
                </a:cubicBezTo>
                <a:cubicBezTo>
                  <a:pt x="509316" y="95213"/>
                  <a:pt x="326224" y="19013"/>
                  <a:pt x="287066" y="3667"/>
                </a:cubicBezTo>
                <a:cubicBezTo>
                  <a:pt x="247908" y="-11679"/>
                  <a:pt x="369616" y="25892"/>
                  <a:pt x="341041" y="29067"/>
                </a:cubicBezTo>
                <a:cubicBezTo>
                  <a:pt x="312466" y="32242"/>
                  <a:pt x="120379" y="22188"/>
                  <a:pt x="115616" y="22717"/>
                </a:cubicBezTo>
                <a:cubicBezTo>
                  <a:pt x="110854" y="23246"/>
                  <a:pt x="326754" y="27479"/>
                  <a:pt x="312466" y="32242"/>
                </a:cubicBezTo>
                <a:cubicBezTo>
                  <a:pt x="298178" y="37005"/>
                  <a:pt x="-23026" y="42825"/>
                  <a:pt x="1316" y="44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CAB82A49-AA8F-94C5-1015-EBFC9B0953A8}"/>
              </a:ext>
            </a:extLst>
          </p:cNvPr>
          <p:cNvSpPr/>
          <p:nvPr/>
        </p:nvSpPr>
        <p:spPr>
          <a:xfrm>
            <a:off x="7273926" y="6908524"/>
            <a:ext cx="415681" cy="102294"/>
          </a:xfrm>
          <a:custGeom>
            <a:avLst/>
            <a:gdLst>
              <a:gd name="connsiteX0" fmla="*/ 349249 w 415681"/>
              <a:gd name="connsiteY0" fmla="*/ 276 h 102294"/>
              <a:gd name="connsiteX1" fmla="*/ 393699 w 415681"/>
              <a:gd name="connsiteY1" fmla="*/ 70126 h 102294"/>
              <a:gd name="connsiteX2" fmla="*/ 311149 w 415681"/>
              <a:gd name="connsiteY2" fmla="*/ 98701 h 102294"/>
              <a:gd name="connsiteX3" fmla="*/ 361949 w 415681"/>
              <a:gd name="connsiteY3" fmla="*/ 101876 h 102294"/>
              <a:gd name="connsiteX4" fmla="*/ 50799 w 415681"/>
              <a:gd name="connsiteY4" fmla="*/ 98701 h 102294"/>
              <a:gd name="connsiteX5" fmla="*/ 203199 w 415681"/>
              <a:gd name="connsiteY5" fmla="*/ 95526 h 102294"/>
              <a:gd name="connsiteX6" fmla="*/ 3174 w 415681"/>
              <a:gd name="connsiteY6" fmla="*/ 86001 h 102294"/>
              <a:gd name="connsiteX7" fmla="*/ 396874 w 415681"/>
              <a:gd name="connsiteY7" fmla="*/ 98701 h 102294"/>
              <a:gd name="connsiteX8" fmla="*/ 349249 w 415681"/>
              <a:gd name="connsiteY8" fmla="*/ 276 h 10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681" h="102294">
                <a:moveTo>
                  <a:pt x="349249" y="276"/>
                </a:moveTo>
                <a:cubicBezTo>
                  <a:pt x="348720" y="-4487"/>
                  <a:pt x="400049" y="53722"/>
                  <a:pt x="393699" y="70126"/>
                </a:cubicBezTo>
                <a:cubicBezTo>
                  <a:pt x="387349" y="86530"/>
                  <a:pt x="316441" y="93409"/>
                  <a:pt x="311149" y="98701"/>
                </a:cubicBezTo>
                <a:cubicBezTo>
                  <a:pt x="305857" y="103993"/>
                  <a:pt x="405341" y="101876"/>
                  <a:pt x="361949" y="101876"/>
                </a:cubicBezTo>
                <a:cubicBezTo>
                  <a:pt x="318557" y="101876"/>
                  <a:pt x="77257" y="99759"/>
                  <a:pt x="50799" y="98701"/>
                </a:cubicBezTo>
                <a:cubicBezTo>
                  <a:pt x="24341" y="97643"/>
                  <a:pt x="211136" y="97643"/>
                  <a:pt x="203199" y="95526"/>
                </a:cubicBezTo>
                <a:cubicBezTo>
                  <a:pt x="195262" y="93409"/>
                  <a:pt x="-29105" y="85472"/>
                  <a:pt x="3174" y="86001"/>
                </a:cubicBezTo>
                <a:cubicBezTo>
                  <a:pt x="35453" y="86530"/>
                  <a:pt x="335491" y="108755"/>
                  <a:pt x="396874" y="98701"/>
                </a:cubicBezTo>
                <a:cubicBezTo>
                  <a:pt x="458257" y="88647"/>
                  <a:pt x="349778" y="5039"/>
                  <a:pt x="349249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A242D0D-FD10-0BC2-1943-37721F728E38}"/>
              </a:ext>
            </a:extLst>
          </p:cNvPr>
          <p:cNvSpPr/>
          <p:nvPr/>
        </p:nvSpPr>
        <p:spPr>
          <a:xfrm>
            <a:off x="7072917" y="6810005"/>
            <a:ext cx="579206" cy="190870"/>
          </a:xfrm>
          <a:custGeom>
            <a:avLst/>
            <a:gdLst>
              <a:gd name="connsiteX0" fmla="*/ 983 w 579206"/>
              <a:gd name="connsiteY0" fmla="*/ 370 h 190870"/>
              <a:gd name="connsiteX1" fmla="*/ 143858 w 579206"/>
              <a:gd name="connsiteY1" fmla="*/ 108320 h 190870"/>
              <a:gd name="connsiteX2" fmla="*/ 258158 w 579206"/>
              <a:gd name="connsiteY2" fmla="*/ 92445 h 190870"/>
              <a:gd name="connsiteX3" fmla="*/ 391508 w 579206"/>
              <a:gd name="connsiteY3" fmla="*/ 143245 h 190870"/>
              <a:gd name="connsiteX4" fmla="*/ 381983 w 579206"/>
              <a:gd name="connsiteY4" fmla="*/ 117845 h 190870"/>
              <a:gd name="connsiteX5" fmla="*/ 578833 w 579206"/>
              <a:gd name="connsiteY5" fmla="*/ 190870 h 190870"/>
              <a:gd name="connsiteX6" fmla="*/ 423258 w 579206"/>
              <a:gd name="connsiteY6" fmla="*/ 117845 h 190870"/>
              <a:gd name="connsiteX7" fmla="*/ 140683 w 579206"/>
              <a:gd name="connsiteY7" fmla="*/ 101970 h 190870"/>
              <a:gd name="connsiteX8" fmla="*/ 83533 w 579206"/>
              <a:gd name="connsiteY8" fmla="*/ 73395 h 190870"/>
              <a:gd name="connsiteX9" fmla="*/ 983 w 579206"/>
              <a:gd name="connsiteY9" fmla="*/ 370 h 19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206" h="190870">
                <a:moveTo>
                  <a:pt x="983" y="370"/>
                </a:moveTo>
                <a:cubicBezTo>
                  <a:pt x="11037" y="6191"/>
                  <a:pt x="100995" y="92974"/>
                  <a:pt x="143858" y="108320"/>
                </a:cubicBezTo>
                <a:cubicBezTo>
                  <a:pt x="186721" y="123666"/>
                  <a:pt x="216883" y="86624"/>
                  <a:pt x="258158" y="92445"/>
                </a:cubicBezTo>
                <a:cubicBezTo>
                  <a:pt x="299433" y="98266"/>
                  <a:pt x="370871" y="139012"/>
                  <a:pt x="391508" y="143245"/>
                </a:cubicBezTo>
                <a:cubicBezTo>
                  <a:pt x="412145" y="147478"/>
                  <a:pt x="350762" y="109908"/>
                  <a:pt x="381983" y="117845"/>
                </a:cubicBezTo>
                <a:cubicBezTo>
                  <a:pt x="413204" y="125782"/>
                  <a:pt x="571954" y="190870"/>
                  <a:pt x="578833" y="190870"/>
                </a:cubicBezTo>
                <a:cubicBezTo>
                  <a:pt x="585712" y="190870"/>
                  <a:pt x="496283" y="132662"/>
                  <a:pt x="423258" y="117845"/>
                </a:cubicBezTo>
                <a:cubicBezTo>
                  <a:pt x="350233" y="103028"/>
                  <a:pt x="197304" y="109378"/>
                  <a:pt x="140683" y="101970"/>
                </a:cubicBezTo>
                <a:cubicBezTo>
                  <a:pt x="84062" y="94562"/>
                  <a:pt x="106287" y="87683"/>
                  <a:pt x="83533" y="73395"/>
                </a:cubicBezTo>
                <a:cubicBezTo>
                  <a:pt x="60779" y="59108"/>
                  <a:pt x="-9071" y="-5451"/>
                  <a:pt x="983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2C7FBD5B-77B4-A3C7-3810-1A130F98A221}"/>
              </a:ext>
            </a:extLst>
          </p:cNvPr>
          <p:cNvSpPr/>
          <p:nvPr/>
        </p:nvSpPr>
        <p:spPr>
          <a:xfrm>
            <a:off x="7137233" y="6870458"/>
            <a:ext cx="258610" cy="9804"/>
          </a:xfrm>
          <a:custGeom>
            <a:avLst/>
            <a:gdLst>
              <a:gd name="connsiteX0" fmla="*/ 167 w 258610"/>
              <a:gd name="connsiteY0" fmla="*/ 9767 h 9804"/>
              <a:gd name="connsiteX1" fmla="*/ 244642 w 258610"/>
              <a:gd name="connsiteY1" fmla="*/ 3417 h 9804"/>
              <a:gd name="connsiteX2" fmla="*/ 206542 w 258610"/>
              <a:gd name="connsiteY2" fmla="*/ 242 h 9804"/>
              <a:gd name="connsiteX3" fmla="*/ 167 w 258610"/>
              <a:gd name="connsiteY3" fmla="*/ 9767 h 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610" h="9804">
                <a:moveTo>
                  <a:pt x="167" y="9767"/>
                </a:moveTo>
                <a:cubicBezTo>
                  <a:pt x="6517" y="10296"/>
                  <a:pt x="210246" y="5004"/>
                  <a:pt x="244642" y="3417"/>
                </a:cubicBezTo>
                <a:cubicBezTo>
                  <a:pt x="279038" y="1829"/>
                  <a:pt x="243584" y="-816"/>
                  <a:pt x="206542" y="242"/>
                </a:cubicBezTo>
                <a:cubicBezTo>
                  <a:pt x="169500" y="1300"/>
                  <a:pt x="-6183" y="9238"/>
                  <a:pt x="167" y="9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D2FA76A8-6ABC-3588-B226-0374778B3DAA}"/>
              </a:ext>
            </a:extLst>
          </p:cNvPr>
          <p:cNvSpPr/>
          <p:nvPr/>
        </p:nvSpPr>
        <p:spPr>
          <a:xfrm>
            <a:off x="4586369" y="6050730"/>
            <a:ext cx="1192242" cy="649237"/>
          </a:xfrm>
          <a:custGeom>
            <a:avLst/>
            <a:gdLst>
              <a:gd name="connsiteX0" fmla="*/ 21631 w 1192242"/>
              <a:gd name="connsiteY0" fmla="*/ 8070 h 649237"/>
              <a:gd name="connsiteX1" fmla="*/ 82831 w 1192242"/>
              <a:gd name="connsiteY1" fmla="*/ 47670 h 649237"/>
              <a:gd name="connsiteX2" fmla="*/ 691231 w 1192242"/>
              <a:gd name="connsiteY2" fmla="*/ 371670 h 649237"/>
              <a:gd name="connsiteX3" fmla="*/ 698431 w 1192242"/>
              <a:gd name="connsiteY3" fmla="*/ 375270 h 649237"/>
              <a:gd name="connsiteX4" fmla="*/ 936031 w 1192242"/>
              <a:gd name="connsiteY4" fmla="*/ 526470 h 649237"/>
              <a:gd name="connsiteX5" fmla="*/ 928831 w 1192242"/>
              <a:gd name="connsiteY5" fmla="*/ 530070 h 649237"/>
              <a:gd name="connsiteX6" fmla="*/ 1191631 w 1192242"/>
              <a:gd name="connsiteY6" fmla="*/ 648870 h 649237"/>
              <a:gd name="connsiteX7" fmla="*/ 986431 w 1192242"/>
              <a:gd name="connsiteY7" fmla="*/ 555270 h 649237"/>
              <a:gd name="connsiteX8" fmla="*/ 532831 w 1192242"/>
              <a:gd name="connsiteY8" fmla="*/ 252870 h 649237"/>
              <a:gd name="connsiteX9" fmla="*/ 352831 w 1192242"/>
              <a:gd name="connsiteY9" fmla="*/ 148470 h 649237"/>
              <a:gd name="connsiteX10" fmla="*/ 547231 w 1192242"/>
              <a:gd name="connsiteY10" fmla="*/ 288870 h 649237"/>
              <a:gd name="connsiteX11" fmla="*/ 241231 w 1192242"/>
              <a:gd name="connsiteY11" fmla="*/ 126870 h 649237"/>
              <a:gd name="connsiteX12" fmla="*/ 338431 w 1192242"/>
              <a:gd name="connsiteY12" fmla="*/ 173670 h 649237"/>
              <a:gd name="connsiteX13" fmla="*/ 21631 w 1192242"/>
              <a:gd name="connsiteY13" fmla="*/ 8070 h 6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2242" h="649237">
                <a:moveTo>
                  <a:pt x="21631" y="8070"/>
                </a:moveTo>
                <a:cubicBezTo>
                  <a:pt x="-3569" y="-2430"/>
                  <a:pt x="-28769" y="-12930"/>
                  <a:pt x="82831" y="47670"/>
                </a:cubicBezTo>
                <a:cubicBezTo>
                  <a:pt x="194431" y="108270"/>
                  <a:pt x="588631" y="317070"/>
                  <a:pt x="691231" y="371670"/>
                </a:cubicBezTo>
                <a:cubicBezTo>
                  <a:pt x="793831" y="426270"/>
                  <a:pt x="698431" y="375270"/>
                  <a:pt x="698431" y="375270"/>
                </a:cubicBezTo>
                <a:lnTo>
                  <a:pt x="936031" y="526470"/>
                </a:lnTo>
                <a:cubicBezTo>
                  <a:pt x="974431" y="552270"/>
                  <a:pt x="886231" y="509670"/>
                  <a:pt x="928831" y="530070"/>
                </a:cubicBezTo>
                <a:cubicBezTo>
                  <a:pt x="971431" y="550470"/>
                  <a:pt x="1182031" y="644670"/>
                  <a:pt x="1191631" y="648870"/>
                </a:cubicBezTo>
                <a:cubicBezTo>
                  <a:pt x="1201231" y="653070"/>
                  <a:pt x="1096231" y="621270"/>
                  <a:pt x="986431" y="555270"/>
                </a:cubicBezTo>
                <a:cubicBezTo>
                  <a:pt x="876631" y="489270"/>
                  <a:pt x="638431" y="320670"/>
                  <a:pt x="532831" y="252870"/>
                </a:cubicBezTo>
                <a:cubicBezTo>
                  <a:pt x="427231" y="185070"/>
                  <a:pt x="350431" y="142470"/>
                  <a:pt x="352831" y="148470"/>
                </a:cubicBezTo>
                <a:cubicBezTo>
                  <a:pt x="355231" y="154470"/>
                  <a:pt x="565831" y="292470"/>
                  <a:pt x="547231" y="288870"/>
                </a:cubicBezTo>
                <a:cubicBezTo>
                  <a:pt x="528631" y="285270"/>
                  <a:pt x="276031" y="146070"/>
                  <a:pt x="241231" y="126870"/>
                </a:cubicBezTo>
                <a:cubicBezTo>
                  <a:pt x="206431" y="107670"/>
                  <a:pt x="338431" y="173670"/>
                  <a:pt x="338431" y="173670"/>
                </a:cubicBezTo>
                <a:lnTo>
                  <a:pt x="21631" y="80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27C49875-4DBC-B4CF-0C7E-C5596136F2C3}"/>
              </a:ext>
            </a:extLst>
          </p:cNvPr>
          <p:cNvSpPr/>
          <p:nvPr/>
        </p:nvSpPr>
        <p:spPr>
          <a:xfrm>
            <a:off x="4968782" y="6016474"/>
            <a:ext cx="389383" cy="341130"/>
          </a:xfrm>
          <a:custGeom>
            <a:avLst/>
            <a:gdLst>
              <a:gd name="connsiteX0" fmla="*/ 10018 w 389383"/>
              <a:gd name="connsiteY0" fmla="*/ 2726 h 341130"/>
              <a:gd name="connsiteX1" fmla="*/ 323218 w 389383"/>
              <a:gd name="connsiteY1" fmla="*/ 222326 h 341130"/>
              <a:gd name="connsiteX2" fmla="*/ 312418 w 389383"/>
              <a:gd name="connsiteY2" fmla="*/ 247526 h 341130"/>
              <a:gd name="connsiteX3" fmla="*/ 262018 w 389383"/>
              <a:gd name="connsiteY3" fmla="*/ 269126 h 341130"/>
              <a:gd name="connsiteX4" fmla="*/ 265618 w 389383"/>
              <a:gd name="connsiteY4" fmla="*/ 341126 h 341130"/>
              <a:gd name="connsiteX5" fmla="*/ 262018 w 389383"/>
              <a:gd name="connsiteY5" fmla="*/ 265526 h 341130"/>
              <a:gd name="connsiteX6" fmla="*/ 186418 w 389383"/>
              <a:gd name="connsiteY6" fmla="*/ 207926 h 341130"/>
              <a:gd name="connsiteX7" fmla="*/ 100018 w 389383"/>
              <a:gd name="connsiteY7" fmla="*/ 254726 h 341130"/>
              <a:gd name="connsiteX8" fmla="*/ 236818 w 389383"/>
              <a:gd name="connsiteY8" fmla="*/ 229526 h 341130"/>
              <a:gd name="connsiteX9" fmla="*/ 384418 w 389383"/>
              <a:gd name="connsiteY9" fmla="*/ 254726 h 341130"/>
              <a:gd name="connsiteX10" fmla="*/ 355618 w 389383"/>
              <a:gd name="connsiteY10" fmla="*/ 179126 h 341130"/>
              <a:gd name="connsiteX11" fmla="*/ 366418 w 389383"/>
              <a:gd name="connsiteY11" fmla="*/ 272726 h 341130"/>
              <a:gd name="connsiteX12" fmla="*/ 283618 w 389383"/>
              <a:gd name="connsiteY12" fmla="*/ 135926 h 341130"/>
              <a:gd name="connsiteX13" fmla="*/ 92818 w 389383"/>
              <a:gd name="connsiteY13" fmla="*/ 99926 h 341130"/>
              <a:gd name="connsiteX14" fmla="*/ 10018 w 389383"/>
              <a:gd name="connsiteY14" fmla="*/ 2726 h 34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9383" h="341130">
                <a:moveTo>
                  <a:pt x="10018" y="2726"/>
                </a:moveTo>
                <a:cubicBezTo>
                  <a:pt x="48418" y="23126"/>
                  <a:pt x="272818" y="181526"/>
                  <a:pt x="323218" y="222326"/>
                </a:cubicBezTo>
                <a:cubicBezTo>
                  <a:pt x="373618" y="263126"/>
                  <a:pt x="322618" y="239726"/>
                  <a:pt x="312418" y="247526"/>
                </a:cubicBezTo>
                <a:cubicBezTo>
                  <a:pt x="302218" y="255326"/>
                  <a:pt x="269818" y="253526"/>
                  <a:pt x="262018" y="269126"/>
                </a:cubicBezTo>
                <a:cubicBezTo>
                  <a:pt x="254218" y="284726"/>
                  <a:pt x="265618" y="341726"/>
                  <a:pt x="265618" y="341126"/>
                </a:cubicBezTo>
                <a:cubicBezTo>
                  <a:pt x="265618" y="340526"/>
                  <a:pt x="275218" y="287726"/>
                  <a:pt x="262018" y="265526"/>
                </a:cubicBezTo>
                <a:cubicBezTo>
                  <a:pt x="248818" y="243326"/>
                  <a:pt x="213418" y="209726"/>
                  <a:pt x="186418" y="207926"/>
                </a:cubicBezTo>
                <a:cubicBezTo>
                  <a:pt x="159418" y="206126"/>
                  <a:pt x="91618" y="251126"/>
                  <a:pt x="100018" y="254726"/>
                </a:cubicBezTo>
                <a:cubicBezTo>
                  <a:pt x="108418" y="258326"/>
                  <a:pt x="189418" y="229526"/>
                  <a:pt x="236818" y="229526"/>
                </a:cubicBezTo>
                <a:cubicBezTo>
                  <a:pt x="284218" y="229526"/>
                  <a:pt x="364618" y="263126"/>
                  <a:pt x="384418" y="254726"/>
                </a:cubicBezTo>
                <a:cubicBezTo>
                  <a:pt x="404218" y="246326"/>
                  <a:pt x="358618" y="176126"/>
                  <a:pt x="355618" y="179126"/>
                </a:cubicBezTo>
                <a:cubicBezTo>
                  <a:pt x="352618" y="182126"/>
                  <a:pt x="378418" y="279926"/>
                  <a:pt x="366418" y="272726"/>
                </a:cubicBezTo>
                <a:cubicBezTo>
                  <a:pt x="354418" y="265526"/>
                  <a:pt x="329218" y="164726"/>
                  <a:pt x="283618" y="135926"/>
                </a:cubicBezTo>
                <a:cubicBezTo>
                  <a:pt x="238018" y="107126"/>
                  <a:pt x="132418" y="117326"/>
                  <a:pt x="92818" y="99926"/>
                </a:cubicBezTo>
                <a:cubicBezTo>
                  <a:pt x="53218" y="82526"/>
                  <a:pt x="-28382" y="-17674"/>
                  <a:pt x="10018" y="2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399520C7-D898-E09E-59D1-84AA838C0C61}"/>
              </a:ext>
            </a:extLst>
          </p:cNvPr>
          <p:cNvSpPr/>
          <p:nvPr/>
        </p:nvSpPr>
        <p:spPr>
          <a:xfrm>
            <a:off x="5295193" y="6130730"/>
            <a:ext cx="487405" cy="310067"/>
          </a:xfrm>
          <a:custGeom>
            <a:avLst/>
            <a:gdLst>
              <a:gd name="connsiteX0" fmla="*/ 407 w 487405"/>
              <a:gd name="connsiteY0" fmla="*/ 70 h 310067"/>
              <a:gd name="connsiteX1" fmla="*/ 176807 w 487405"/>
              <a:gd name="connsiteY1" fmla="*/ 201670 h 310067"/>
              <a:gd name="connsiteX2" fmla="*/ 11207 w 487405"/>
              <a:gd name="connsiteY2" fmla="*/ 126070 h 310067"/>
              <a:gd name="connsiteX3" fmla="*/ 270407 w 487405"/>
              <a:gd name="connsiteY3" fmla="*/ 252070 h 310067"/>
              <a:gd name="connsiteX4" fmla="*/ 248807 w 487405"/>
              <a:gd name="connsiteY4" fmla="*/ 190870 h 310067"/>
              <a:gd name="connsiteX5" fmla="*/ 486407 w 487405"/>
              <a:gd name="connsiteY5" fmla="*/ 309670 h 310067"/>
              <a:gd name="connsiteX6" fmla="*/ 328007 w 487405"/>
              <a:gd name="connsiteY6" fmla="*/ 226870 h 310067"/>
              <a:gd name="connsiteX7" fmla="*/ 184007 w 487405"/>
              <a:gd name="connsiteY7" fmla="*/ 158470 h 310067"/>
              <a:gd name="connsiteX8" fmla="*/ 238007 w 487405"/>
              <a:gd name="connsiteY8" fmla="*/ 226870 h 310067"/>
              <a:gd name="connsiteX9" fmla="*/ 407 w 487405"/>
              <a:gd name="connsiteY9" fmla="*/ 70 h 3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405" h="310067">
                <a:moveTo>
                  <a:pt x="407" y="70"/>
                </a:moveTo>
                <a:cubicBezTo>
                  <a:pt x="-9793" y="-4130"/>
                  <a:pt x="175007" y="180670"/>
                  <a:pt x="176807" y="201670"/>
                </a:cubicBezTo>
                <a:cubicBezTo>
                  <a:pt x="178607" y="222670"/>
                  <a:pt x="-4393" y="117670"/>
                  <a:pt x="11207" y="126070"/>
                </a:cubicBezTo>
                <a:cubicBezTo>
                  <a:pt x="26807" y="134470"/>
                  <a:pt x="230807" y="241270"/>
                  <a:pt x="270407" y="252070"/>
                </a:cubicBezTo>
                <a:cubicBezTo>
                  <a:pt x="310007" y="262870"/>
                  <a:pt x="212807" y="181270"/>
                  <a:pt x="248807" y="190870"/>
                </a:cubicBezTo>
                <a:cubicBezTo>
                  <a:pt x="284807" y="200470"/>
                  <a:pt x="473207" y="303670"/>
                  <a:pt x="486407" y="309670"/>
                </a:cubicBezTo>
                <a:cubicBezTo>
                  <a:pt x="499607" y="315670"/>
                  <a:pt x="378407" y="252070"/>
                  <a:pt x="328007" y="226870"/>
                </a:cubicBezTo>
                <a:cubicBezTo>
                  <a:pt x="277607" y="201670"/>
                  <a:pt x="199007" y="158470"/>
                  <a:pt x="184007" y="158470"/>
                </a:cubicBezTo>
                <a:cubicBezTo>
                  <a:pt x="169007" y="158470"/>
                  <a:pt x="264407" y="250870"/>
                  <a:pt x="238007" y="226870"/>
                </a:cubicBezTo>
                <a:cubicBezTo>
                  <a:pt x="211607" y="202870"/>
                  <a:pt x="10607" y="4270"/>
                  <a:pt x="40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AFDEAA06-D66F-9913-6F97-6D52C8259B62}"/>
              </a:ext>
            </a:extLst>
          </p:cNvPr>
          <p:cNvSpPr/>
          <p:nvPr/>
        </p:nvSpPr>
        <p:spPr>
          <a:xfrm>
            <a:off x="5404436" y="6522077"/>
            <a:ext cx="673943" cy="310839"/>
          </a:xfrm>
          <a:custGeom>
            <a:avLst/>
            <a:gdLst>
              <a:gd name="connsiteX0" fmla="*/ 6364 w 673943"/>
              <a:gd name="connsiteY0" fmla="*/ 1123 h 310839"/>
              <a:gd name="connsiteX1" fmla="*/ 431164 w 673943"/>
              <a:gd name="connsiteY1" fmla="*/ 202723 h 310839"/>
              <a:gd name="connsiteX2" fmla="*/ 672364 w 673943"/>
              <a:gd name="connsiteY2" fmla="*/ 310723 h 310839"/>
              <a:gd name="connsiteX3" fmla="*/ 513964 w 673943"/>
              <a:gd name="connsiteY3" fmla="*/ 220723 h 310839"/>
              <a:gd name="connsiteX4" fmla="*/ 110764 w 673943"/>
              <a:gd name="connsiteY4" fmla="*/ 87523 h 310839"/>
              <a:gd name="connsiteX5" fmla="*/ 171964 w 673943"/>
              <a:gd name="connsiteY5" fmla="*/ 119923 h 310839"/>
              <a:gd name="connsiteX6" fmla="*/ 6364 w 673943"/>
              <a:gd name="connsiteY6" fmla="*/ 1123 h 31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943" h="310839">
                <a:moveTo>
                  <a:pt x="6364" y="1123"/>
                </a:moveTo>
                <a:cubicBezTo>
                  <a:pt x="49564" y="14923"/>
                  <a:pt x="320164" y="151123"/>
                  <a:pt x="431164" y="202723"/>
                </a:cubicBezTo>
                <a:cubicBezTo>
                  <a:pt x="542164" y="254323"/>
                  <a:pt x="658564" y="307723"/>
                  <a:pt x="672364" y="310723"/>
                </a:cubicBezTo>
                <a:cubicBezTo>
                  <a:pt x="686164" y="313723"/>
                  <a:pt x="607564" y="257923"/>
                  <a:pt x="513964" y="220723"/>
                </a:cubicBezTo>
                <a:cubicBezTo>
                  <a:pt x="420364" y="183523"/>
                  <a:pt x="167764" y="104323"/>
                  <a:pt x="110764" y="87523"/>
                </a:cubicBezTo>
                <a:cubicBezTo>
                  <a:pt x="53764" y="70723"/>
                  <a:pt x="190564" y="134923"/>
                  <a:pt x="171964" y="119923"/>
                </a:cubicBezTo>
                <a:cubicBezTo>
                  <a:pt x="153364" y="104923"/>
                  <a:pt x="-36836" y="-12677"/>
                  <a:pt x="6364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CA91EB5-369C-7C5D-9110-D9DB252ECE1D}"/>
              </a:ext>
            </a:extLst>
          </p:cNvPr>
          <p:cNvSpPr/>
          <p:nvPr/>
        </p:nvSpPr>
        <p:spPr>
          <a:xfrm>
            <a:off x="5669448" y="6332187"/>
            <a:ext cx="102082" cy="325269"/>
          </a:xfrm>
          <a:custGeom>
            <a:avLst/>
            <a:gdLst>
              <a:gd name="connsiteX0" fmla="*/ 65352 w 102082"/>
              <a:gd name="connsiteY0" fmla="*/ 213 h 325269"/>
              <a:gd name="connsiteX1" fmla="*/ 86952 w 102082"/>
              <a:gd name="connsiteY1" fmla="*/ 111813 h 325269"/>
              <a:gd name="connsiteX2" fmla="*/ 54552 w 102082"/>
              <a:gd name="connsiteY2" fmla="*/ 234213 h 325269"/>
              <a:gd name="connsiteX3" fmla="*/ 68952 w 102082"/>
              <a:gd name="connsiteY3" fmla="*/ 187413 h 325269"/>
              <a:gd name="connsiteX4" fmla="*/ 552 w 102082"/>
              <a:gd name="connsiteY4" fmla="*/ 324213 h 325269"/>
              <a:gd name="connsiteX5" fmla="*/ 40152 w 102082"/>
              <a:gd name="connsiteY5" fmla="*/ 245013 h 325269"/>
              <a:gd name="connsiteX6" fmla="*/ 101352 w 102082"/>
              <a:gd name="connsiteY6" fmla="*/ 140613 h 325269"/>
              <a:gd name="connsiteX7" fmla="*/ 65352 w 102082"/>
              <a:gd name="connsiteY7" fmla="*/ 213 h 32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82" h="325269">
                <a:moveTo>
                  <a:pt x="65352" y="213"/>
                </a:moveTo>
                <a:cubicBezTo>
                  <a:pt x="62952" y="-4587"/>
                  <a:pt x="88752" y="72813"/>
                  <a:pt x="86952" y="111813"/>
                </a:cubicBezTo>
                <a:cubicBezTo>
                  <a:pt x="85152" y="150813"/>
                  <a:pt x="57552" y="221613"/>
                  <a:pt x="54552" y="234213"/>
                </a:cubicBezTo>
                <a:cubicBezTo>
                  <a:pt x="51552" y="246813"/>
                  <a:pt x="77952" y="172413"/>
                  <a:pt x="68952" y="187413"/>
                </a:cubicBezTo>
                <a:cubicBezTo>
                  <a:pt x="59952" y="202413"/>
                  <a:pt x="552" y="324213"/>
                  <a:pt x="552" y="324213"/>
                </a:cubicBezTo>
                <a:cubicBezTo>
                  <a:pt x="-4248" y="333813"/>
                  <a:pt x="23352" y="275613"/>
                  <a:pt x="40152" y="245013"/>
                </a:cubicBezTo>
                <a:cubicBezTo>
                  <a:pt x="56952" y="214413"/>
                  <a:pt x="94752" y="177213"/>
                  <a:pt x="101352" y="140613"/>
                </a:cubicBezTo>
                <a:cubicBezTo>
                  <a:pt x="107952" y="104013"/>
                  <a:pt x="67752" y="5013"/>
                  <a:pt x="65352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BAFB2AB4-01D0-B242-B7A2-EA6B07BA344F}"/>
              </a:ext>
            </a:extLst>
          </p:cNvPr>
          <p:cNvSpPr/>
          <p:nvPr/>
        </p:nvSpPr>
        <p:spPr>
          <a:xfrm>
            <a:off x="5797573" y="6415092"/>
            <a:ext cx="117723" cy="273816"/>
          </a:xfrm>
          <a:custGeom>
            <a:avLst/>
            <a:gdLst>
              <a:gd name="connsiteX0" fmla="*/ 117227 w 117723"/>
              <a:gd name="connsiteY0" fmla="*/ 108 h 273816"/>
              <a:gd name="connsiteX1" fmla="*/ 48827 w 117723"/>
              <a:gd name="connsiteY1" fmla="*/ 111708 h 273816"/>
              <a:gd name="connsiteX2" fmla="*/ 34427 w 117723"/>
              <a:gd name="connsiteY2" fmla="*/ 169308 h 273816"/>
              <a:gd name="connsiteX3" fmla="*/ 9227 w 117723"/>
              <a:gd name="connsiteY3" fmla="*/ 273708 h 273816"/>
              <a:gd name="connsiteX4" fmla="*/ 12827 w 117723"/>
              <a:gd name="connsiteY4" fmla="*/ 187308 h 273816"/>
              <a:gd name="connsiteX5" fmla="*/ 2027 w 117723"/>
              <a:gd name="connsiteY5" fmla="*/ 97308 h 273816"/>
              <a:gd name="connsiteX6" fmla="*/ 9227 w 117723"/>
              <a:gd name="connsiteY6" fmla="*/ 133308 h 273816"/>
              <a:gd name="connsiteX7" fmla="*/ 117227 w 117723"/>
              <a:gd name="connsiteY7" fmla="*/ 108 h 27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23" h="273816">
                <a:moveTo>
                  <a:pt x="117227" y="108"/>
                </a:moveTo>
                <a:cubicBezTo>
                  <a:pt x="123827" y="-3492"/>
                  <a:pt x="62627" y="83508"/>
                  <a:pt x="48827" y="111708"/>
                </a:cubicBezTo>
                <a:cubicBezTo>
                  <a:pt x="35027" y="139908"/>
                  <a:pt x="41027" y="142308"/>
                  <a:pt x="34427" y="169308"/>
                </a:cubicBezTo>
                <a:cubicBezTo>
                  <a:pt x="27827" y="196308"/>
                  <a:pt x="12827" y="270708"/>
                  <a:pt x="9227" y="273708"/>
                </a:cubicBezTo>
                <a:cubicBezTo>
                  <a:pt x="5627" y="276708"/>
                  <a:pt x="14027" y="216708"/>
                  <a:pt x="12827" y="187308"/>
                </a:cubicBezTo>
                <a:cubicBezTo>
                  <a:pt x="11627" y="157908"/>
                  <a:pt x="2627" y="106308"/>
                  <a:pt x="2027" y="97308"/>
                </a:cubicBezTo>
                <a:cubicBezTo>
                  <a:pt x="1427" y="88308"/>
                  <a:pt x="-5173" y="144108"/>
                  <a:pt x="9227" y="133308"/>
                </a:cubicBezTo>
                <a:cubicBezTo>
                  <a:pt x="23627" y="122508"/>
                  <a:pt x="110627" y="3708"/>
                  <a:pt x="117227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77CCEFAF-6E0C-B9A5-DF2A-FFEAF07A0417}"/>
              </a:ext>
            </a:extLst>
          </p:cNvPr>
          <p:cNvSpPr/>
          <p:nvPr/>
        </p:nvSpPr>
        <p:spPr>
          <a:xfrm>
            <a:off x="5781602" y="6253505"/>
            <a:ext cx="173857" cy="115718"/>
          </a:xfrm>
          <a:custGeom>
            <a:avLst/>
            <a:gdLst>
              <a:gd name="connsiteX0" fmla="*/ 158823 w 173857"/>
              <a:gd name="connsiteY0" fmla="*/ 1245 h 115718"/>
              <a:gd name="connsiteX1" fmla="*/ 149298 w 173857"/>
              <a:gd name="connsiteY1" fmla="*/ 58395 h 115718"/>
              <a:gd name="connsiteX2" fmla="*/ 73 w 173857"/>
              <a:gd name="connsiteY2" fmla="*/ 115545 h 115718"/>
              <a:gd name="connsiteX3" fmla="*/ 158823 w 173857"/>
              <a:gd name="connsiteY3" fmla="*/ 1245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57" h="115718">
                <a:moveTo>
                  <a:pt x="158823" y="1245"/>
                </a:moveTo>
                <a:cubicBezTo>
                  <a:pt x="183694" y="-8280"/>
                  <a:pt x="175756" y="39345"/>
                  <a:pt x="149298" y="58395"/>
                </a:cubicBezTo>
                <a:cubicBezTo>
                  <a:pt x="122840" y="77445"/>
                  <a:pt x="3777" y="118720"/>
                  <a:pt x="73" y="115545"/>
                </a:cubicBezTo>
                <a:cubicBezTo>
                  <a:pt x="-3631" y="112370"/>
                  <a:pt x="133952" y="10770"/>
                  <a:pt x="158823" y="1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86D11CC5-C13F-29B2-0031-91FB1DE881B2}"/>
              </a:ext>
            </a:extLst>
          </p:cNvPr>
          <p:cNvSpPr/>
          <p:nvPr/>
        </p:nvSpPr>
        <p:spPr>
          <a:xfrm>
            <a:off x="6267041" y="5827579"/>
            <a:ext cx="431853" cy="267509"/>
          </a:xfrm>
          <a:custGeom>
            <a:avLst/>
            <a:gdLst>
              <a:gd name="connsiteX0" fmla="*/ 425859 w 431853"/>
              <a:gd name="connsiteY0" fmla="*/ 4896 h 267509"/>
              <a:gd name="connsiteX1" fmla="*/ 3584 w 431853"/>
              <a:gd name="connsiteY1" fmla="*/ 265246 h 267509"/>
              <a:gd name="connsiteX2" fmla="*/ 219484 w 431853"/>
              <a:gd name="connsiteY2" fmla="*/ 128721 h 267509"/>
              <a:gd name="connsiteX3" fmla="*/ 162334 w 431853"/>
              <a:gd name="connsiteY3" fmla="*/ 81096 h 267509"/>
              <a:gd name="connsiteX4" fmla="*/ 244884 w 431853"/>
              <a:gd name="connsiteY4" fmla="*/ 93796 h 267509"/>
              <a:gd name="connsiteX5" fmla="*/ 425859 w 431853"/>
              <a:gd name="connsiteY5" fmla="*/ 4896 h 26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853" h="267509">
                <a:moveTo>
                  <a:pt x="425859" y="4896"/>
                </a:moveTo>
                <a:cubicBezTo>
                  <a:pt x="385642" y="33471"/>
                  <a:pt x="37980" y="244609"/>
                  <a:pt x="3584" y="265246"/>
                </a:cubicBezTo>
                <a:cubicBezTo>
                  <a:pt x="-30812" y="285883"/>
                  <a:pt x="193026" y="159413"/>
                  <a:pt x="219484" y="128721"/>
                </a:cubicBezTo>
                <a:cubicBezTo>
                  <a:pt x="245942" y="98029"/>
                  <a:pt x="158101" y="86917"/>
                  <a:pt x="162334" y="81096"/>
                </a:cubicBezTo>
                <a:cubicBezTo>
                  <a:pt x="166567" y="75275"/>
                  <a:pt x="197259" y="105967"/>
                  <a:pt x="244884" y="93796"/>
                </a:cubicBezTo>
                <a:cubicBezTo>
                  <a:pt x="292509" y="81625"/>
                  <a:pt x="466076" y="-23679"/>
                  <a:pt x="425859" y="4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C91FA5F3-7E55-95CB-1367-95E8DC778EFB}"/>
              </a:ext>
            </a:extLst>
          </p:cNvPr>
          <p:cNvSpPr/>
          <p:nvPr/>
        </p:nvSpPr>
        <p:spPr>
          <a:xfrm>
            <a:off x="5446863" y="6076922"/>
            <a:ext cx="414194" cy="232574"/>
          </a:xfrm>
          <a:custGeom>
            <a:avLst/>
            <a:gdLst>
              <a:gd name="connsiteX0" fmla="*/ 1437 w 414194"/>
              <a:gd name="connsiteY0" fmla="*/ 82578 h 232574"/>
              <a:gd name="connsiteX1" fmla="*/ 172887 w 414194"/>
              <a:gd name="connsiteY1" fmla="*/ 155603 h 232574"/>
              <a:gd name="connsiteX2" fmla="*/ 144312 w 414194"/>
              <a:gd name="connsiteY2" fmla="*/ 158778 h 232574"/>
              <a:gd name="connsiteX3" fmla="*/ 207812 w 414194"/>
              <a:gd name="connsiteY3" fmla="*/ 200053 h 232574"/>
              <a:gd name="connsiteX4" fmla="*/ 223687 w 414194"/>
              <a:gd name="connsiteY4" fmla="*/ 222278 h 232574"/>
              <a:gd name="connsiteX5" fmla="*/ 258612 w 414194"/>
              <a:gd name="connsiteY5" fmla="*/ 25428 h 232574"/>
              <a:gd name="connsiteX6" fmla="*/ 249087 w 414194"/>
              <a:gd name="connsiteY6" fmla="*/ 107978 h 232574"/>
              <a:gd name="connsiteX7" fmla="*/ 287187 w 414194"/>
              <a:gd name="connsiteY7" fmla="*/ 104803 h 232574"/>
              <a:gd name="connsiteX8" fmla="*/ 414187 w 414194"/>
              <a:gd name="connsiteY8" fmla="*/ 177828 h 232574"/>
              <a:gd name="connsiteX9" fmla="*/ 293537 w 414194"/>
              <a:gd name="connsiteY9" fmla="*/ 92103 h 232574"/>
              <a:gd name="connsiteX10" fmla="*/ 309412 w 414194"/>
              <a:gd name="connsiteY10" fmla="*/ 28 h 232574"/>
              <a:gd name="connsiteX11" fmla="*/ 264962 w 414194"/>
              <a:gd name="connsiteY11" fmla="*/ 82578 h 232574"/>
              <a:gd name="connsiteX12" fmla="*/ 172887 w 414194"/>
              <a:gd name="connsiteY12" fmla="*/ 107978 h 232574"/>
              <a:gd name="connsiteX13" fmla="*/ 242737 w 414194"/>
              <a:gd name="connsiteY13" fmla="*/ 54003 h 232574"/>
              <a:gd name="connsiteX14" fmla="*/ 185587 w 414194"/>
              <a:gd name="connsiteY14" fmla="*/ 54003 h 232574"/>
              <a:gd name="connsiteX15" fmla="*/ 182412 w 414194"/>
              <a:gd name="connsiteY15" fmla="*/ 31778 h 232574"/>
              <a:gd name="connsiteX16" fmla="*/ 201462 w 414194"/>
              <a:gd name="connsiteY16" fmla="*/ 130203 h 232574"/>
              <a:gd name="connsiteX17" fmla="*/ 157012 w 414194"/>
              <a:gd name="connsiteY17" fmla="*/ 152428 h 232574"/>
              <a:gd name="connsiteX18" fmla="*/ 284012 w 414194"/>
              <a:gd name="connsiteY18" fmla="*/ 228628 h 232574"/>
              <a:gd name="connsiteX19" fmla="*/ 1437 w 414194"/>
              <a:gd name="connsiteY19" fmla="*/ 82578 h 2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4194" h="232574">
                <a:moveTo>
                  <a:pt x="1437" y="82578"/>
                </a:moveTo>
                <a:cubicBezTo>
                  <a:pt x="-17084" y="70407"/>
                  <a:pt x="149075" y="142903"/>
                  <a:pt x="172887" y="155603"/>
                </a:cubicBezTo>
                <a:cubicBezTo>
                  <a:pt x="196700" y="168303"/>
                  <a:pt x="138491" y="151370"/>
                  <a:pt x="144312" y="158778"/>
                </a:cubicBezTo>
                <a:cubicBezTo>
                  <a:pt x="150133" y="166186"/>
                  <a:pt x="194583" y="189470"/>
                  <a:pt x="207812" y="200053"/>
                </a:cubicBezTo>
                <a:cubicBezTo>
                  <a:pt x="221041" y="210636"/>
                  <a:pt x="215220" y="251382"/>
                  <a:pt x="223687" y="222278"/>
                </a:cubicBezTo>
                <a:cubicBezTo>
                  <a:pt x="232154" y="193174"/>
                  <a:pt x="254379" y="44478"/>
                  <a:pt x="258612" y="25428"/>
                </a:cubicBezTo>
                <a:cubicBezTo>
                  <a:pt x="262845" y="6378"/>
                  <a:pt x="244325" y="94749"/>
                  <a:pt x="249087" y="107978"/>
                </a:cubicBezTo>
                <a:cubicBezTo>
                  <a:pt x="253849" y="121207"/>
                  <a:pt x="259670" y="93161"/>
                  <a:pt x="287187" y="104803"/>
                </a:cubicBezTo>
                <a:cubicBezTo>
                  <a:pt x="314704" y="116445"/>
                  <a:pt x="413129" y="179945"/>
                  <a:pt x="414187" y="177828"/>
                </a:cubicBezTo>
                <a:cubicBezTo>
                  <a:pt x="415245" y="175711"/>
                  <a:pt x="310999" y="121736"/>
                  <a:pt x="293537" y="92103"/>
                </a:cubicBezTo>
                <a:cubicBezTo>
                  <a:pt x="276075" y="62470"/>
                  <a:pt x="314174" y="1615"/>
                  <a:pt x="309412" y="28"/>
                </a:cubicBezTo>
                <a:cubicBezTo>
                  <a:pt x="304650" y="-1559"/>
                  <a:pt x="287716" y="64586"/>
                  <a:pt x="264962" y="82578"/>
                </a:cubicBezTo>
                <a:cubicBezTo>
                  <a:pt x="242208" y="100570"/>
                  <a:pt x="176591" y="112740"/>
                  <a:pt x="172887" y="107978"/>
                </a:cubicBezTo>
                <a:cubicBezTo>
                  <a:pt x="169183" y="103216"/>
                  <a:pt x="240620" y="62999"/>
                  <a:pt x="242737" y="54003"/>
                </a:cubicBezTo>
                <a:cubicBezTo>
                  <a:pt x="244854" y="45007"/>
                  <a:pt x="195641" y="57707"/>
                  <a:pt x="185587" y="54003"/>
                </a:cubicBezTo>
                <a:cubicBezTo>
                  <a:pt x="175533" y="50299"/>
                  <a:pt x="179766" y="19078"/>
                  <a:pt x="182412" y="31778"/>
                </a:cubicBezTo>
                <a:cubicBezTo>
                  <a:pt x="185058" y="44478"/>
                  <a:pt x="205695" y="110095"/>
                  <a:pt x="201462" y="130203"/>
                </a:cubicBezTo>
                <a:cubicBezTo>
                  <a:pt x="197229" y="150311"/>
                  <a:pt x="143254" y="136024"/>
                  <a:pt x="157012" y="152428"/>
                </a:cubicBezTo>
                <a:cubicBezTo>
                  <a:pt x="170770" y="168832"/>
                  <a:pt x="304650" y="238682"/>
                  <a:pt x="284012" y="228628"/>
                </a:cubicBezTo>
                <a:cubicBezTo>
                  <a:pt x="263374" y="218574"/>
                  <a:pt x="19958" y="94749"/>
                  <a:pt x="1437" y="82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F5ED3451-5E74-31D6-ABDD-D7CC2BDC3786}"/>
              </a:ext>
            </a:extLst>
          </p:cNvPr>
          <p:cNvSpPr/>
          <p:nvPr/>
        </p:nvSpPr>
        <p:spPr>
          <a:xfrm>
            <a:off x="5958179" y="5233307"/>
            <a:ext cx="226036" cy="569352"/>
          </a:xfrm>
          <a:custGeom>
            <a:avLst/>
            <a:gdLst>
              <a:gd name="connsiteX0" fmla="*/ 29871 w 226036"/>
              <a:gd name="connsiteY0" fmla="*/ 2268 h 569352"/>
              <a:gd name="connsiteX1" fmla="*/ 179096 w 226036"/>
              <a:gd name="connsiteY1" fmla="*/ 497568 h 569352"/>
              <a:gd name="connsiteX2" fmla="*/ 156871 w 226036"/>
              <a:gd name="connsiteY2" fmla="*/ 434068 h 569352"/>
              <a:gd name="connsiteX3" fmla="*/ 220371 w 226036"/>
              <a:gd name="connsiteY3" fmla="*/ 567418 h 569352"/>
              <a:gd name="connsiteX4" fmla="*/ 198146 w 226036"/>
              <a:gd name="connsiteY4" fmla="*/ 488043 h 569352"/>
              <a:gd name="connsiteX5" fmla="*/ 1296 w 226036"/>
              <a:gd name="connsiteY5" fmla="*/ 167368 h 569352"/>
              <a:gd name="connsiteX6" fmla="*/ 109246 w 226036"/>
              <a:gd name="connsiteY6" fmla="*/ 307068 h 569352"/>
              <a:gd name="connsiteX7" fmla="*/ 29871 w 226036"/>
              <a:gd name="connsiteY7" fmla="*/ 2268 h 5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036" h="569352">
                <a:moveTo>
                  <a:pt x="29871" y="2268"/>
                </a:moveTo>
                <a:cubicBezTo>
                  <a:pt x="41513" y="34018"/>
                  <a:pt x="157929" y="425601"/>
                  <a:pt x="179096" y="497568"/>
                </a:cubicBezTo>
                <a:cubicBezTo>
                  <a:pt x="200263" y="569535"/>
                  <a:pt x="149992" y="422426"/>
                  <a:pt x="156871" y="434068"/>
                </a:cubicBezTo>
                <a:cubicBezTo>
                  <a:pt x="163750" y="445710"/>
                  <a:pt x="213492" y="558422"/>
                  <a:pt x="220371" y="567418"/>
                </a:cubicBezTo>
                <a:cubicBezTo>
                  <a:pt x="227250" y="576414"/>
                  <a:pt x="234658" y="554718"/>
                  <a:pt x="198146" y="488043"/>
                </a:cubicBezTo>
                <a:cubicBezTo>
                  <a:pt x="161634" y="421368"/>
                  <a:pt x="16113" y="197530"/>
                  <a:pt x="1296" y="167368"/>
                </a:cubicBezTo>
                <a:cubicBezTo>
                  <a:pt x="-13521" y="137206"/>
                  <a:pt x="103425" y="331939"/>
                  <a:pt x="109246" y="307068"/>
                </a:cubicBezTo>
                <a:cubicBezTo>
                  <a:pt x="115067" y="282197"/>
                  <a:pt x="18229" y="-29482"/>
                  <a:pt x="29871" y="2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C5B3E644-890D-EC84-F7F6-7E361004CC43}"/>
              </a:ext>
            </a:extLst>
          </p:cNvPr>
          <p:cNvSpPr/>
          <p:nvPr/>
        </p:nvSpPr>
        <p:spPr>
          <a:xfrm>
            <a:off x="5720768" y="5445056"/>
            <a:ext cx="458277" cy="380329"/>
          </a:xfrm>
          <a:custGeom>
            <a:avLst/>
            <a:gdLst>
              <a:gd name="connsiteX0" fmla="*/ 10107 w 458277"/>
              <a:gd name="connsiteY0" fmla="*/ 44519 h 380329"/>
              <a:gd name="connsiteX1" fmla="*/ 413332 w 458277"/>
              <a:gd name="connsiteY1" fmla="*/ 358844 h 380329"/>
              <a:gd name="connsiteX2" fmla="*/ 438732 w 458277"/>
              <a:gd name="connsiteY2" fmla="*/ 352494 h 380329"/>
              <a:gd name="connsiteX3" fmla="*/ 445082 w 458277"/>
              <a:gd name="connsiteY3" fmla="*/ 352494 h 380329"/>
              <a:gd name="connsiteX4" fmla="*/ 254582 w 458277"/>
              <a:gd name="connsiteY4" fmla="*/ 200094 h 380329"/>
              <a:gd name="connsiteX5" fmla="*/ 184732 w 458277"/>
              <a:gd name="connsiteY5" fmla="*/ 69 h 380329"/>
              <a:gd name="connsiteX6" fmla="*/ 257757 w 458277"/>
              <a:gd name="connsiteY6" fmla="*/ 222319 h 380329"/>
              <a:gd name="connsiteX7" fmla="*/ 133932 w 458277"/>
              <a:gd name="connsiteY7" fmla="*/ 161994 h 380329"/>
              <a:gd name="connsiteX8" fmla="*/ 10107 w 458277"/>
              <a:gd name="connsiteY8" fmla="*/ 44519 h 38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277" h="380329">
                <a:moveTo>
                  <a:pt x="10107" y="44519"/>
                </a:moveTo>
                <a:cubicBezTo>
                  <a:pt x="56674" y="77327"/>
                  <a:pt x="341895" y="307515"/>
                  <a:pt x="413332" y="358844"/>
                </a:cubicBezTo>
                <a:cubicBezTo>
                  <a:pt x="484770" y="410173"/>
                  <a:pt x="433441" y="353552"/>
                  <a:pt x="438732" y="352494"/>
                </a:cubicBezTo>
                <a:cubicBezTo>
                  <a:pt x="444023" y="351436"/>
                  <a:pt x="475774" y="377894"/>
                  <a:pt x="445082" y="352494"/>
                </a:cubicBezTo>
                <a:cubicBezTo>
                  <a:pt x="414390" y="327094"/>
                  <a:pt x="297974" y="258831"/>
                  <a:pt x="254582" y="200094"/>
                </a:cubicBezTo>
                <a:cubicBezTo>
                  <a:pt x="211190" y="141357"/>
                  <a:pt x="184203" y="-3635"/>
                  <a:pt x="184732" y="69"/>
                </a:cubicBezTo>
                <a:cubicBezTo>
                  <a:pt x="185261" y="3773"/>
                  <a:pt x="266224" y="195331"/>
                  <a:pt x="257757" y="222319"/>
                </a:cubicBezTo>
                <a:cubicBezTo>
                  <a:pt x="249290" y="249307"/>
                  <a:pt x="177324" y="190040"/>
                  <a:pt x="133932" y="161994"/>
                </a:cubicBezTo>
                <a:cubicBezTo>
                  <a:pt x="90540" y="133948"/>
                  <a:pt x="-36460" y="11711"/>
                  <a:pt x="10107" y="44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251C4D80-7F2A-4432-7C41-5C817EFB02E8}"/>
              </a:ext>
            </a:extLst>
          </p:cNvPr>
          <p:cNvSpPr/>
          <p:nvPr/>
        </p:nvSpPr>
        <p:spPr>
          <a:xfrm>
            <a:off x="6102111" y="5505404"/>
            <a:ext cx="458138" cy="267321"/>
          </a:xfrm>
          <a:custGeom>
            <a:avLst/>
            <a:gdLst>
              <a:gd name="connsiteX0" fmla="*/ 54214 w 458138"/>
              <a:gd name="connsiteY0" fmla="*/ 9571 h 267321"/>
              <a:gd name="connsiteX1" fmla="*/ 165339 w 458138"/>
              <a:gd name="connsiteY1" fmla="*/ 152446 h 267321"/>
              <a:gd name="connsiteX2" fmla="*/ 152639 w 458138"/>
              <a:gd name="connsiteY2" fmla="*/ 222296 h 267321"/>
              <a:gd name="connsiteX3" fmla="*/ 254239 w 458138"/>
              <a:gd name="connsiteY3" fmla="*/ 190546 h 267321"/>
              <a:gd name="connsiteX4" fmla="*/ 124064 w 458138"/>
              <a:gd name="connsiteY4" fmla="*/ 266746 h 267321"/>
              <a:gd name="connsiteX5" fmla="*/ 444739 w 458138"/>
              <a:gd name="connsiteY5" fmla="*/ 142921 h 267321"/>
              <a:gd name="connsiteX6" fmla="*/ 393939 w 458138"/>
              <a:gd name="connsiteY6" fmla="*/ 117521 h 267321"/>
              <a:gd name="connsiteX7" fmla="*/ 359014 w 458138"/>
              <a:gd name="connsiteY7" fmla="*/ 69896 h 267321"/>
              <a:gd name="connsiteX8" fmla="*/ 412989 w 458138"/>
              <a:gd name="connsiteY8" fmla="*/ 139746 h 267321"/>
              <a:gd name="connsiteX9" fmla="*/ 320914 w 458138"/>
              <a:gd name="connsiteY9" fmla="*/ 177846 h 267321"/>
              <a:gd name="connsiteX10" fmla="*/ 228839 w 458138"/>
              <a:gd name="connsiteY10" fmla="*/ 104821 h 267321"/>
              <a:gd name="connsiteX11" fmla="*/ 270114 w 458138"/>
              <a:gd name="connsiteY11" fmla="*/ 200071 h 267321"/>
              <a:gd name="connsiteX12" fmla="*/ 171689 w 458138"/>
              <a:gd name="connsiteY12" fmla="*/ 234996 h 267321"/>
              <a:gd name="connsiteX13" fmla="*/ 98664 w 458138"/>
              <a:gd name="connsiteY13" fmla="*/ 225471 h 267321"/>
              <a:gd name="connsiteX14" fmla="*/ 95489 w 458138"/>
              <a:gd name="connsiteY14" fmla="*/ 219121 h 267321"/>
              <a:gd name="connsiteX15" fmla="*/ 239 w 458138"/>
              <a:gd name="connsiteY15" fmla="*/ 114346 h 267321"/>
              <a:gd name="connsiteX16" fmla="*/ 127239 w 458138"/>
              <a:gd name="connsiteY16" fmla="*/ 203246 h 267321"/>
              <a:gd name="connsiteX17" fmla="*/ 165339 w 458138"/>
              <a:gd name="connsiteY17" fmla="*/ 127046 h 267321"/>
              <a:gd name="connsiteX18" fmla="*/ 174864 w 458138"/>
              <a:gd name="connsiteY18" fmla="*/ 46 h 267321"/>
              <a:gd name="connsiteX19" fmla="*/ 143114 w 458138"/>
              <a:gd name="connsiteY19" fmla="*/ 111171 h 267321"/>
              <a:gd name="connsiteX20" fmla="*/ 54214 w 458138"/>
              <a:gd name="connsiteY20" fmla="*/ 9571 h 26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138" h="267321">
                <a:moveTo>
                  <a:pt x="54214" y="9571"/>
                </a:moveTo>
                <a:cubicBezTo>
                  <a:pt x="57918" y="16450"/>
                  <a:pt x="148935" y="116992"/>
                  <a:pt x="165339" y="152446"/>
                </a:cubicBezTo>
                <a:cubicBezTo>
                  <a:pt x="181743" y="187900"/>
                  <a:pt x="137822" y="215946"/>
                  <a:pt x="152639" y="222296"/>
                </a:cubicBezTo>
                <a:cubicBezTo>
                  <a:pt x="167456" y="228646"/>
                  <a:pt x="259002" y="183138"/>
                  <a:pt x="254239" y="190546"/>
                </a:cubicBezTo>
                <a:cubicBezTo>
                  <a:pt x="249477" y="197954"/>
                  <a:pt x="92314" y="274683"/>
                  <a:pt x="124064" y="266746"/>
                </a:cubicBezTo>
                <a:cubicBezTo>
                  <a:pt x="155814" y="258809"/>
                  <a:pt x="399760" y="167792"/>
                  <a:pt x="444739" y="142921"/>
                </a:cubicBezTo>
                <a:cubicBezTo>
                  <a:pt x="489718" y="118050"/>
                  <a:pt x="408226" y="129692"/>
                  <a:pt x="393939" y="117521"/>
                </a:cubicBezTo>
                <a:cubicBezTo>
                  <a:pt x="379652" y="105350"/>
                  <a:pt x="355839" y="66192"/>
                  <a:pt x="359014" y="69896"/>
                </a:cubicBezTo>
                <a:cubicBezTo>
                  <a:pt x="362189" y="73600"/>
                  <a:pt x="419339" y="121754"/>
                  <a:pt x="412989" y="139746"/>
                </a:cubicBezTo>
                <a:cubicBezTo>
                  <a:pt x="406639" y="157738"/>
                  <a:pt x="351606" y="183667"/>
                  <a:pt x="320914" y="177846"/>
                </a:cubicBezTo>
                <a:cubicBezTo>
                  <a:pt x="290222" y="172025"/>
                  <a:pt x="237306" y="101117"/>
                  <a:pt x="228839" y="104821"/>
                </a:cubicBezTo>
                <a:cubicBezTo>
                  <a:pt x="220372" y="108525"/>
                  <a:pt x="279639" y="178375"/>
                  <a:pt x="270114" y="200071"/>
                </a:cubicBezTo>
                <a:cubicBezTo>
                  <a:pt x="260589" y="221767"/>
                  <a:pt x="200264" y="230763"/>
                  <a:pt x="171689" y="234996"/>
                </a:cubicBezTo>
                <a:cubicBezTo>
                  <a:pt x="143114" y="239229"/>
                  <a:pt x="111364" y="228117"/>
                  <a:pt x="98664" y="225471"/>
                </a:cubicBezTo>
                <a:cubicBezTo>
                  <a:pt x="85964" y="222825"/>
                  <a:pt x="111893" y="237642"/>
                  <a:pt x="95489" y="219121"/>
                </a:cubicBezTo>
                <a:cubicBezTo>
                  <a:pt x="79085" y="200600"/>
                  <a:pt x="-5053" y="116992"/>
                  <a:pt x="239" y="114346"/>
                </a:cubicBezTo>
                <a:cubicBezTo>
                  <a:pt x="5531" y="111700"/>
                  <a:pt x="99722" y="201129"/>
                  <a:pt x="127239" y="203246"/>
                </a:cubicBezTo>
                <a:cubicBezTo>
                  <a:pt x="154756" y="205363"/>
                  <a:pt x="157402" y="160913"/>
                  <a:pt x="165339" y="127046"/>
                </a:cubicBezTo>
                <a:cubicBezTo>
                  <a:pt x="173277" y="93179"/>
                  <a:pt x="178568" y="2692"/>
                  <a:pt x="174864" y="46"/>
                </a:cubicBezTo>
                <a:cubicBezTo>
                  <a:pt x="171160" y="-2600"/>
                  <a:pt x="158460" y="109054"/>
                  <a:pt x="143114" y="111171"/>
                </a:cubicBezTo>
                <a:cubicBezTo>
                  <a:pt x="127768" y="113288"/>
                  <a:pt x="50510" y="2692"/>
                  <a:pt x="54214" y="9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0D917F3E-B897-6D45-3555-B7F32B99F0A0}"/>
              </a:ext>
            </a:extLst>
          </p:cNvPr>
          <p:cNvSpPr/>
          <p:nvPr/>
        </p:nvSpPr>
        <p:spPr>
          <a:xfrm>
            <a:off x="3793096" y="5851761"/>
            <a:ext cx="1304414" cy="594205"/>
          </a:xfrm>
          <a:custGeom>
            <a:avLst/>
            <a:gdLst>
              <a:gd name="connsiteX0" fmla="*/ 19779 w 1304414"/>
              <a:gd name="connsiteY0" fmla="*/ 7300 h 594205"/>
              <a:gd name="connsiteX1" fmla="*/ 720244 w 1304414"/>
              <a:gd name="connsiteY1" fmla="*/ 300598 h 594205"/>
              <a:gd name="connsiteX2" fmla="*/ 620178 w 1304414"/>
              <a:gd name="connsiteY2" fmla="*/ 279895 h 594205"/>
              <a:gd name="connsiteX3" fmla="*/ 916927 w 1304414"/>
              <a:gd name="connsiteY3" fmla="*/ 424819 h 594205"/>
              <a:gd name="connsiteX4" fmla="*/ 951432 w 1304414"/>
              <a:gd name="connsiteY4" fmla="*/ 442071 h 594205"/>
              <a:gd name="connsiteX5" fmla="*/ 972136 w 1304414"/>
              <a:gd name="connsiteY5" fmla="*/ 593896 h 594205"/>
              <a:gd name="connsiteX6" fmla="*/ 999740 w 1304414"/>
              <a:gd name="connsiteY6" fmla="*/ 480028 h 594205"/>
              <a:gd name="connsiteX7" fmla="*/ 1113609 w 1304414"/>
              <a:gd name="connsiteY7" fmla="*/ 428269 h 594205"/>
              <a:gd name="connsiteX8" fmla="*/ 1054949 w 1304414"/>
              <a:gd name="connsiteY8" fmla="*/ 462775 h 594205"/>
              <a:gd name="connsiteX9" fmla="*/ 1303390 w 1304414"/>
              <a:gd name="connsiteY9" fmla="*/ 535237 h 594205"/>
              <a:gd name="connsiteX10" fmla="*/ 944531 w 1304414"/>
              <a:gd name="connsiteY10" fmla="*/ 411016 h 594205"/>
              <a:gd name="connsiteX11" fmla="*/ 740948 w 1304414"/>
              <a:gd name="connsiteY11" fmla="*/ 307499 h 594205"/>
              <a:gd name="connsiteX12" fmla="*/ 958333 w 1304414"/>
              <a:gd name="connsiteY12" fmla="*/ 310950 h 594205"/>
              <a:gd name="connsiteX13" fmla="*/ 495958 w 1304414"/>
              <a:gd name="connsiteY13" fmla="*/ 231587 h 594205"/>
              <a:gd name="connsiteX14" fmla="*/ 402792 w 1304414"/>
              <a:gd name="connsiteY14" fmla="*/ 279895 h 594205"/>
              <a:gd name="connsiteX15" fmla="*/ 502859 w 1304414"/>
              <a:gd name="connsiteY15" fmla="*/ 207433 h 594205"/>
              <a:gd name="connsiteX16" fmla="*/ 357935 w 1304414"/>
              <a:gd name="connsiteY16" fmla="*/ 72861 h 594205"/>
              <a:gd name="connsiteX17" fmla="*/ 458001 w 1304414"/>
              <a:gd name="connsiteY17" fmla="*/ 155674 h 594205"/>
              <a:gd name="connsiteX18" fmla="*/ 216462 w 1304414"/>
              <a:gd name="connsiteY18" fmla="*/ 93564 h 594205"/>
              <a:gd name="connsiteX19" fmla="*/ 19779 w 1304414"/>
              <a:gd name="connsiteY19" fmla="*/ 7300 h 5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4414" h="594205">
                <a:moveTo>
                  <a:pt x="19779" y="7300"/>
                </a:moveTo>
                <a:lnTo>
                  <a:pt x="720244" y="300598"/>
                </a:lnTo>
                <a:cubicBezTo>
                  <a:pt x="820311" y="346031"/>
                  <a:pt x="587398" y="259192"/>
                  <a:pt x="620178" y="279895"/>
                </a:cubicBezTo>
                <a:cubicBezTo>
                  <a:pt x="652958" y="300598"/>
                  <a:pt x="861718" y="397790"/>
                  <a:pt x="916927" y="424819"/>
                </a:cubicBezTo>
                <a:cubicBezTo>
                  <a:pt x="972136" y="451848"/>
                  <a:pt x="942231" y="413892"/>
                  <a:pt x="951432" y="442071"/>
                </a:cubicBezTo>
                <a:cubicBezTo>
                  <a:pt x="960633" y="470250"/>
                  <a:pt x="964085" y="587570"/>
                  <a:pt x="972136" y="593896"/>
                </a:cubicBezTo>
                <a:cubicBezTo>
                  <a:pt x="980187" y="600222"/>
                  <a:pt x="976161" y="507633"/>
                  <a:pt x="999740" y="480028"/>
                </a:cubicBezTo>
                <a:cubicBezTo>
                  <a:pt x="1023319" y="452424"/>
                  <a:pt x="1104408" y="431144"/>
                  <a:pt x="1113609" y="428269"/>
                </a:cubicBezTo>
                <a:cubicBezTo>
                  <a:pt x="1122810" y="425394"/>
                  <a:pt x="1023319" y="444947"/>
                  <a:pt x="1054949" y="462775"/>
                </a:cubicBezTo>
                <a:cubicBezTo>
                  <a:pt x="1086579" y="480603"/>
                  <a:pt x="1321793" y="543863"/>
                  <a:pt x="1303390" y="535237"/>
                </a:cubicBezTo>
                <a:cubicBezTo>
                  <a:pt x="1284987" y="526611"/>
                  <a:pt x="1038271" y="448972"/>
                  <a:pt x="944531" y="411016"/>
                </a:cubicBezTo>
                <a:cubicBezTo>
                  <a:pt x="850791" y="373060"/>
                  <a:pt x="738648" y="324177"/>
                  <a:pt x="740948" y="307499"/>
                </a:cubicBezTo>
                <a:cubicBezTo>
                  <a:pt x="743248" y="290821"/>
                  <a:pt x="999165" y="323602"/>
                  <a:pt x="958333" y="310950"/>
                </a:cubicBezTo>
                <a:cubicBezTo>
                  <a:pt x="917501" y="298298"/>
                  <a:pt x="588548" y="236763"/>
                  <a:pt x="495958" y="231587"/>
                </a:cubicBezTo>
                <a:cubicBezTo>
                  <a:pt x="403368" y="226411"/>
                  <a:pt x="401642" y="283921"/>
                  <a:pt x="402792" y="279895"/>
                </a:cubicBezTo>
                <a:cubicBezTo>
                  <a:pt x="403942" y="275869"/>
                  <a:pt x="510335" y="241939"/>
                  <a:pt x="502859" y="207433"/>
                </a:cubicBezTo>
                <a:cubicBezTo>
                  <a:pt x="495383" y="172927"/>
                  <a:pt x="365411" y="81487"/>
                  <a:pt x="357935" y="72861"/>
                </a:cubicBezTo>
                <a:cubicBezTo>
                  <a:pt x="350459" y="64235"/>
                  <a:pt x="481580" y="152224"/>
                  <a:pt x="458001" y="155674"/>
                </a:cubicBezTo>
                <a:cubicBezTo>
                  <a:pt x="434422" y="159125"/>
                  <a:pt x="291224" y="116568"/>
                  <a:pt x="216462" y="93564"/>
                </a:cubicBezTo>
                <a:cubicBezTo>
                  <a:pt x="141700" y="70560"/>
                  <a:pt x="-64185" y="-27206"/>
                  <a:pt x="19779" y="7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2133005A-985B-2EE2-A92F-50E67E52941C}"/>
              </a:ext>
            </a:extLst>
          </p:cNvPr>
          <p:cNvSpPr/>
          <p:nvPr/>
        </p:nvSpPr>
        <p:spPr>
          <a:xfrm>
            <a:off x="4588484" y="6172769"/>
            <a:ext cx="1256950" cy="663266"/>
          </a:xfrm>
          <a:custGeom>
            <a:avLst/>
            <a:gdLst>
              <a:gd name="connsiteX0" fmla="*/ 4219 w 1256950"/>
              <a:gd name="connsiteY0" fmla="*/ 17546 h 663266"/>
              <a:gd name="connsiteX1" fmla="*/ 632222 w 1256950"/>
              <a:gd name="connsiteY1" fmla="*/ 272888 h 663266"/>
              <a:gd name="connsiteX2" fmla="*/ 635673 w 1256950"/>
              <a:gd name="connsiteY2" fmla="*/ 297042 h 663266"/>
              <a:gd name="connsiteX3" fmla="*/ 925521 w 1256950"/>
              <a:gd name="connsiteY3" fmla="*/ 469571 h 663266"/>
              <a:gd name="connsiteX4" fmla="*/ 904817 w 1256950"/>
              <a:gd name="connsiteY4" fmla="*/ 445417 h 663266"/>
              <a:gd name="connsiteX5" fmla="*/ 1136005 w 1256950"/>
              <a:gd name="connsiteY5" fmla="*/ 573088 h 663266"/>
              <a:gd name="connsiteX6" fmla="*/ 1256775 w 1256950"/>
              <a:gd name="connsiteY6" fmla="*/ 662802 h 663266"/>
              <a:gd name="connsiteX7" fmla="*/ 1111851 w 1256950"/>
              <a:gd name="connsiteY7" fmla="*/ 535131 h 663266"/>
              <a:gd name="connsiteX8" fmla="*/ 922070 w 1256950"/>
              <a:gd name="connsiteY8" fmla="*/ 441966 h 663266"/>
              <a:gd name="connsiteX9" fmla="*/ 842707 w 1256950"/>
              <a:gd name="connsiteY9" fmla="*/ 407460 h 663266"/>
              <a:gd name="connsiteX10" fmla="*/ 401034 w 1256950"/>
              <a:gd name="connsiteY10" fmla="*/ 100360 h 663266"/>
              <a:gd name="connsiteX11" fmla="*/ 494200 w 1256950"/>
              <a:gd name="connsiteY11" fmla="*/ 179723 h 663266"/>
              <a:gd name="connsiteX12" fmla="*/ 128440 w 1256950"/>
              <a:gd name="connsiteY12" fmla="*/ 294 h 663266"/>
              <a:gd name="connsiteX13" fmla="*/ 345825 w 1256950"/>
              <a:gd name="connsiteY13" fmla="*/ 134866 h 663266"/>
              <a:gd name="connsiteX14" fmla="*/ 4219 w 1256950"/>
              <a:gd name="connsiteY14" fmla="*/ 17546 h 66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6950" h="663266">
                <a:moveTo>
                  <a:pt x="4219" y="17546"/>
                </a:moveTo>
                <a:cubicBezTo>
                  <a:pt x="51952" y="40550"/>
                  <a:pt x="632222" y="272888"/>
                  <a:pt x="632222" y="272888"/>
                </a:cubicBezTo>
                <a:cubicBezTo>
                  <a:pt x="737464" y="319471"/>
                  <a:pt x="586790" y="264262"/>
                  <a:pt x="635673" y="297042"/>
                </a:cubicBezTo>
                <a:cubicBezTo>
                  <a:pt x="684556" y="329822"/>
                  <a:pt x="880664" y="444842"/>
                  <a:pt x="925521" y="469571"/>
                </a:cubicBezTo>
                <a:cubicBezTo>
                  <a:pt x="970378" y="494300"/>
                  <a:pt x="869736" y="428164"/>
                  <a:pt x="904817" y="445417"/>
                </a:cubicBezTo>
                <a:cubicBezTo>
                  <a:pt x="939898" y="462670"/>
                  <a:pt x="1077346" y="536857"/>
                  <a:pt x="1136005" y="573088"/>
                </a:cubicBezTo>
                <a:cubicBezTo>
                  <a:pt x="1194664" y="609319"/>
                  <a:pt x="1260801" y="669128"/>
                  <a:pt x="1256775" y="662802"/>
                </a:cubicBezTo>
                <a:cubicBezTo>
                  <a:pt x="1252749" y="656476"/>
                  <a:pt x="1167635" y="571937"/>
                  <a:pt x="1111851" y="535131"/>
                </a:cubicBezTo>
                <a:cubicBezTo>
                  <a:pt x="1056067" y="498325"/>
                  <a:pt x="966927" y="463244"/>
                  <a:pt x="922070" y="441966"/>
                </a:cubicBezTo>
                <a:cubicBezTo>
                  <a:pt x="877213" y="420688"/>
                  <a:pt x="929546" y="464394"/>
                  <a:pt x="842707" y="407460"/>
                </a:cubicBezTo>
                <a:cubicBezTo>
                  <a:pt x="755868" y="350526"/>
                  <a:pt x="459118" y="138316"/>
                  <a:pt x="401034" y="100360"/>
                </a:cubicBezTo>
                <a:cubicBezTo>
                  <a:pt x="342950" y="62404"/>
                  <a:pt x="539632" y="196401"/>
                  <a:pt x="494200" y="179723"/>
                </a:cubicBezTo>
                <a:cubicBezTo>
                  <a:pt x="448768" y="163045"/>
                  <a:pt x="153169" y="7770"/>
                  <a:pt x="128440" y="294"/>
                </a:cubicBezTo>
                <a:cubicBezTo>
                  <a:pt x="103711" y="-7182"/>
                  <a:pt x="362503" y="130265"/>
                  <a:pt x="345825" y="134866"/>
                </a:cubicBezTo>
                <a:cubicBezTo>
                  <a:pt x="329147" y="139467"/>
                  <a:pt x="-43514" y="-5458"/>
                  <a:pt x="4219" y="17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D0780348-A97F-D956-9464-8F742B179F33}"/>
              </a:ext>
            </a:extLst>
          </p:cNvPr>
          <p:cNvSpPr/>
          <p:nvPr/>
        </p:nvSpPr>
        <p:spPr>
          <a:xfrm>
            <a:off x="5508007" y="6522526"/>
            <a:ext cx="1052765" cy="658116"/>
          </a:xfrm>
          <a:custGeom>
            <a:avLst/>
            <a:gdLst>
              <a:gd name="connsiteX0" fmla="*/ 9448 w 1052765"/>
              <a:gd name="connsiteY0" fmla="*/ 123264 h 658116"/>
              <a:gd name="connsiteX1" fmla="*/ 554638 w 1052765"/>
              <a:gd name="connsiteY1" fmla="*/ 275089 h 658116"/>
              <a:gd name="connsiteX2" fmla="*/ 523582 w 1052765"/>
              <a:gd name="connsiteY2" fmla="*/ 285441 h 658116"/>
              <a:gd name="connsiteX3" fmla="*/ 640902 w 1052765"/>
              <a:gd name="connsiteY3" fmla="*/ 426914 h 658116"/>
              <a:gd name="connsiteX4" fmla="*/ 865188 w 1052765"/>
              <a:gd name="connsiteY4" fmla="*/ 551134 h 658116"/>
              <a:gd name="connsiteX5" fmla="*/ 1051519 w 1052765"/>
              <a:gd name="connsiteY5" fmla="*/ 658102 h 658116"/>
              <a:gd name="connsiteX6" fmla="*/ 772023 w 1052765"/>
              <a:gd name="connsiteY6" fmla="*/ 544233 h 658116"/>
              <a:gd name="connsiteX7" fmla="*/ 537385 w 1052765"/>
              <a:gd name="connsiteY7" fmla="*/ 392408 h 658116"/>
              <a:gd name="connsiteX8" fmla="*/ 485626 w 1052765"/>
              <a:gd name="connsiteY8" fmla="*/ 316496 h 658116"/>
              <a:gd name="connsiteX9" fmla="*/ 326900 w 1052765"/>
              <a:gd name="connsiteY9" fmla="*/ 288891 h 658116"/>
              <a:gd name="connsiteX10" fmla="*/ 509780 w 1052765"/>
              <a:gd name="connsiteY10" fmla="*/ 285441 h 658116"/>
              <a:gd name="connsiteX11" fmla="*/ 288944 w 1052765"/>
              <a:gd name="connsiteY11" fmla="*/ 257836 h 658116"/>
              <a:gd name="connsiteX12" fmla="*/ 409714 w 1052765"/>
              <a:gd name="connsiteY12" fmla="*/ 247485 h 658116"/>
              <a:gd name="connsiteX13" fmla="*/ 5998 w 1052765"/>
              <a:gd name="connsiteY13" fmla="*/ 2494 h 658116"/>
              <a:gd name="connsiteX14" fmla="*/ 192328 w 1052765"/>
              <a:gd name="connsiteY14" fmla="*/ 119814 h 658116"/>
              <a:gd name="connsiteX15" fmla="*/ 9448 w 1052765"/>
              <a:gd name="connsiteY15" fmla="*/ 123264 h 65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765" h="658116">
                <a:moveTo>
                  <a:pt x="9448" y="123264"/>
                </a:moveTo>
                <a:cubicBezTo>
                  <a:pt x="69833" y="149143"/>
                  <a:pt x="468949" y="248060"/>
                  <a:pt x="554638" y="275089"/>
                </a:cubicBezTo>
                <a:cubicBezTo>
                  <a:pt x="640327" y="302119"/>
                  <a:pt x="509205" y="260137"/>
                  <a:pt x="523582" y="285441"/>
                </a:cubicBezTo>
                <a:cubicBezTo>
                  <a:pt x="537959" y="310745"/>
                  <a:pt x="583968" y="382632"/>
                  <a:pt x="640902" y="426914"/>
                </a:cubicBezTo>
                <a:cubicBezTo>
                  <a:pt x="697836" y="471196"/>
                  <a:pt x="796752" y="512603"/>
                  <a:pt x="865188" y="551134"/>
                </a:cubicBezTo>
                <a:cubicBezTo>
                  <a:pt x="933624" y="589665"/>
                  <a:pt x="1067047" y="659252"/>
                  <a:pt x="1051519" y="658102"/>
                </a:cubicBezTo>
                <a:cubicBezTo>
                  <a:pt x="1035992" y="656952"/>
                  <a:pt x="857712" y="588515"/>
                  <a:pt x="772023" y="544233"/>
                </a:cubicBezTo>
                <a:cubicBezTo>
                  <a:pt x="686334" y="499951"/>
                  <a:pt x="585118" y="430364"/>
                  <a:pt x="537385" y="392408"/>
                </a:cubicBezTo>
                <a:cubicBezTo>
                  <a:pt x="489652" y="354452"/>
                  <a:pt x="520707" y="333749"/>
                  <a:pt x="485626" y="316496"/>
                </a:cubicBezTo>
                <a:cubicBezTo>
                  <a:pt x="450545" y="299243"/>
                  <a:pt x="322874" y="294067"/>
                  <a:pt x="326900" y="288891"/>
                </a:cubicBezTo>
                <a:cubicBezTo>
                  <a:pt x="330926" y="283715"/>
                  <a:pt x="516106" y="290617"/>
                  <a:pt x="509780" y="285441"/>
                </a:cubicBezTo>
                <a:cubicBezTo>
                  <a:pt x="503454" y="280265"/>
                  <a:pt x="305622" y="264162"/>
                  <a:pt x="288944" y="257836"/>
                </a:cubicBezTo>
                <a:cubicBezTo>
                  <a:pt x="272266" y="251510"/>
                  <a:pt x="456872" y="290042"/>
                  <a:pt x="409714" y="247485"/>
                </a:cubicBezTo>
                <a:cubicBezTo>
                  <a:pt x="362556" y="204928"/>
                  <a:pt x="42229" y="23772"/>
                  <a:pt x="5998" y="2494"/>
                </a:cubicBezTo>
                <a:cubicBezTo>
                  <a:pt x="-30233" y="-18785"/>
                  <a:pt x="186577" y="102561"/>
                  <a:pt x="192328" y="119814"/>
                </a:cubicBezTo>
                <a:cubicBezTo>
                  <a:pt x="198079" y="137067"/>
                  <a:pt x="-50937" y="97385"/>
                  <a:pt x="9448" y="123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A3118CDF-5EFB-FCCD-71DA-2079E1BE241C}"/>
              </a:ext>
            </a:extLst>
          </p:cNvPr>
          <p:cNvSpPr/>
          <p:nvPr/>
        </p:nvSpPr>
        <p:spPr>
          <a:xfrm>
            <a:off x="5632647" y="6685748"/>
            <a:ext cx="543000" cy="415567"/>
          </a:xfrm>
          <a:custGeom>
            <a:avLst/>
            <a:gdLst>
              <a:gd name="connsiteX0" fmla="*/ 19380 w 543000"/>
              <a:gd name="connsiteY0" fmla="*/ 8350 h 415567"/>
              <a:gd name="connsiteX1" fmla="*/ 526613 w 543000"/>
              <a:gd name="connsiteY1" fmla="*/ 381011 h 415567"/>
              <a:gd name="connsiteX2" fmla="*/ 423096 w 543000"/>
              <a:gd name="connsiteY2" fmla="*/ 301648 h 415567"/>
              <a:gd name="connsiteX3" fmla="*/ 467954 w 543000"/>
              <a:gd name="connsiteY3" fmla="*/ 287846 h 415567"/>
              <a:gd name="connsiteX4" fmla="*/ 398942 w 543000"/>
              <a:gd name="connsiteY4" fmla="*/ 232637 h 415567"/>
              <a:gd name="connsiteX5" fmla="*/ 471404 w 543000"/>
              <a:gd name="connsiteY5" fmla="*/ 312000 h 415567"/>
              <a:gd name="connsiteX6" fmla="*/ 229865 w 543000"/>
              <a:gd name="connsiteY6" fmla="*/ 218835 h 415567"/>
              <a:gd name="connsiteX7" fmla="*/ 222964 w 543000"/>
              <a:gd name="connsiteY7" fmla="*/ 263692 h 415567"/>
              <a:gd name="connsiteX8" fmla="*/ 305777 w 543000"/>
              <a:gd name="connsiteY8" fmla="*/ 415517 h 415567"/>
              <a:gd name="connsiteX9" fmla="*/ 226414 w 543000"/>
              <a:gd name="connsiteY9" fmla="*/ 246439 h 415567"/>
              <a:gd name="connsiteX10" fmla="*/ 305777 w 543000"/>
              <a:gd name="connsiteY10" fmla="*/ 177428 h 415567"/>
              <a:gd name="connsiteX11" fmla="*/ 243667 w 543000"/>
              <a:gd name="connsiteY11" fmla="*/ 194681 h 415567"/>
              <a:gd name="connsiteX12" fmla="*/ 129798 w 543000"/>
              <a:gd name="connsiteY12" fmla="*/ 149823 h 415567"/>
              <a:gd name="connsiteX13" fmla="*/ 171205 w 543000"/>
              <a:gd name="connsiteY13" fmla="*/ 91164 h 415567"/>
              <a:gd name="connsiteX14" fmla="*/ 109095 w 543000"/>
              <a:gd name="connsiteY14" fmla="*/ 118768 h 415567"/>
              <a:gd name="connsiteX15" fmla="*/ 19380 w 543000"/>
              <a:gd name="connsiteY15" fmla="*/ 8350 h 41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000" h="415567">
                <a:moveTo>
                  <a:pt x="19380" y="8350"/>
                </a:moveTo>
                <a:cubicBezTo>
                  <a:pt x="88966" y="52057"/>
                  <a:pt x="459327" y="332128"/>
                  <a:pt x="526613" y="381011"/>
                </a:cubicBezTo>
                <a:cubicBezTo>
                  <a:pt x="593899" y="429894"/>
                  <a:pt x="432873" y="317176"/>
                  <a:pt x="423096" y="301648"/>
                </a:cubicBezTo>
                <a:cubicBezTo>
                  <a:pt x="413319" y="286120"/>
                  <a:pt x="471980" y="299348"/>
                  <a:pt x="467954" y="287846"/>
                </a:cubicBezTo>
                <a:cubicBezTo>
                  <a:pt x="463928" y="276344"/>
                  <a:pt x="398367" y="228611"/>
                  <a:pt x="398942" y="232637"/>
                </a:cubicBezTo>
                <a:cubicBezTo>
                  <a:pt x="399517" y="236663"/>
                  <a:pt x="499583" y="314300"/>
                  <a:pt x="471404" y="312000"/>
                </a:cubicBezTo>
                <a:cubicBezTo>
                  <a:pt x="443225" y="309700"/>
                  <a:pt x="271272" y="226886"/>
                  <a:pt x="229865" y="218835"/>
                </a:cubicBezTo>
                <a:cubicBezTo>
                  <a:pt x="188458" y="210784"/>
                  <a:pt x="210312" y="230912"/>
                  <a:pt x="222964" y="263692"/>
                </a:cubicBezTo>
                <a:cubicBezTo>
                  <a:pt x="235616" y="296472"/>
                  <a:pt x="305202" y="418392"/>
                  <a:pt x="305777" y="415517"/>
                </a:cubicBezTo>
                <a:cubicBezTo>
                  <a:pt x="306352" y="412642"/>
                  <a:pt x="226414" y="286120"/>
                  <a:pt x="226414" y="246439"/>
                </a:cubicBezTo>
                <a:cubicBezTo>
                  <a:pt x="226414" y="206758"/>
                  <a:pt x="302902" y="186054"/>
                  <a:pt x="305777" y="177428"/>
                </a:cubicBezTo>
                <a:cubicBezTo>
                  <a:pt x="308652" y="168802"/>
                  <a:pt x="272997" y="199282"/>
                  <a:pt x="243667" y="194681"/>
                </a:cubicBezTo>
                <a:cubicBezTo>
                  <a:pt x="214337" y="190080"/>
                  <a:pt x="141875" y="167076"/>
                  <a:pt x="129798" y="149823"/>
                </a:cubicBezTo>
                <a:cubicBezTo>
                  <a:pt x="117721" y="132570"/>
                  <a:pt x="174655" y="96340"/>
                  <a:pt x="171205" y="91164"/>
                </a:cubicBezTo>
                <a:cubicBezTo>
                  <a:pt x="167755" y="85988"/>
                  <a:pt x="129798" y="131420"/>
                  <a:pt x="109095" y="118768"/>
                </a:cubicBezTo>
                <a:cubicBezTo>
                  <a:pt x="88392" y="106116"/>
                  <a:pt x="-50206" y="-35357"/>
                  <a:pt x="19380" y="8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4686202F-A3EA-4EE0-A74E-09833CFB82CC}"/>
              </a:ext>
            </a:extLst>
          </p:cNvPr>
          <p:cNvSpPr/>
          <p:nvPr/>
        </p:nvSpPr>
        <p:spPr>
          <a:xfrm>
            <a:off x="6100872" y="7006130"/>
            <a:ext cx="704572" cy="253000"/>
          </a:xfrm>
          <a:custGeom>
            <a:avLst/>
            <a:gdLst>
              <a:gd name="connsiteX0" fmla="*/ 3179 w 704572"/>
              <a:gd name="connsiteY0" fmla="*/ 1970 h 253000"/>
              <a:gd name="connsiteX1" fmla="*/ 558720 w 704572"/>
              <a:gd name="connsiteY1" fmla="*/ 226256 h 253000"/>
              <a:gd name="connsiteX2" fmla="*/ 689842 w 704572"/>
              <a:gd name="connsiteY2" fmla="*/ 233158 h 253000"/>
              <a:gd name="connsiteX3" fmla="*/ 289576 w 704572"/>
              <a:gd name="connsiteY3" fmla="*/ 84783 h 253000"/>
              <a:gd name="connsiteX4" fmla="*/ 330983 w 704572"/>
              <a:gd name="connsiteY4" fmla="*/ 115838 h 253000"/>
              <a:gd name="connsiteX5" fmla="*/ 3179 w 704572"/>
              <a:gd name="connsiteY5" fmla="*/ 1970 h 2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572" h="253000">
                <a:moveTo>
                  <a:pt x="3179" y="1970"/>
                </a:moveTo>
                <a:cubicBezTo>
                  <a:pt x="41135" y="20373"/>
                  <a:pt x="444276" y="187725"/>
                  <a:pt x="558720" y="226256"/>
                </a:cubicBezTo>
                <a:cubicBezTo>
                  <a:pt x="673164" y="264787"/>
                  <a:pt x="734699" y="256737"/>
                  <a:pt x="689842" y="233158"/>
                </a:cubicBezTo>
                <a:cubicBezTo>
                  <a:pt x="644985" y="209579"/>
                  <a:pt x="349386" y="104336"/>
                  <a:pt x="289576" y="84783"/>
                </a:cubicBezTo>
                <a:cubicBezTo>
                  <a:pt x="229766" y="65230"/>
                  <a:pt x="383317" y="131941"/>
                  <a:pt x="330983" y="115838"/>
                </a:cubicBezTo>
                <a:cubicBezTo>
                  <a:pt x="278650" y="99735"/>
                  <a:pt x="-34777" y="-16433"/>
                  <a:pt x="3179" y="1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2A13DBE2-0BC0-8B62-FE2D-C5AC3A6B190A}"/>
              </a:ext>
            </a:extLst>
          </p:cNvPr>
          <p:cNvSpPr/>
          <p:nvPr/>
        </p:nvSpPr>
        <p:spPr>
          <a:xfrm>
            <a:off x="4405224" y="6198425"/>
            <a:ext cx="413864" cy="209158"/>
          </a:xfrm>
          <a:custGeom>
            <a:avLst/>
            <a:gdLst>
              <a:gd name="connsiteX0" fmla="*/ 521 w 413864"/>
              <a:gd name="connsiteY0" fmla="*/ 494 h 209158"/>
              <a:gd name="connsiteX1" fmla="*/ 396366 w 413864"/>
              <a:gd name="connsiteY1" fmla="*/ 202375 h 209158"/>
              <a:gd name="connsiteX2" fmla="*/ 313238 w 413864"/>
              <a:gd name="connsiteY2" fmla="*/ 146957 h 209158"/>
              <a:gd name="connsiteX3" fmla="*/ 521 w 413864"/>
              <a:gd name="connsiteY3" fmla="*/ 494 h 20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64" h="209158">
                <a:moveTo>
                  <a:pt x="521" y="494"/>
                </a:moveTo>
                <a:cubicBezTo>
                  <a:pt x="14376" y="9730"/>
                  <a:pt x="344247" y="177965"/>
                  <a:pt x="396366" y="202375"/>
                </a:cubicBezTo>
                <a:cubicBezTo>
                  <a:pt x="448486" y="226786"/>
                  <a:pt x="373275" y="179944"/>
                  <a:pt x="313238" y="146957"/>
                </a:cubicBezTo>
                <a:cubicBezTo>
                  <a:pt x="253202" y="113970"/>
                  <a:pt x="-13334" y="-8742"/>
                  <a:pt x="521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DA925022-1A6A-DA1B-C0B6-CA289B7C1416}"/>
              </a:ext>
            </a:extLst>
          </p:cNvPr>
          <p:cNvSpPr/>
          <p:nvPr/>
        </p:nvSpPr>
        <p:spPr>
          <a:xfrm>
            <a:off x="4790947" y="6378571"/>
            <a:ext cx="365271" cy="365130"/>
          </a:xfrm>
          <a:custGeom>
            <a:avLst/>
            <a:gdLst>
              <a:gd name="connsiteX0" fmla="*/ 128 w 365271"/>
              <a:gd name="connsiteY0" fmla="*/ 4 h 365130"/>
              <a:gd name="connsiteX1" fmla="*/ 238253 w 365271"/>
              <a:gd name="connsiteY1" fmla="*/ 200029 h 365130"/>
              <a:gd name="connsiteX2" fmla="*/ 219203 w 365271"/>
              <a:gd name="connsiteY2" fmla="*/ 180979 h 365130"/>
              <a:gd name="connsiteX3" fmla="*/ 365253 w 365271"/>
              <a:gd name="connsiteY3" fmla="*/ 365129 h 365130"/>
              <a:gd name="connsiteX4" fmla="*/ 228728 w 365271"/>
              <a:gd name="connsiteY4" fmla="*/ 177804 h 365130"/>
              <a:gd name="connsiteX5" fmla="*/ 130303 w 365271"/>
              <a:gd name="connsiteY5" fmla="*/ 101604 h 365130"/>
              <a:gd name="connsiteX6" fmla="*/ 203328 w 365271"/>
              <a:gd name="connsiteY6" fmla="*/ 193679 h 365130"/>
              <a:gd name="connsiteX7" fmla="*/ 128 w 365271"/>
              <a:gd name="connsiteY7" fmla="*/ 4 h 36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271" h="365130">
                <a:moveTo>
                  <a:pt x="128" y="4"/>
                </a:moveTo>
                <a:cubicBezTo>
                  <a:pt x="5949" y="1062"/>
                  <a:pt x="238253" y="200029"/>
                  <a:pt x="238253" y="200029"/>
                </a:cubicBezTo>
                <a:cubicBezTo>
                  <a:pt x="274766" y="230192"/>
                  <a:pt x="198036" y="153462"/>
                  <a:pt x="219203" y="180979"/>
                </a:cubicBezTo>
                <a:cubicBezTo>
                  <a:pt x="240370" y="208496"/>
                  <a:pt x="363666" y="365658"/>
                  <a:pt x="365253" y="365129"/>
                </a:cubicBezTo>
                <a:cubicBezTo>
                  <a:pt x="366840" y="364600"/>
                  <a:pt x="267886" y="221725"/>
                  <a:pt x="228728" y="177804"/>
                </a:cubicBezTo>
                <a:cubicBezTo>
                  <a:pt x="189570" y="133883"/>
                  <a:pt x="134536" y="98958"/>
                  <a:pt x="130303" y="101604"/>
                </a:cubicBezTo>
                <a:cubicBezTo>
                  <a:pt x="126070" y="104250"/>
                  <a:pt x="219203" y="205850"/>
                  <a:pt x="203328" y="193679"/>
                </a:cubicBezTo>
                <a:cubicBezTo>
                  <a:pt x="187453" y="181508"/>
                  <a:pt x="-5693" y="-1054"/>
                  <a:pt x="1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ECFD75E-5E4A-53D3-F11D-203ED195FD9D}"/>
              </a:ext>
            </a:extLst>
          </p:cNvPr>
          <p:cNvSpPr/>
          <p:nvPr/>
        </p:nvSpPr>
        <p:spPr>
          <a:xfrm>
            <a:off x="5167993" y="6724361"/>
            <a:ext cx="585141" cy="488715"/>
          </a:xfrm>
          <a:custGeom>
            <a:avLst/>
            <a:gdLst>
              <a:gd name="connsiteX0" fmla="*/ 907 w 585141"/>
              <a:gd name="connsiteY0" fmla="*/ 289 h 488715"/>
              <a:gd name="connsiteX1" fmla="*/ 219982 w 585141"/>
              <a:gd name="connsiteY1" fmla="*/ 184439 h 488715"/>
              <a:gd name="connsiteX2" fmla="*/ 191407 w 585141"/>
              <a:gd name="connsiteY2" fmla="*/ 159039 h 488715"/>
              <a:gd name="connsiteX3" fmla="*/ 375557 w 585141"/>
              <a:gd name="connsiteY3" fmla="*/ 286039 h 488715"/>
              <a:gd name="connsiteX4" fmla="*/ 581932 w 585141"/>
              <a:gd name="connsiteY4" fmla="*/ 486064 h 488715"/>
              <a:gd name="connsiteX5" fmla="*/ 204107 w 585141"/>
              <a:gd name="connsiteY5" fmla="*/ 130464 h 488715"/>
              <a:gd name="connsiteX6" fmla="*/ 197757 w 585141"/>
              <a:gd name="connsiteY6" fmla="*/ 162214 h 488715"/>
              <a:gd name="connsiteX7" fmla="*/ 118382 w 585141"/>
              <a:gd name="connsiteY7" fmla="*/ 86014 h 488715"/>
              <a:gd name="connsiteX8" fmla="*/ 140607 w 585141"/>
              <a:gd name="connsiteY8" fmla="*/ 139989 h 488715"/>
              <a:gd name="connsiteX9" fmla="*/ 907 w 585141"/>
              <a:gd name="connsiteY9" fmla="*/ 289 h 48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141" h="488715">
                <a:moveTo>
                  <a:pt x="907" y="289"/>
                </a:moveTo>
                <a:cubicBezTo>
                  <a:pt x="14136" y="7697"/>
                  <a:pt x="188232" y="157981"/>
                  <a:pt x="219982" y="184439"/>
                </a:cubicBezTo>
                <a:cubicBezTo>
                  <a:pt x="251732" y="210897"/>
                  <a:pt x="165478" y="142106"/>
                  <a:pt x="191407" y="159039"/>
                </a:cubicBezTo>
                <a:cubicBezTo>
                  <a:pt x="217336" y="175972"/>
                  <a:pt x="310470" y="231535"/>
                  <a:pt x="375557" y="286039"/>
                </a:cubicBezTo>
                <a:cubicBezTo>
                  <a:pt x="440645" y="340543"/>
                  <a:pt x="610507" y="511993"/>
                  <a:pt x="581932" y="486064"/>
                </a:cubicBezTo>
                <a:cubicBezTo>
                  <a:pt x="553357" y="460135"/>
                  <a:pt x="268136" y="184439"/>
                  <a:pt x="204107" y="130464"/>
                </a:cubicBezTo>
                <a:cubicBezTo>
                  <a:pt x="140078" y="76489"/>
                  <a:pt x="212044" y="169622"/>
                  <a:pt x="197757" y="162214"/>
                </a:cubicBezTo>
                <a:cubicBezTo>
                  <a:pt x="183470" y="154806"/>
                  <a:pt x="127907" y="89718"/>
                  <a:pt x="118382" y="86014"/>
                </a:cubicBezTo>
                <a:cubicBezTo>
                  <a:pt x="108857" y="82310"/>
                  <a:pt x="158069" y="150043"/>
                  <a:pt x="140607" y="139989"/>
                </a:cubicBezTo>
                <a:cubicBezTo>
                  <a:pt x="123145" y="129935"/>
                  <a:pt x="-12322" y="-7119"/>
                  <a:pt x="907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CA657D2-DD6A-8FA3-5AE5-0748BA2520FC}"/>
              </a:ext>
            </a:extLst>
          </p:cNvPr>
          <p:cNvSpPr/>
          <p:nvPr/>
        </p:nvSpPr>
        <p:spPr>
          <a:xfrm>
            <a:off x="5673551" y="7137400"/>
            <a:ext cx="378425" cy="267024"/>
          </a:xfrm>
          <a:custGeom>
            <a:avLst/>
            <a:gdLst>
              <a:gd name="connsiteX0" fmla="*/ 174 w 378425"/>
              <a:gd name="connsiteY0" fmla="*/ 0 h 267024"/>
              <a:gd name="connsiteX1" fmla="*/ 162099 w 378425"/>
              <a:gd name="connsiteY1" fmla="*/ 155575 h 267024"/>
              <a:gd name="connsiteX2" fmla="*/ 304974 w 378425"/>
              <a:gd name="connsiteY2" fmla="*/ 247650 h 267024"/>
              <a:gd name="connsiteX3" fmla="*/ 222424 w 378425"/>
              <a:gd name="connsiteY3" fmla="*/ 180975 h 267024"/>
              <a:gd name="connsiteX4" fmla="*/ 377999 w 378425"/>
              <a:gd name="connsiteY4" fmla="*/ 266700 h 267024"/>
              <a:gd name="connsiteX5" fmla="*/ 165274 w 378425"/>
              <a:gd name="connsiteY5" fmla="*/ 142875 h 267024"/>
              <a:gd name="connsiteX6" fmla="*/ 193849 w 378425"/>
              <a:gd name="connsiteY6" fmla="*/ 155575 h 267024"/>
              <a:gd name="connsiteX7" fmla="*/ 174 w 378425"/>
              <a:gd name="connsiteY7" fmla="*/ 0 h 26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425" h="267024">
                <a:moveTo>
                  <a:pt x="174" y="0"/>
                </a:moveTo>
                <a:cubicBezTo>
                  <a:pt x="-5118" y="0"/>
                  <a:pt x="111299" y="114300"/>
                  <a:pt x="162099" y="155575"/>
                </a:cubicBezTo>
                <a:cubicBezTo>
                  <a:pt x="212899" y="196850"/>
                  <a:pt x="294920" y="243417"/>
                  <a:pt x="304974" y="247650"/>
                </a:cubicBezTo>
                <a:cubicBezTo>
                  <a:pt x="315028" y="251883"/>
                  <a:pt x="210253" y="177800"/>
                  <a:pt x="222424" y="180975"/>
                </a:cubicBezTo>
                <a:cubicBezTo>
                  <a:pt x="234595" y="184150"/>
                  <a:pt x="387524" y="273050"/>
                  <a:pt x="377999" y="266700"/>
                </a:cubicBezTo>
                <a:cubicBezTo>
                  <a:pt x="368474" y="260350"/>
                  <a:pt x="195965" y="161396"/>
                  <a:pt x="165274" y="142875"/>
                </a:cubicBezTo>
                <a:cubicBezTo>
                  <a:pt x="134583" y="124354"/>
                  <a:pt x="218191" y="176212"/>
                  <a:pt x="193849" y="155575"/>
                </a:cubicBezTo>
                <a:cubicBezTo>
                  <a:pt x="169507" y="134938"/>
                  <a:pt x="5466" y="0"/>
                  <a:pt x="1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02312BDE-03EA-3D76-72E4-2423CD375DE2}"/>
              </a:ext>
            </a:extLst>
          </p:cNvPr>
          <p:cNvSpPr/>
          <p:nvPr/>
        </p:nvSpPr>
        <p:spPr>
          <a:xfrm>
            <a:off x="4479827" y="6264168"/>
            <a:ext cx="258463" cy="184421"/>
          </a:xfrm>
          <a:custGeom>
            <a:avLst/>
            <a:gdLst>
              <a:gd name="connsiteX0" fmla="*/ 98 w 258463"/>
              <a:gd name="connsiteY0" fmla="*/ 107 h 184421"/>
              <a:gd name="connsiteX1" fmla="*/ 206473 w 258463"/>
              <a:gd name="connsiteY1" fmla="*/ 95357 h 184421"/>
              <a:gd name="connsiteX2" fmla="*/ 247748 w 258463"/>
              <a:gd name="connsiteY2" fmla="*/ 184257 h 184421"/>
              <a:gd name="connsiteX3" fmla="*/ 235048 w 258463"/>
              <a:gd name="connsiteY3" fmla="*/ 114407 h 184421"/>
              <a:gd name="connsiteX4" fmla="*/ 98 w 258463"/>
              <a:gd name="connsiteY4" fmla="*/ 107 h 1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63" h="184421">
                <a:moveTo>
                  <a:pt x="98" y="107"/>
                </a:moveTo>
                <a:cubicBezTo>
                  <a:pt x="-4664" y="-3068"/>
                  <a:pt x="165198" y="64665"/>
                  <a:pt x="206473" y="95357"/>
                </a:cubicBezTo>
                <a:cubicBezTo>
                  <a:pt x="247748" y="126049"/>
                  <a:pt x="242986" y="181082"/>
                  <a:pt x="247748" y="184257"/>
                </a:cubicBezTo>
                <a:cubicBezTo>
                  <a:pt x="252510" y="187432"/>
                  <a:pt x="275264" y="144040"/>
                  <a:pt x="235048" y="114407"/>
                </a:cubicBezTo>
                <a:cubicBezTo>
                  <a:pt x="194832" y="84774"/>
                  <a:pt x="4860" y="3282"/>
                  <a:pt x="9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F0B3D11-ABA3-637C-3D6A-8633D2DCB37B}"/>
              </a:ext>
            </a:extLst>
          </p:cNvPr>
          <p:cNvSpPr/>
          <p:nvPr/>
        </p:nvSpPr>
        <p:spPr>
          <a:xfrm>
            <a:off x="3924300" y="6019800"/>
            <a:ext cx="658783" cy="361290"/>
          </a:xfrm>
          <a:custGeom>
            <a:avLst/>
            <a:gdLst>
              <a:gd name="connsiteX0" fmla="*/ 0 w 658783"/>
              <a:gd name="connsiteY0" fmla="*/ 0 h 361290"/>
              <a:gd name="connsiteX1" fmla="*/ 641350 w 658783"/>
              <a:gd name="connsiteY1" fmla="*/ 349250 h 361290"/>
              <a:gd name="connsiteX2" fmla="*/ 438150 w 658783"/>
              <a:gd name="connsiteY2" fmla="*/ 254000 h 361290"/>
              <a:gd name="connsiteX3" fmla="*/ 0 w 658783"/>
              <a:gd name="connsiteY3" fmla="*/ 0 h 36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783" h="361290">
                <a:moveTo>
                  <a:pt x="0" y="0"/>
                </a:moveTo>
                <a:cubicBezTo>
                  <a:pt x="33867" y="15875"/>
                  <a:pt x="568325" y="306917"/>
                  <a:pt x="641350" y="349250"/>
                </a:cubicBezTo>
                <a:cubicBezTo>
                  <a:pt x="714375" y="391583"/>
                  <a:pt x="540808" y="313267"/>
                  <a:pt x="438150" y="254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6E02A693-AAAF-4393-4DC1-40F6CA9EBE72}"/>
              </a:ext>
            </a:extLst>
          </p:cNvPr>
          <p:cNvSpPr/>
          <p:nvPr/>
        </p:nvSpPr>
        <p:spPr>
          <a:xfrm>
            <a:off x="4635489" y="6556253"/>
            <a:ext cx="107980" cy="327175"/>
          </a:xfrm>
          <a:custGeom>
            <a:avLst/>
            <a:gdLst>
              <a:gd name="connsiteX0" fmla="*/ 11 w 107980"/>
              <a:gd name="connsiteY0" fmla="*/ 122 h 327175"/>
              <a:gd name="connsiteX1" fmla="*/ 92086 w 107980"/>
              <a:gd name="connsiteY1" fmla="*/ 79497 h 327175"/>
              <a:gd name="connsiteX2" fmla="*/ 107961 w 107980"/>
              <a:gd name="connsiteY2" fmla="*/ 190622 h 327175"/>
              <a:gd name="connsiteX3" fmla="*/ 95261 w 107980"/>
              <a:gd name="connsiteY3" fmla="*/ 123947 h 327175"/>
              <a:gd name="connsiteX4" fmla="*/ 92086 w 107980"/>
              <a:gd name="connsiteY4" fmla="*/ 327147 h 327175"/>
              <a:gd name="connsiteX5" fmla="*/ 82561 w 107980"/>
              <a:gd name="connsiteY5" fmla="*/ 108072 h 327175"/>
              <a:gd name="connsiteX6" fmla="*/ 82561 w 107980"/>
              <a:gd name="connsiteY6" fmla="*/ 31872 h 327175"/>
              <a:gd name="connsiteX7" fmla="*/ 98436 w 107980"/>
              <a:gd name="connsiteY7" fmla="*/ 60447 h 327175"/>
              <a:gd name="connsiteX8" fmla="*/ 11 w 107980"/>
              <a:gd name="connsiteY8" fmla="*/ 122 h 3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80" h="327175">
                <a:moveTo>
                  <a:pt x="11" y="122"/>
                </a:moveTo>
                <a:cubicBezTo>
                  <a:pt x="-1047" y="3297"/>
                  <a:pt x="74094" y="47747"/>
                  <a:pt x="92086" y="79497"/>
                </a:cubicBezTo>
                <a:cubicBezTo>
                  <a:pt x="110078" y="111247"/>
                  <a:pt x="107432" y="183214"/>
                  <a:pt x="107961" y="190622"/>
                </a:cubicBezTo>
                <a:cubicBezTo>
                  <a:pt x="108490" y="198030"/>
                  <a:pt x="97907" y="101193"/>
                  <a:pt x="95261" y="123947"/>
                </a:cubicBezTo>
                <a:cubicBezTo>
                  <a:pt x="92615" y="146701"/>
                  <a:pt x="94203" y="329793"/>
                  <a:pt x="92086" y="327147"/>
                </a:cubicBezTo>
                <a:cubicBezTo>
                  <a:pt x="89969" y="324501"/>
                  <a:pt x="84148" y="157284"/>
                  <a:pt x="82561" y="108072"/>
                </a:cubicBezTo>
                <a:cubicBezTo>
                  <a:pt x="80974" y="58860"/>
                  <a:pt x="79915" y="39809"/>
                  <a:pt x="82561" y="31872"/>
                </a:cubicBezTo>
                <a:cubicBezTo>
                  <a:pt x="85207" y="23935"/>
                  <a:pt x="112723" y="64151"/>
                  <a:pt x="98436" y="60447"/>
                </a:cubicBezTo>
                <a:cubicBezTo>
                  <a:pt x="84149" y="56743"/>
                  <a:pt x="1069" y="-3053"/>
                  <a:pt x="11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EE0FC0E2-55DE-3824-C14A-0E8D9910F1E4}"/>
              </a:ext>
            </a:extLst>
          </p:cNvPr>
          <p:cNvSpPr/>
          <p:nvPr/>
        </p:nvSpPr>
        <p:spPr>
          <a:xfrm>
            <a:off x="3908421" y="6188033"/>
            <a:ext cx="66798" cy="222529"/>
          </a:xfrm>
          <a:custGeom>
            <a:avLst/>
            <a:gdLst>
              <a:gd name="connsiteX0" fmla="*/ 4 w 66798"/>
              <a:gd name="connsiteY0" fmla="*/ 42 h 222529"/>
              <a:gd name="connsiteX1" fmla="*/ 57154 w 66798"/>
              <a:gd name="connsiteY1" fmla="*/ 168317 h 222529"/>
              <a:gd name="connsiteX2" fmla="*/ 60329 w 66798"/>
              <a:gd name="connsiteY2" fmla="*/ 222292 h 222529"/>
              <a:gd name="connsiteX3" fmla="*/ 60329 w 66798"/>
              <a:gd name="connsiteY3" fmla="*/ 152442 h 222529"/>
              <a:gd name="connsiteX4" fmla="*/ 4 w 66798"/>
              <a:gd name="connsiteY4" fmla="*/ 42 h 22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98" h="222529">
                <a:moveTo>
                  <a:pt x="4" y="42"/>
                </a:moveTo>
                <a:cubicBezTo>
                  <a:pt x="-525" y="2688"/>
                  <a:pt x="47100" y="131275"/>
                  <a:pt x="57154" y="168317"/>
                </a:cubicBezTo>
                <a:cubicBezTo>
                  <a:pt x="67208" y="205359"/>
                  <a:pt x="59800" y="224938"/>
                  <a:pt x="60329" y="222292"/>
                </a:cubicBezTo>
                <a:cubicBezTo>
                  <a:pt x="60858" y="219646"/>
                  <a:pt x="74617" y="186309"/>
                  <a:pt x="60329" y="152442"/>
                </a:cubicBezTo>
                <a:cubicBezTo>
                  <a:pt x="46041" y="118575"/>
                  <a:pt x="533" y="-2604"/>
                  <a:pt x="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1CE6F709-2C32-B8C9-F17F-67B1A2053A7E}"/>
              </a:ext>
            </a:extLst>
          </p:cNvPr>
          <p:cNvSpPr/>
          <p:nvPr/>
        </p:nvSpPr>
        <p:spPr>
          <a:xfrm>
            <a:off x="4864100" y="6502365"/>
            <a:ext cx="209776" cy="228663"/>
          </a:xfrm>
          <a:custGeom>
            <a:avLst/>
            <a:gdLst>
              <a:gd name="connsiteX0" fmla="*/ 0 w 209776"/>
              <a:gd name="connsiteY0" fmla="*/ 35 h 228663"/>
              <a:gd name="connsiteX1" fmla="*/ 136525 w 209776"/>
              <a:gd name="connsiteY1" fmla="*/ 130210 h 228663"/>
              <a:gd name="connsiteX2" fmla="*/ 209550 w 209776"/>
              <a:gd name="connsiteY2" fmla="*/ 228635 h 228663"/>
              <a:gd name="connsiteX3" fmla="*/ 158750 w 209776"/>
              <a:gd name="connsiteY3" fmla="*/ 139735 h 228663"/>
              <a:gd name="connsiteX4" fmla="*/ 139700 w 209776"/>
              <a:gd name="connsiteY4" fmla="*/ 73060 h 228663"/>
              <a:gd name="connsiteX5" fmla="*/ 136525 w 209776"/>
              <a:gd name="connsiteY5" fmla="*/ 142910 h 228663"/>
              <a:gd name="connsiteX6" fmla="*/ 0 w 209776"/>
              <a:gd name="connsiteY6" fmla="*/ 35 h 2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76" h="228663">
                <a:moveTo>
                  <a:pt x="0" y="35"/>
                </a:moveTo>
                <a:cubicBezTo>
                  <a:pt x="0" y="-2082"/>
                  <a:pt x="101600" y="92110"/>
                  <a:pt x="136525" y="130210"/>
                </a:cubicBezTo>
                <a:cubicBezTo>
                  <a:pt x="171450" y="168310"/>
                  <a:pt x="205846" y="227048"/>
                  <a:pt x="209550" y="228635"/>
                </a:cubicBezTo>
                <a:cubicBezTo>
                  <a:pt x="213254" y="230222"/>
                  <a:pt x="170392" y="165664"/>
                  <a:pt x="158750" y="139735"/>
                </a:cubicBezTo>
                <a:cubicBezTo>
                  <a:pt x="147108" y="113806"/>
                  <a:pt x="143404" y="72531"/>
                  <a:pt x="139700" y="73060"/>
                </a:cubicBezTo>
                <a:cubicBezTo>
                  <a:pt x="135996" y="73589"/>
                  <a:pt x="155046" y="152964"/>
                  <a:pt x="136525" y="142910"/>
                </a:cubicBezTo>
                <a:cubicBezTo>
                  <a:pt x="118004" y="132856"/>
                  <a:pt x="0" y="2152"/>
                  <a:pt x="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3B0029A9-79A0-9771-8A68-AA5A20AA390D}"/>
              </a:ext>
            </a:extLst>
          </p:cNvPr>
          <p:cNvSpPr/>
          <p:nvPr/>
        </p:nvSpPr>
        <p:spPr>
          <a:xfrm>
            <a:off x="4609843" y="6400794"/>
            <a:ext cx="204099" cy="133485"/>
          </a:xfrm>
          <a:custGeom>
            <a:avLst/>
            <a:gdLst>
              <a:gd name="connsiteX0" fmla="*/ 257 w 204099"/>
              <a:gd name="connsiteY0" fmla="*/ 6 h 133485"/>
              <a:gd name="connsiteX1" fmla="*/ 51057 w 204099"/>
              <a:gd name="connsiteY1" fmla="*/ 53981 h 133485"/>
              <a:gd name="connsiteX2" fmla="*/ 35182 w 204099"/>
              <a:gd name="connsiteY2" fmla="*/ 130181 h 133485"/>
              <a:gd name="connsiteX3" fmla="*/ 54232 w 204099"/>
              <a:gd name="connsiteY3" fmla="*/ 69856 h 133485"/>
              <a:gd name="connsiteX4" fmla="*/ 203457 w 204099"/>
              <a:gd name="connsiteY4" fmla="*/ 69856 h 133485"/>
              <a:gd name="connsiteX5" fmla="*/ 111382 w 204099"/>
              <a:gd name="connsiteY5" fmla="*/ 69856 h 133485"/>
              <a:gd name="connsiteX6" fmla="*/ 190757 w 204099"/>
              <a:gd name="connsiteY6" fmla="*/ 133356 h 133485"/>
              <a:gd name="connsiteX7" fmla="*/ 76457 w 204099"/>
              <a:gd name="connsiteY7" fmla="*/ 50806 h 133485"/>
              <a:gd name="connsiteX8" fmla="*/ 257 w 204099"/>
              <a:gd name="connsiteY8" fmla="*/ 6 h 13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099" h="133485">
                <a:moveTo>
                  <a:pt x="257" y="6"/>
                </a:moveTo>
                <a:cubicBezTo>
                  <a:pt x="-3976" y="535"/>
                  <a:pt x="45236" y="32285"/>
                  <a:pt x="51057" y="53981"/>
                </a:cubicBezTo>
                <a:cubicBezTo>
                  <a:pt x="56878" y="75677"/>
                  <a:pt x="34653" y="127535"/>
                  <a:pt x="35182" y="130181"/>
                </a:cubicBezTo>
                <a:cubicBezTo>
                  <a:pt x="35711" y="132827"/>
                  <a:pt x="26186" y="79910"/>
                  <a:pt x="54232" y="69856"/>
                </a:cubicBezTo>
                <a:cubicBezTo>
                  <a:pt x="82278" y="59802"/>
                  <a:pt x="203457" y="69856"/>
                  <a:pt x="203457" y="69856"/>
                </a:cubicBezTo>
                <a:cubicBezTo>
                  <a:pt x="212982" y="69856"/>
                  <a:pt x="113499" y="59273"/>
                  <a:pt x="111382" y="69856"/>
                </a:cubicBezTo>
                <a:cubicBezTo>
                  <a:pt x="109265" y="80439"/>
                  <a:pt x="196578" y="136531"/>
                  <a:pt x="190757" y="133356"/>
                </a:cubicBezTo>
                <a:cubicBezTo>
                  <a:pt x="184936" y="130181"/>
                  <a:pt x="104503" y="71444"/>
                  <a:pt x="76457" y="50806"/>
                </a:cubicBezTo>
                <a:cubicBezTo>
                  <a:pt x="48411" y="30169"/>
                  <a:pt x="4490" y="-523"/>
                  <a:pt x="25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CA26ABE-888A-0D9B-D283-A9AF2951844F}"/>
              </a:ext>
            </a:extLst>
          </p:cNvPr>
          <p:cNvSpPr/>
          <p:nvPr/>
        </p:nvSpPr>
        <p:spPr>
          <a:xfrm>
            <a:off x="4806559" y="6555612"/>
            <a:ext cx="254391" cy="210729"/>
          </a:xfrm>
          <a:custGeom>
            <a:avLst/>
            <a:gdLst>
              <a:gd name="connsiteX0" fmla="*/ 391 w 254391"/>
              <a:gd name="connsiteY0" fmla="*/ 763 h 210729"/>
              <a:gd name="connsiteX1" fmla="*/ 108341 w 254391"/>
              <a:gd name="connsiteY1" fmla="*/ 70613 h 210729"/>
              <a:gd name="connsiteX2" fmla="*/ 175016 w 254391"/>
              <a:gd name="connsiteY2" fmla="*/ 130938 h 210729"/>
              <a:gd name="connsiteX3" fmla="*/ 171841 w 254391"/>
              <a:gd name="connsiteY3" fmla="*/ 83313 h 210729"/>
              <a:gd name="connsiteX4" fmla="*/ 254391 w 254391"/>
              <a:gd name="connsiteY4" fmla="*/ 210313 h 210729"/>
              <a:gd name="connsiteX5" fmla="*/ 171841 w 254391"/>
              <a:gd name="connsiteY5" fmla="*/ 124588 h 210729"/>
              <a:gd name="connsiteX6" fmla="*/ 114691 w 254391"/>
              <a:gd name="connsiteY6" fmla="*/ 137288 h 210729"/>
              <a:gd name="connsiteX7" fmla="*/ 149616 w 254391"/>
              <a:gd name="connsiteY7" fmla="*/ 118238 h 210729"/>
              <a:gd name="connsiteX8" fmla="*/ 391 w 254391"/>
              <a:gd name="connsiteY8" fmla="*/ 763 h 21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391" h="210729">
                <a:moveTo>
                  <a:pt x="391" y="763"/>
                </a:moveTo>
                <a:cubicBezTo>
                  <a:pt x="-6488" y="-7175"/>
                  <a:pt x="79237" y="48917"/>
                  <a:pt x="108341" y="70613"/>
                </a:cubicBezTo>
                <a:cubicBezTo>
                  <a:pt x="137445" y="92309"/>
                  <a:pt x="164433" y="128821"/>
                  <a:pt x="175016" y="130938"/>
                </a:cubicBezTo>
                <a:cubicBezTo>
                  <a:pt x="185599" y="133055"/>
                  <a:pt x="158612" y="70084"/>
                  <a:pt x="171841" y="83313"/>
                </a:cubicBezTo>
                <a:cubicBezTo>
                  <a:pt x="185070" y="96542"/>
                  <a:pt x="254391" y="203434"/>
                  <a:pt x="254391" y="210313"/>
                </a:cubicBezTo>
                <a:cubicBezTo>
                  <a:pt x="254391" y="217192"/>
                  <a:pt x="195124" y="136759"/>
                  <a:pt x="171841" y="124588"/>
                </a:cubicBezTo>
                <a:cubicBezTo>
                  <a:pt x="148558" y="112417"/>
                  <a:pt x="118395" y="138346"/>
                  <a:pt x="114691" y="137288"/>
                </a:cubicBezTo>
                <a:cubicBezTo>
                  <a:pt x="110987" y="136230"/>
                  <a:pt x="168137" y="137288"/>
                  <a:pt x="149616" y="118238"/>
                </a:cubicBezTo>
                <a:cubicBezTo>
                  <a:pt x="131095" y="99188"/>
                  <a:pt x="7270" y="8701"/>
                  <a:pt x="391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DC32254A-868F-1824-7101-0FD9C51C514B}"/>
              </a:ext>
            </a:extLst>
          </p:cNvPr>
          <p:cNvSpPr/>
          <p:nvPr/>
        </p:nvSpPr>
        <p:spPr>
          <a:xfrm>
            <a:off x="4895814" y="6892652"/>
            <a:ext cx="460756" cy="404270"/>
          </a:xfrm>
          <a:custGeom>
            <a:avLst/>
            <a:gdLst>
              <a:gd name="connsiteX0" fmla="*/ 36 w 460756"/>
              <a:gd name="connsiteY0" fmla="*/ 273 h 404270"/>
              <a:gd name="connsiteX1" fmla="*/ 120686 w 460756"/>
              <a:gd name="connsiteY1" fmla="*/ 168548 h 404270"/>
              <a:gd name="connsiteX2" fmla="*/ 339761 w 460756"/>
              <a:gd name="connsiteY2" fmla="*/ 305073 h 404270"/>
              <a:gd name="connsiteX3" fmla="*/ 304836 w 460756"/>
              <a:gd name="connsiteY3" fmla="*/ 273323 h 404270"/>
              <a:gd name="connsiteX4" fmla="*/ 460411 w 460756"/>
              <a:gd name="connsiteY4" fmla="*/ 403498 h 404270"/>
              <a:gd name="connsiteX5" fmla="*/ 339761 w 460756"/>
              <a:gd name="connsiteY5" fmla="*/ 320948 h 404270"/>
              <a:gd name="connsiteX6" fmla="*/ 114336 w 460756"/>
              <a:gd name="connsiteY6" fmla="*/ 190773 h 404270"/>
              <a:gd name="connsiteX7" fmla="*/ 152436 w 460756"/>
              <a:gd name="connsiteY7" fmla="*/ 203473 h 404270"/>
              <a:gd name="connsiteX8" fmla="*/ 117511 w 460756"/>
              <a:gd name="connsiteY8" fmla="*/ 54248 h 404270"/>
              <a:gd name="connsiteX9" fmla="*/ 107986 w 460756"/>
              <a:gd name="connsiteY9" fmla="*/ 127273 h 404270"/>
              <a:gd name="connsiteX10" fmla="*/ 36 w 460756"/>
              <a:gd name="connsiteY10" fmla="*/ 273 h 40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756" h="404270">
                <a:moveTo>
                  <a:pt x="36" y="273"/>
                </a:moveTo>
                <a:cubicBezTo>
                  <a:pt x="2153" y="7152"/>
                  <a:pt x="64065" y="117748"/>
                  <a:pt x="120686" y="168548"/>
                </a:cubicBezTo>
                <a:cubicBezTo>
                  <a:pt x="177307" y="219348"/>
                  <a:pt x="309069" y="287611"/>
                  <a:pt x="339761" y="305073"/>
                </a:cubicBezTo>
                <a:cubicBezTo>
                  <a:pt x="370453" y="322536"/>
                  <a:pt x="284728" y="256919"/>
                  <a:pt x="304836" y="273323"/>
                </a:cubicBezTo>
                <a:cubicBezTo>
                  <a:pt x="324944" y="289727"/>
                  <a:pt x="454590" y="395561"/>
                  <a:pt x="460411" y="403498"/>
                </a:cubicBezTo>
                <a:cubicBezTo>
                  <a:pt x="466232" y="411435"/>
                  <a:pt x="397440" y="356402"/>
                  <a:pt x="339761" y="320948"/>
                </a:cubicBezTo>
                <a:cubicBezTo>
                  <a:pt x="282082" y="285494"/>
                  <a:pt x="145557" y="210352"/>
                  <a:pt x="114336" y="190773"/>
                </a:cubicBezTo>
                <a:cubicBezTo>
                  <a:pt x="83115" y="171194"/>
                  <a:pt x="151907" y="226227"/>
                  <a:pt x="152436" y="203473"/>
                </a:cubicBezTo>
                <a:cubicBezTo>
                  <a:pt x="152965" y="180719"/>
                  <a:pt x="124919" y="66948"/>
                  <a:pt x="117511" y="54248"/>
                </a:cubicBezTo>
                <a:cubicBezTo>
                  <a:pt x="110103" y="41548"/>
                  <a:pt x="126507" y="136269"/>
                  <a:pt x="107986" y="127273"/>
                </a:cubicBezTo>
                <a:cubicBezTo>
                  <a:pt x="89465" y="118277"/>
                  <a:pt x="-2081" y="-6606"/>
                  <a:pt x="36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0E8756FD-453E-1EA7-5313-33CEBDE570D8}"/>
              </a:ext>
            </a:extLst>
          </p:cNvPr>
          <p:cNvSpPr/>
          <p:nvPr/>
        </p:nvSpPr>
        <p:spPr>
          <a:xfrm>
            <a:off x="4829747" y="6696390"/>
            <a:ext cx="491554" cy="342616"/>
          </a:xfrm>
          <a:custGeom>
            <a:avLst/>
            <a:gdLst>
              <a:gd name="connsiteX0" fmla="*/ 2603 w 491554"/>
              <a:gd name="connsiteY0" fmla="*/ 2860 h 342616"/>
              <a:gd name="connsiteX1" fmla="*/ 148653 w 491554"/>
              <a:gd name="connsiteY1" fmla="*/ 72710 h 342616"/>
              <a:gd name="connsiteX2" fmla="*/ 326453 w 491554"/>
              <a:gd name="connsiteY2" fmla="*/ 215585 h 342616"/>
              <a:gd name="connsiteX3" fmla="*/ 275653 w 491554"/>
              <a:gd name="connsiteY3" fmla="*/ 158435 h 342616"/>
              <a:gd name="connsiteX4" fmla="*/ 491553 w 491554"/>
              <a:gd name="connsiteY4" fmla="*/ 342585 h 342616"/>
              <a:gd name="connsiteX5" fmla="*/ 272478 w 491554"/>
              <a:gd name="connsiteY5" fmla="*/ 142560 h 342616"/>
              <a:gd name="connsiteX6" fmla="*/ 240728 w 491554"/>
              <a:gd name="connsiteY6" fmla="*/ 107635 h 342616"/>
              <a:gd name="connsiteX7" fmla="*/ 148653 w 491554"/>
              <a:gd name="connsiteY7" fmla="*/ 31435 h 342616"/>
              <a:gd name="connsiteX8" fmla="*/ 275653 w 491554"/>
              <a:gd name="connsiteY8" fmla="*/ 164785 h 342616"/>
              <a:gd name="connsiteX9" fmla="*/ 2603 w 491554"/>
              <a:gd name="connsiteY9" fmla="*/ 2860 h 3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554" h="342616">
                <a:moveTo>
                  <a:pt x="2603" y="2860"/>
                </a:moveTo>
                <a:cubicBezTo>
                  <a:pt x="-18564" y="-12486"/>
                  <a:pt x="94678" y="37256"/>
                  <a:pt x="148653" y="72710"/>
                </a:cubicBezTo>
                <a:cubicBezTo>
                  <a:pt x="202628" y="108164"/>
                  <a:pt x="305286" y="201298"/>
                  <a:pt x="326453" y="215585"/>
                </a:cubicBezTo>
                <a:cubicBezTo>
                  <a:pt x="347620" y="229873"/>
                  <a:pt x="248136" y="137268"/>
                  <a:pt x="275653" y="158435"/>
                </a:cubicBezTo>
                <a:cubicBezTo>
                  <a:pt x="303170" y="179602"/>
                  <a:pt x="492082" y="345231"/>
                  <a:pt x="491553" y="342585"/>
                </a:cubicBezTo>
                <a:cubicBezTo>
                  <a:pt x="491024" y="339939"/>
                  <a:pt x="314282" y="181718"/>
                  <a:pt x="272478" y="142560"/>
                </a:cubicBezTo>
                <a:cubicBezTo>
                  <a:pt x="230674" y="103402"/>
                  <a:pt x="261365" y="126156"/>
                  <a:pt x="240728" y="107635"/>
                </a:cubicBezTo>
                <a:cubicBezTo>
                  <a:pt x="220091" y="89114"/>
                  <a:pt x="142832" y="21910"/>
                  <a:pt x="148653" y="31435"/>
                </a:cubicBezTo>
                <a:cubicBezTo>
                  <a:pt x="154474" y="40960"/>
                  <a:pt x="299995" y="169018"/>
                  <a:pt x="275653" y="164785"/>
                </a:cubicBezTo>
                <a:cubicBezTo>
                  <a:pt x="251311" y="160552"/>
                  <a:pt x="23770" y="18206"/>
                  <a:pt x="2603" y="2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26BB6BC7-3300-CB82-ADC3-7E60AEFAC3BD}"/>
              </a:ext>
            </a:extLst>
          </p:cNvPr>
          <p:cNvSpPr/>
          <p:nvPr/>
        </p:nvSpPr>
        <p:spPr>
          <a:xfrm>
            <a:off x="4825605" y="6759218"/>
            <a:ext cx="470403" cy="318889"/>
          </a:xfrm>
          <a:custGeom>
            <a:avLst/>
            <a:gdLst>
              <a:gd name="connsiteX0" fmla="*/ 395 w 470403"/>
              <a:gd name="connsiteY0" fmla="*/ 357 h 318889"/>
              <a:gd name="connsiteX1" fmla="*/ 51195 w 470403"/>
              <a:gd name="connsiteY1" fmla="*/ 105132 h 318889"/>
              <a:gd name="connsiteX2" fmla="*/ 190895 w 470403"/>
              <a:gd name="connsiteY2" fmla="*/ 187682 h 318889"/>
              <a:gd name="connsiteX3" fmla="*/ 165495 w 470403"/>
              <a:gd name="connsiteY3" fmla="*/ 162282 h 318889"/>
              <a:gd name="connsiteX4" fmla="*/ 467120 w 470403"/>
              <a:gd name="connsiteY4" fmla="*/ 317857 h 318889"/>
              <a:gd name="connsiteX5" fmla="*/ 308370 w 470403"/>
              <a:gd name="connsiteY5" fmla="*/ 225782 h 318889"/>
              <a:gd name="connsiteX6" fmla="*/ 38495 w 470403"/>
              <a:gd name="connsiteY6" fmla="*/ 143232 h 318889"/>
              <a:gd name="connsiteX7" fmla="*/ 73420 w 470403"/>
              <a:gd name="connsiteY7" fmla="*/ 143232 h 318889"/>
              <a:gd name="connsiteX8" fmla="*/ 395 w 470403"/>
              <a:gd name="connsiteY8" fmla="*/ 357 h 31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403" h="318889">
                <a:moveTo>
                  <a:pt x="395" y="357"/>
                </a:moveTo>
                <a:cubicBezTo>
                  <a:pt x="-3309" y="-5993"/>
                  <a:pt x="19445" y="73911"/>
                  <a:pt x="51195" y="105132"/>
                </a:cubicBezTo>
                <a:cubicBezTo>
                  <a:pt x="82945" y="136353"/>
                  <a:pt x="171845" y="178157"/>
                  <a:pt x="190895" y="187682"/>
                </a:cubicBezTo>
                <a:cubicBezTo>
                  <a:pt x="209945" y="197207"/>
                  <a:pt x="119458" y="140586"/>
                  <a:pt x="165495" y="162282"/>
                </a:cubicBezTo>
                <a:cubicBezTo>
                  <a:pt x="211533" y="183978"/>
                  <a:pt x="443308" y="307274"/>
                  <a:pt x="467120" y="317857"/>
                </a:cubicBezTo>
                <a:cubicBezTo>
                  <a:pt x="490932" y="328440"/>
                  <a:pt x="379808" y="254886"/>
                  <a:pt x="308370" y="225782"/>
                </a:cubicBezTo>
                <a:cubicBezTo>
                  <a:pt x="236932" y="196678"/>
                  <a:pt x="77653" y="156990"/>
                  <a:pt x="38495" y="143232"/>
                </a:cubicBezTo>
                <a:cubicBezTo>
                  <a:pt x="-663" y="129474"/>
                  <a:pt x="77653" y="162811"/>
                  <a:pt x="73420" y="143232"/>
                </a:cubicBezTo>
                <a:cubicBezTo>
                  <a:pt x="69187" y="123653"/>
                  <a:pt x="4099" y="6707"/>
                  <a:pt x="395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21C8C693-CC6F-F8E3-C80C-2E92530C51C6}"/>
              </a:ext>
            </a:extLst>
          </p:cNvPr>
          <p:cNvSpPr/>
          <p:nvPr/>
        </p:nvSpPr>
        <p:spPr>
          <a:xfrm>
            <a:off x="5098329" y="6546115"/>
            <a:ext cx="177542" cy="185455"/>
          </a:xfrm>
          <a:custGeom>
            <a:avLst/>
            <a:gdLst>
              <a:gd name="connsiteX0" fmla="*/ 721 w 177542"/>
              <a:gd name="connsiteY0" fmla="*/ 735 h 185455"/>
              <a:gd name="connsiteX1" fmla="*/ 89621 w 177542"/>
              <a:gd name="connsiteY1" fmla="*/ 67410 h 185455"/>
              <a:gd name="connsiteX2" fmla="*/ 175346 w 177542"/>
              <a:gd name="connsiteY2" fmla="*/ 184885 h 185455"/>
              <a:gd name="connsiteX3" fmla="*/ 140421 w 177542"/>
              <a:gd name="connsiteY3" fmla="*/ 108685 h 185455"/>
              <a:gd name="connsiteX4" fmla="*/ 721 w 177542"/>
              <a:gd name="connsiteY4" fmla="*/ 735 h 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42" h="185455">
                <a:moveTo>
                  <a:pt x="721" y="735"/>
                </a:moveTo>
                <a:cubicBezTo>
                  <a:pt x="-7746" y="-6144"/>
                  <a:pt x="60517" y="36718"/>
                  <a:pt x="89621" y="67410"/>
                </a:cubicBezTo>
                <a:cubicBezTo>
                  <a:pt x="118725" y="98102"/>
                  <a:pt x="166879" y="178006"/>
                  <a:pt x="175346" y="184885"/>
                </a:cubicBezTo>
                <a:cubicBezTo>
                  <a:pt x="183813" y="191764"/>
                  <a:pt x="166879" y="134614"/>
                  <a:pt x="140421" y="108685"/>
                </a:cubicBezTo>
                <a:cubicBezTo>
                  <a:pt x="113963" y="82756"/>
                  <a:pt x="9188" y="7614"/>
                  <a:pt x="721" y="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FD2CE56-7150-A11F-C1D7-848E9A648A48}"/>
              </a:ext>
            </a:extLst>
          </p:cNvPr>
          <p:cNvSpPr/>
          <p:nvPr/>
        </p:nvSpPr>
        <p:spPr>
          <a:xfrm>
            <a:off x="5089525" y="6743700"/>
            <a:ext cx="203200" cy="177800"/>
          </a:xfrm>
          <a:custGeom>
            <a:avLst/>
            <a:gdLst>
              <a:gd name="connsiteX0" fmla="*/ 0 w 203200"/>
              <a:gd name="connsiteY0" fmla="*/ 0 h 177800"/>
              <a:gd name="connsiteX1" fmla="*/ 203200 w 203200"/>
              <a:gd name="connsiteY1" fmla="*/ 177800 h 177800"/>
              <a:gd name="connsiteX2" fmla="*/ 177800 w 203200"/>
              <a:gd name="connsiteY2" fmla="*/ 155575 h 177800"/>
              <a:gd name="connsiteX3" fmla="*/ 174625 w 203200"/>
              <a:gd name="connsiteY3" fmla="*/ 149225 h 177800"/>
              <a:gd name="connsiteX4" fmla="*/ 0 w 20320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177800">
                <a:moveTo>
                  <a:pt x="0" y="0"/>
                </a:moveTo>
                <a:lnTo>
                  <a:pt x="203200" y="177800"/>
                </a:lnTo>
                <a:lnTo>
                  <a:pt x="177800" y="155575"/>
                </a:lnTo>
                <a:cubicBezTo>
                  <a:pt x="173038" y="150813"/>
                  <a:pt x="198967" y="174096"/>
                  <a:pt x="174625" y="149225"/>
                </a:cubicBezTo>
                <a:cubicBezTo>
                  <a:pt x="150283" y="124354"/>
                  <a:pt x="91016" y="6535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05BBE7A1-2B52-8B4B-13E8-29DFFDD9135D}"/>
              </a:ext>
            </a:extLst>
          </p:cNvPr>
          <p:cNvSpPr/>
          <p:nvPr/>
        </p:nvSpPr>
        <p:spPr>
          <a:xfrm>
            <a:off x="5412346" y="6968271"/>
            <a:ext cx="239877" cy="166069"/>
          </a:xfrm>
          <a:custGeom>
            <a:avLst/>
            <a:gdLst>
              <a:gd name="connsiteX0" fmla="*/ 1029 w 239877"/>
              <a:gd name="connsiteY0" fmla="*/ 854 h 166069"/>
              <a:gd name="connsiteX1" fmla="*/ 83579 w 239877"/>
              <a:gd name="connsiteY1" fmla="*/ 32604 h 166069"/>
              <a:gd name="connsiteX2" fmla="*/ 239154 w 239877"/>
              <a:gd name="connsiteY2" fmla="*/ 165954 h 166069"/>
              <a:gd name="connsiteX3" fmla="*/ 137554 w 239877"/>
              <a:gd name="connsiteY3" fmla="*/ 54829 h 166069"/>
              <a:gd name="connsiteX4" fmla="*/ 1029 w 239877"/>
              <a:gd name="connsiteY4" fmla="*/ 854 h 16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77" h="166069">
                <a:moveTo>
                  <a:pt x="1029" y="854"/>
                </a:moveTo>
                <a:cubicBezTo>
                  <a:pt x="-7967" y="-2850"/>
                  <a:pt x="43891" y="5087"/>
                  <a:pt x="83579" y="32604"/>
                </a:cubicBezTo>
                <a:cubicBezTo>
                  <a:pt x="123267" y="60121"/>
                  <a:pt x="230158" y="162250"/>
                  <a:pt x="239154" y="165954"/>
                </a:cubicBezTo>
                <a:cubicBezTo>
                  <a:pt x="248150" y="169658"/>
                  <a:pt x="170892" y="82875"/>
                  <a:pt x="137554" y="54829"/>
                </a:cubicBezTo>
                <a:cubicBezTo>
                  <a:pt x="104216" y="26783"/>
                  <a:pt x="10025" y="4558"/>
                  <a:pt x="102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210882D0-4218-DC6B-93C0-37F2F2C0948B}"/>
              </a:ext>
            </a:extLst>
          </p:cNvPr>
          <p:cNvSpPr/>
          <p:nvPr/>
        </p:nvSpPr>
        <p:spPr>
          <a:xfrm>
            <a:off x="5357028" y="6994414"/>
            <a:ext cx="157330" cy="217213"/>
          </a:xfrm>
          <a:custGeom>
            <a:avLst/>
            <a:gdLst>
              <a:gd name="connsiteX0" fmla="*/ 27772 w 157330"/>
              <a:gd name="connsiteY0" fmla="*/ 111 h 217213"/>
              <a:gd name="connsiteX1" fmla="*/ 21422 w 157330"/>
              <a:gd name="connsiteY1" fmla="*/ 98536 h 217213"/>
              <a:gd name="connsiteX2" fmla="*/ 21422 w 157330"/>
              <a:gd name="connsiteY2" fmla="*/ 73136 h 217213"/>
              <a:gd name="connsiteX3" fmla="*/ 30947 w 157330"/>
              <a:gd name="connsiteY3" fmla="*/ 142986 h 217213"/>
              <a:gd name="connsiteX4" fmla="*/ 5547 w 157330"/>
              <a:gd name="connsiteY4" fmla="*/ 111236 h 217213"/>
              <a:gd name="connsiteX5" fmla="*/ 154772 w 157330"/>
              <a:gd name="connsiteY5" fmla="*/ 216011 h 217213"/>
              <a:gd name="connsiteX6" fmla="*/ 94447 w 157330"/>
              <a:gd name="connsiteY6" fmla="*/ 165211 h 217213"/>
              <a:gd name="connsiteX7" fmla="*/ 24597 w 157330"/>
              <a:gd name="connsiteY7" fmla="*/ 120761 h 217213"/>
              <a:gd name="connsiteX8" fmla="*/ 27772 w 157330"/>
              <a:gd name="connsiteY8" fmla="*/ 111 h 21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30" h="217213">
                <a:moveTo>
                  <a:pt x="27772" y="111"/>
                </a:moveTo>
                <a:cubicBezTo>
                  <a:pt x="27243" y="-3593"/>
                  <a:pt x="22480" y="86365"/>
                  <a:pt x="21422" y="98536"/>
                </a:cubicBezTo>
                <a:cubicBezTo>
                  <a:pt x="20364" y="110707"/>
                  <a:pt x="19835" y="65728"/>
                  <a:pt x="21422" y="73136"/>
                </a:cubicBezTo>
                <a:cubicBezTo>
                  <a:pt x="23009" y="80544"/>
                  <a:pt x="33593" y="136636"/>
                  <a:pt x="30947" y="142986"/>
                </a:cubicBezTo>
                <a:cubicBezTo>
                  <a:pt x="28301" y="149336"/>
                  <a:pt x="-15090" y="99065"/>
                  <a:pt x="5547" y="111236"/>
                </a:cubicBezTo>
                <a:cubicBezTo>
                  <a:pt x="26184" y="123407"/>
                  <a:pt x="139955" y="207015"/>
                  <a:pt x="154772" y="216011"/>
                </a:cubicBezTo>
                <a:cubicBezTo>
                  <a:pt x="169589" y="225007"/>
                  <a:pt x="116143" y="181086"/>
                  <a:pt x="94447" y="165211"/>
                </a:cubicBezTo>
                <a:cubicBezTo>
                  <a:pt x="72751" y="149336"/>
                  <a:pt x="37297" y="145103"/>
                  <a:pt x="24597" y="120761"/>
                </a:cubicBezTo>
                <a:cubicBezTo>
                  <a:pt x="11897" y="96419"/>
                  <a:pt x="28301" y="3815"/>
                  <a:pt x="27772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C9C0CB7-0EFA-348C-AA31-1E86D7AAAF95}"/>
              </a:ext>
            </a:extLst>
          </p:cNvPr>
          <p:cNvSpPr/>
          <p:nvPr/>
        </p:nvSpPr>
        <p:spPr>
          <a:xfrm>
            <a:off x="5557741" y="7140502"/>
            <a:ext cx="87468" cy="47750"/>
          </a:xfrm>
          <a:custGeom>
            <a:avLst/>
            <a:gdLst>
              <a:gd name="connsiteX0" fmla="*/ 87409 w 87468"/>
              <a:gd name="connsiteY0" fmla="*/ 73 h 47750"/>
              <a:gd name="connsiteX1" fmla="*/ 11209 w 87468"/>
              <a:gd name="connsiteY1" fmla="*/ 25473 h 47750"/>
              <a:gd name="connsiteX2" fmla="*/ 1684 w 87468"/>
              <a:gd name="connsiteY2" fmla="*/ 47698 h 47750"/>
              <a:gd name="connsiteX3" fmla="*/ 23909 w 87468"/>
              <a:gd name="connsiteY3" fmla="*/ 19123 h 47750"/>
              <a:gd name="connsiteX4" fmla="*/ 87409 w 87468"/>
              <a:gd name="connsiteY4" fmla="*/ 73 h 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68" h="47750">
                <a:moveTo>
                  <a:pt x="87409" y="73"/>
                </a:moveTo>
                <a:cubicBezTo>
                  <a:pt x="85292" y="1131"/>
                  <a:pt x="25496" y="17536"/>
                  <a:pt x="11209" y="25473"/>
                </a:cubicBezTo>
                <a:cubicBezTo>
                  <a:pt x="-3078" y="33410"/>
                  <a:pt x="-433" y="48756"/>
                  <a:pt x="1684" y="47698"/>
                </a:cubicBezTo>
                <a:cubicBezTo>
                  <a:pt x="3801" y="46640"/>
                  <a:pt x="13326" y="28648"/>
                  <a:pt x="23909" y="19123"/>
                </a:cubicBezTo>
                <a:cubicBezTo>
                  <a:pt x="34492" y="9598"/>
                  <a:pt x="89526" y="-985"/>
                  <a:pt x="8740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490D2A21-B57D-AC17-0BA5-E083A197810D}"/>
              </a:ext>
            </a:extLst>
          </p:cNvPr>
          <p:cNvSpPr/>
          <p:nvPr/>
        </p:nvSpPr>
        <p:spPr>
          <a:xfrm>
            <a:off x="5399910" y="7022484"/>
            <a:ext cx="189264" cy="120468"/>
          </a:xfrm>
          <a:custGeom>
            <a:avLst/>
            <a:gdLst>
              <a:gd name="connsiteX0" fmla="*/ 765 w 189264"/>
              <a:gd name="connsiteY0" fmla="*/ 616 h 120468"/>
              <a:gd name="connsiteX1" fmla="*/ 184915 w 189264"/>
              <a:gd name="connsiteY1" fmla="*/ 118091 h 120468"/>
              <a:gd name="connsiteX2" fmla="*/ 121415 w 189264"/>
              <a:gd name="connsiteY2" fmla="*/ 73641 h 120468"/>
              <a:gd name="connsiteX3" fmla="*/ 765 w 189264"/>
              <a:gd name="connsiteY3" fmla="*/ 616 h 1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64" h="120468">
                <a:moveTo>
                  <a:pt x="765" y="616"/>
                </a:moveTo>
                <a:cubicBezTo>
                  <a:pt x="11348" y="8024"/>
                  <a:pt x="164807" y="105920"/>
                  <a:pt x="184915" y="118091"/>
                </a:cubicBezTo>
                <a:cubicBezTo>
                  <a:pt x="205023" y="130262"/>
                  <a:pt x="150519" y="92691"/>
                  <a:pt x="121415" y="73641"/>
                </a:cubicBezTo>
                <a:cubicBezTo>
                  <a:pt x="92311" y="54591"/>
                  <a:pt x="-9818" y="-6792"/>
                  <a:pt x="765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D766F408-FAA5-7DD6-B7F0-A1367767732B}"/>
              </a:ext>
            </a:extLst>
          </p:cNvPr>
          <p:cNvSpPr/>
          <p:nvPr/>
        </p:nvSpPr>
        <p:spPr>
          <a:xfrm>
            <a:off x="5356200" y="7140575"/>
            <a:ext cx="42045" cy="117475"/>
          </a:xfrm>
          <a:custGeom>
            <a:avLst/>
            <a:gdLst>
              <a:gd name="connsiteX0" fmla="*/ 25425 w 42045"/>
              <a:gd name="connsiteY0" fmla="*/ 0 h 117475"/>
              <a:gd name="connsiteX1" fmla="*/ 34950 w 42045"/>
              <a:gd name="connsiteY1" fmla="*/ 63500 h 117475"/>
              <a:gd name="connsiteX2" fmla="*/ 25 w 42045"/>
              <a:gd name="connsiteY2" fmla="*/ 117475 h 117475"/>
              <a:gd name="connsiteX3" fmla="*/ 41300 w 42045"/>
              <a:gd name="connsiteY3" fmla="*/ 63500 h 117475"/>
              <a:gd name="connsiteX4" fmla="*/ 25425 w 42045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5" h="117475">
                <a:moveTo>
                  <a:pt x="25425" y="0"/>
                </a:moveTo>
                <a:cubicBezTo>
                  <a:pt x="24367" y="0"/>
                  <a:pt x="39183" y="43921"/>
                  <a:pt x="34950" y="63500"/>
                </a:cubicBezTo>
                <a:cubicBezTo>
                  <a:pt x="30717" y="83079"/>
                  <a:pt x="-1033" y="117475"/>
                  <a:pt x="25" y="117475"/>
                </a:cubicBezTo>
                <a:cubicBezTo>
                  <a:pt x="1083" y="117475"/>
                  <a:pt x="36538" y="82550"/>
                  <a:pt x="41300" y="63500"/>
                </a:cubicBezTo>
                <a:cubicBezTo>
                  <a:pt x="46062" y="44450"/>
                  <a:pt x="26483" y="0"/>
                  <a:pt x="254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82CC36C8-4B3A-469C-9529-CB8C355DDFC0}"/>
              </a:ext>
            </a:extLst>
          </p:cNvPr>
          <p:cNvSpPr/>
          <p:nvPr/>
        </p:nvSpPr>
        <p:spPr>
          <a:xfrm>
            <a:off x="5318084" y="7219232"/>
            <a:ext cx="409638" cy="305600"/>
          </a:xfrm>
          <a:custGeom>
            <a:avLst/>
            <a:gdLst>
              <a:gd name="connsiteX0" fmla="*/ 41 w 409638"/>
              <a:gd name="connsiteY0" fmla="*/ 718 h 305600"/>
              <a:gd name="connsiteX1" fmla="*/ 107991 w 409638"/>
              <a:gd name="connsiteY1" fmla="*/ 162643 h 305600"/>
              <a:gd name="connsiteX2" fmla="*/ 117516 w 409638"/>
              <a:gd name="connsiteY2" fmla="*/ 130893 h 305600"/>
              <a:gd name="connsiteX3" fmla="*/ 409616 w 409638"/>
              <a:gd name="connsiteY3" fmla="*/ 305518 h 305600"/>
              <a:gd name="connsiteX4" fmla="*/ 133391 w 409638"/>
              <a:gd name="connsiteY4" fmla="*/ 153118 h 305600"/>
              <a:gd name="connsiteX5" fmla="*/ 95291 w 409638"/>
              <a:gd name="connsiteY5" fmla="*/ 105493 h 305600"/>
              <a:gd name="connsiteX6" fmla="*/ 41 w 409638"/>
              <a:gd name="connsiteY6" fmla="*/ 718 h 3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638" h="305600">
                <a:moveTo>
                  <a:pt x="41" y="718"/>
                </a:moveTo>
                <a:cubicBezTo>
                  <a:pt x="2158" y="10243"/>
                  <a:pt x="88412" y="140947"/>
                  <a:pt x="107991" y="162643"/>
                </a:cubicBezTo>
                <a:cubicBezTo>
                  <a:pt x="127570" y="184339"/>
                  <a:pt x="67245" y="107081"/>
                  <a:pt x="117516" y="130893"/>
                </a:cubicBezTo>
                <a:cubicBezTo>
                  <a:pt x="167787" y="154705"/>
                  <a:pt x="406970" y="301814"/>
                  <a:pt x="409616" y="305518"/>
                </a:cubicBezTo>
                <a:cubicBezTo>
                  <a:pt x="412262" y="309222"/>
                  <a:pt x="185779" y="186456"/>
                  <a:pt x="133391" y="153118"/>
                </a:cubicBezTo>
                <a:cubicBezTo>
                  <a:pt x="81003" y="119780"/>
                  <a:pt x="113812" y="131951"/>
                  <a:pt x="95291" y="105493"/>
                </a:cubicBezTo>
                <a:cubicBezTo>
                  <a:pt x="76770" y="79035"/>
                  <a:pt x="-2076" y="-8807"/>
                  <a:pt x="41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6BBA9EE8-ABB0-9963-0265-4700F94DBD8D}"/>
              </a:ext>
            </a:extLst>
          </p:cNvPr>
          <p:cNvSpPr/>
          <p:nvPr/>
        </p:nvSpPr>
        <p:spPr>
          <a:xfrm>
            <a:off x="5546334" y="7387658"/>
            <a:ext cx="266480" cy="182498"/>
          </a:xfrm>
          <a:custGeom>
            <a:avLst/>
            <a:gdLst>
              <a:gd name="connsiteX0" fmla="*/ 391 w 266480"/>
              <a:gd name="connsiteY0" fmla="*/ 567 h 182498"/>
              <a:gd name="connsiteX1" fmla="*/ 254391 w 266480"/>
              <a:gd name="connsiteY1" fmla="*/ 175192 h 182498"/>
              <a:gd name="connsiteX2" fmla="*/ 213116 w 266480"/>
              <a:gd name="connsiteY2" fmla="*/ 143442 h 182498"/>
              <a:gd name="connsiteX3" fmla="*/ 101991 w 266480"/>
              <a:gd name="connsiteY3" fmla="*/ 86292 h 182498"/>
              <a:gd name="connsiteX4" fmla="*/ 194066 w 266480"/>
              <a:gd name="connsiteY4" fmla="*/ 118042 h 182498"/>
              <a:gd name="connsiteX5" fmla="*/ 391 w 266480"/>
              <a:gd name="connsiteY5" fmla="*/ 567 h 1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480" h="182498">
                <a:moveTo>
                  <a:pt x="391" y="567"/>
                </a:moveTo>
                <a:cubicBezTo>
                  <a:pt x="10445" y="10092"/>
                  <a:pt x="218937" y="151380"/>
                  <a:pt x="254391" y="175192"/>
                </a:cubicBezTo>
                <a:cubicBezTo>
                  <a:pt x="289845" y="199005"/>
                  <a:pt x="238516" y="158259"/>
                  <a:pt x="213116" y="143442"/>
                </a:cubicBezTo>
                <a:cubicBezTo>
                  <a:pt x="187716" y="128625"/>
                  <a:pt x="105166" y="90525"/>
                  <a:pt x="101991" y="86292"/>
                </a:cubicBezTo>
                <a:cubicBezTo>
                  <a:pt x="98816" y="82059"/>
                  <a:pt x="210999" y="131800"/>
                  <a:pt x="194066" y="118042"/>
                </a:cubicBezTo>
                <a:cubicBezTo>
                  <a:pt x="177133" y="104284"/>
                  <a:pt x="-9663" y="-8958"/>
                  <a:pt x="391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563DA987-C774-BD09-F03D-936F22ED1DC5}"/>
              </a:ext>
            </a:extLst>
          </p:cNvPr>
          <p:cNvSpPr/>
          <p:nvPr/>
        </p:nvSpPr>
        <p:spPr>
          <a:xfrm>
            <a:off x="5667199" y="7273703"/>
            <a:ext cx="149819" cy="166644"/>
          </a:xfrm>
          <a:custGeom>
            <a:avLst/>
            <a:gdLst>
              <a:gd name="connsiteX0" fmla="*/ 176 w 149819"/>
              <a:gd name="connsiteY0" fmla="*/ 222 h 166644"/>
              <a:gd name="connsiteX1" fmla="*/ 108126 w 149819"/>
              <a:gd name="connsiteY1" fmla="*/ 41497 h 166644"/>
              <a:gd name="connsiteX2" fmla="*/ 117651 w 149819"/>
              <a:gd name="connsiteY2" fmla="*/ 95472 h 166644"/>
              <a:gd name="connsiteX3" fmla="*/ 149401 w 149819"/>
              <a:gd name="connsiteY3" fmla="*/ 70072 h 166644"/>
              <a:gd name="connsiteX4" fmla="*/ 92251 w 149819"/>
              <a:gd name="connsiteY4" fmla="*/ 149447 h 166644"/>
              <a:gd name="connsiteX5" fmla="*/ 89076 w 149819"/>
              <a:gd name="connsiteY5" fmla="*/ 165322 h 166644"/>
              <a:gd name="connsiteX6" fmla="*/ 98601 w 149819"/>
              <a:gd name="connsiteY6" fmla="*/ 127222 h 166644"/>
              <a:gd name="connsiteX7" fmla="*/ 54151 w 149819"/>
              <a:gd name="connsiteY7" fmla="*/ 82772 h 166644"/>
              <a:gd name="connsiteX8" fmla="*/ 108126 w 149819"/>
              <a:gd name="connsiteY8" fmla="*/ 101822 h 166644"/>
              <a:gd name="connsiteX9" fmla="*/ 130351 w 149819"/>
              <a:gd name="connsiteY9" fmla="*/ 54197 h 166644"/>
              <a:gd name="connsiteX10" fmla="*/ 146226 w 149819"/>
              <a:gd name="connsiteY10" fmla="*/ 19272 h 166644"/>
              <a:gd name="connsiteX11" fmla="*/ 136701 w 149819"/>
              <a:gd name="connsiteY11" fmla="*/ 25622 h 166644"/>
              <a:gd name="connsiteX12" fmla="*/ 176 w 149819"/>
              <a:gd name="connsiteY12" fmla="*/ 222 h 16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819" h="166644">
                <a:moveTo>
                  <a:pt x="176" y="222"/>
                </a:moveTo>
                <a:cubicBezTo>
                  <a:pt x="-4586" y="2868"/>
                  <a:pt x="88547" y="25622"/>
                  <a:pt x="108126" y="41497"/>
                </a:cubicBezTo>
                <a:cubicBezTo>
                  <a:pt x="127705" y="57372"/>
                  <a:pt x="110772" y="90710"/>
                  <a:pt x="117651" y="95472"/>
                </a:cubicBezTo>
                <a:cubicBezTo>
                  <a:pt x="124530" y="100234"/>
                  <a:pt x="153634" y="61076"/>
                  <a:pt x="149401" y="70072"/>
                </a:cubicBezTo>
                <a:cubicBezTo>
                  <a:pt x="145168" y="79068"/>
                  <a:pt x="92251" y="149447"/>
                  <a:pt x="92251" y="149447"/>
                </a:cubicBezTo>
                <a:cubicBezTo>
                  <a:pt x="82197" y="165322"/>
                  <a:pt x="88018" y="169026"/>
                  <a:pt x="89076" y="165322"/>
                </a:cubicBezTo>
                <a:cubicBezTo>
                  <a:pt x="90134" y="161618"/>
                  <a:pt x="104422" y="140980"/>
                  <a:pt x="98601" y="127222"/>
                </a:cubicBezTo>
                <a:cubicBezTo>
                  <a:pt x="92780" y="113464"/>
                  <a:pt x="52564" y="87005"/>
                  <a:pt x="54151" y="82772"/>
                </a:cubicBezTo>
                <a:cubicBezTo>
                  <a:pt x="55738" y="78539"/>
                  <a:pt x="95426" y="106585"/>
                  <a:pt x="108126" y="101822"/>
                </a:cubicBezTo>
                <a:cubicBezTo>
                  <a:pt x="120826" y="97059"/>
                  <a:pt x="124001" y="67955"/>
                  <a:pt x="130351" y="54197"/>
                </a:cubicBezTo>
                <a:cubicBezTo>
                  <a:pt x="136701" y="40439"/>
                  <a:pt x="146226" y="19272"/>
                  <a:pt x="146226" y="19272"/>
                </a:cubicBezTo>
                <a:cubicBezTo>
                  <a:pt x="147284" y="14510"/>
                  <a:pt x="157338" y="31972"/>
                  <a:pt x="136701" y="25622"/>
                </a:cubicBezTo>
                <a:cubicBezTo>
                  <a:pt x="116064" y="19272"/>
                  <a:pt x="4938" y="-2424"/>
                  <a:pt x="176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53EA4BC5-6526-4362-7E34-23DFE786FB58}"/>
              </a:ext>
            </a:extLst>
          </p:cNvPr>
          <p:cNvSpPr/>
          <p:nvPr/>
        </p:nvSpPr>
        <p:spPr>
          <a:xfrm>
            <a:off x="5613351" y="7223074"/>
            <a:ext cx="89133" cy="136763"/>
          </a:xfrm>
          <a:custGeom>
            <a:avLst/>
            <a:gdLst>
              <a:gd name="connsiteX0" fmla="*/ 49 w 89133"/>
              <a:gd name="connsiteY0" fmla="*/ 28626 h 136763"/>
              <a:gd name="connsiteX1" fmla="*/ 41324 w 89133"/>
              <a:gd name="connsiteY1" fmla="*/ 95301 h 136763"/>
              <a:gd name="connsiteX2" fmla="*/ 34974 w 89133"/>
              <a:gd name="connsiteY2" fmla="*/ 136576 h 136763"/>
              <a:gd name="connsiteX3" fmla="*/ 34974 w 89133"/>
              <a:gd name="connsiteY3" fmla="*/ 79426 h 136763"/>
              <a:gd name="connsiteX4" fmla="*/ 88949 w 89133"/>
              <a:gd name="connsiteY4" fmla="*/ 51 h 136763"/>
              <a:gd name="connsiteX5" fmla="*/ 50849 w 89133"/>
              <a:gd name="connsiteY5" fmla="*/ 66726 h 136763"/>
              <a:gd name="connsiteX6" fmla="*/ 49 w 89133"/>
              <a:gd name="connsiteY6" fmla="*/ 28626 h 1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33" h="136763">
                <a:moveTo>
                  <a:pt x="49" y="28626"/>
                </a:moveTo>
                <a:cubicBezTo>
                  <a:pt x="-1538" y="33388"/>
                  <a:pt x="35503" y="77309"/>
                  <a:pt x="41324" y="95301"/>
                </a:cubicBezTo>
                <a:cubicBezTo>
                  <a:pt x="47145" y="113293"/>
                  <a:pt x="36032" y="139222"/>
                  <a:pt x="34974" y="136576"/>
                </a:cubicBezTo>
                <a:cubicBezTo>
                  <a:pt x="33916" y="133930"/>
                  <a:pt x="25978" y="102180"/>
                  <a:pt x="34974" y="79426"/>
                </a:cubicBezTo>
                <a:cubicBezTo>
                  <a:pt x="43970" y="56672"/>
                  <a:pt x="86303" y="2168"/>
                  <a:pt x="88949" y="51"/>
                </a:cubicBezTo>
                <a:cubicBezTo>
                  <a:pt x="91595" y="-2066"/>
                  <a:pt x="65136" y="61434"/>
                  <a:pt x="50849" y="66726"/>
                </a:cubicBezTo>
                <a:cubicBezTo>
                  <a:pt x="36562" y="72018"/>
                  <a:pt x="1636" y="23864"/>
                  <a:pt x="49" y="28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1CD94C6C-2802-C7AA-726A-2B2751AC39C0}"/>
              </a:ext>
            </a:extLst>
          </p:cNvPr>
          <p:cNvSpPr/>
          <p:nvPr/>
        </p:nvSpPr>
        <p:spPr>
          <a:xfrm>
            <a:off x="5814949" y="7372153"/>
            <a:ext cx="163576" cy="156100"/>
          </a:xfrm>
          <a:custGeom>
            <a:avLst/>
            <a:gdLst>
              <a:gd name="connsiteX0" fmla="*/ 163576 w 163576"/>
              <a:gd name="connsiteY0" fmla="*/ 16072 h 156100"/>
              <a:gd name="connsiteX1" fmla="*/ 30226 w 163576"/>
              <a:gd name="connsiteY1" fmla="*/ 89097 h 156100"/>
              <a:gd name="connsiteX2" fmla="*/ 1651 w 163576"/>
              <a:gd name="connsiteY2" fmla="*/ 155772 h 156100"/>
              <a:gd name="connsiteX3" fmla="*/ 61976 w 163576"/>
              <a:gd name="connsiteY3" fmla="*/ 60522 h 156100"/>
              <a:gd name="connsiteX4" fmla="*/ 84201 w 163576"/>
              <a:gd name="connsiteY4" fmla="*/ 197 h 156100"/>
              <a:gd name="connsiteX5" fmla="*/ 58801 w 163576"/>
              <a:gd name="connsiteY5" fmla="*/ 41472 h 156100"/>
              <a:gd name="connsiteX6" fmla="*/ 87376 w 163576"/>
              <a:gd name="connsiteY6" fmla="*/ 50997 h 156100"/>
              <a:gd name="connsiteX7" fmla="*/ 27051 w 163576"/>
              <a:gd name="connsiteY7" fmla="*/ 66872 h 156100"/>
              <a:gd name="connsiteX8" fmla="*/ 163576 w 163576"/>
              <a:gd name="connsiteY8" fmla="*/ 16072 h 15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76" h="156100">
                <a:moveTo>
                  <a:pt x="163576" y="16072"/>
                </a:moveTo>
                <a:cubicBezTo>
                  <a:pt x="110394" y="40943"/>
                  <a:pt x="57213" y="65814"/>
                  <a:pt x="30226" y="89097"/>
                </a:cubicBezTo>
                <a:cubicBezTo>
                  <a:pt x="3238" y="112380"/>
                  <a:pt x="-3641" y="160535"/>
                  <a:pt x="1651" y="155772"/>
                </a:cubicBezTo>
                <a:cubicBezTo>
                  <a:pt x="6943" y="151010"/>
                  <a:pt x="48218" y="86451"/>
                  <a:pt x="61976" y="60522"/>
                </a:cubicBezTo>
                <a:cubicBezTo>
                  <a:pt x="75734" y="34593"/>
                  <a:pt x="84730" y="3372"/>
                  <a:pt x="84201" y="197"/>
                </a:cubicBezTo>
                <a:cubicBezTo>
                  <a:pt x="83672" y="-2978"/>
                  <a:pt x="58272" y="33005"/>
                  <a:pt x="58801" y="41472"/>
                </a:cubicBezTo>
                <a:cubicBezTo>
                  <a:pt x="59330" y="49939"/>
                  <a:pt x="92668" y="46764"/>
                  <a:pt x="87376" y="50997"/>
                </a:cubicBezTo>
                <a:cubicBezTo>
                  <a:pt x="82084" y="55230"/>
                  <a:pt x="27051" y="66872"/>
                  <a:pt x="27051" y="66872"/>
                </a:cubicBezTo>
                <a:lnTo>
                  <a:pt x="163576" y="160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A476DA02-EB6D-9E15-28DA-DE6EC35C6955}"/>
              </a:ext>
            </a:extLst>
          </p:cNvPr>
          <p:cNvSpPr/>
          <p:nvPr/>
        </p:nvSpPr>
        <p:spPr>
          <a:xfrm>
            <a:off x="5727664" y="7419966"/>
            <a:ext cx="66742" cy="105666"/>
          </a:xfrm>
          <a:custGeom>
            <a:avLst/>
            <a:gdLst>
              <a:gd name="connsiteX0" fmla="*/ 66711 w 66742"/>
              <a:gd name="connsiteY0" fmla="*/ 22234 h 105666"/>
              <a:gd name="connsiteX1" fmla="*/ 25436 w 66742"/>
              <a:gd name="connsiteY1" fmla="*/ 79384 h 105666"/>
              <a:gd name="connsiteX2" fmla="*/ 25436 w 66742"/>
              <a:gd name="connsiteY2" fmla="*/ 101609 h 105666"/>
              <a:gd name="connsiteX3" fmla="*/ 36 w 66742"/>
              <a:gd name="connsiteY3" fmla="*/ 9 h 105666"/>
              <a:gd name="connsiteX4" fmla="*/ 31786 w 66742"/>
              <a:gd name="connsiteY4" fmla="*/ 95259 h 105666"/>
              <a:gd name="connsiteX5" fmla="*/ 66711 w 66742"/>
              <a:gd name="connsiteY5" fmla="*/ 22234 h 1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42" h="105666">
                <a:moveTo>
                  <a:pt x="66711" y="22234"/>
                </a:moveTo>
                <a:cubicBezTo>
                  <a:pt x="65653" y="19588"/>
                  <a:pt x="32315" y="66155"/>
                  <a:pt x="25436" y="79384"/>
                </a:cubicBezTo>
                <a:cubicBezTo>
                  <a:pt x="18557" y="92613"/>
                  <a:pt x="29669" y="114838"/>
                  <a:pt x="25436" y="101609"/>
                </a:cubicBezTo>
                <a:cubicBezTo>
                  <a:pt x="21203" y="88380"/>
                  <a:pt x="-1022" y="1067"/>
                  <a:pt x="36" y="9"/>
                </a:cubicBezTo>
                <a:cubicBezTo>
                  <a:pt x="1094" y="-1049"/>
                  <a:pt x="21732" y="87322"/>
                  <a:pt x="31786" y="95259"/>
                </a:cubicBezTo>
                <a:cubicBezTo>
                  <a:pt x="41840" y="103196"/>
                  <a:pt x="67769" y="24880"/>
                  <a:pt x="66711" y="22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3B3719E9-0FE2-D72E-F94E-7932B9F9EB90}"/>
              </a:ext>
            </a:extLst>
          </p:cNvPr>
          <p:cNvSpPr/>
          <p:nvPr/>
        </p:nvSpPr>
        <p:spPr>
          <a:xfrm>
            <a:off x="5772094" y="7527903"/>
            <a:ext cx="451652" cy="143868"/>
          </a:xfrm>
          <a:custGeom>
            <a:avLst/>
            <a:gdLst>
              <a:gd name="connsiteX0" fmla="*/ 56 w 451652"/>
              <a:gd name="connsiteY0" fmla="*/ 22 h 143868"/>
              <a:gd name="connsiteX1" fmla="*/ 206431 w 451652"/>
              <a:gd name="connsiteY1" fmla="*/ 101622 h 143868"/>
              <a:gd name="connsiteX2" fmla="*/ 187381 w 451652"/>
              <a:gd name="connsiteY2" fmla="*/ 101622 h 143868"/>
              <a:gd name="connsiteX3" fmla="*/ 384231 w 451652"/>
              <a:gd name="connsiteY3" fmla="*/ 130197 h 143868"/>
              <a:gd name="connsiteX4" fmla="*/ 358831 w 451652"/>
              <a:gd name="connsiteY4" fmla="*/ 136547 h 143868"/>
              <a:gd name="connsiteX5" fmla="*/ 450906 w 451652"/>
              <a:gd name="connsiteY5" fmla="*/ 104797 h 143868"/>
              <a:gd name="connsiteX6" fmla="*/ 393756 w 451652"/>
              <a:gd name="connsiteY6" fmla="*/ 142897 h 143868"/>
              <a:gd name="connsiteX7" fmla="*/ 247706 w 451652"/>
              <a:gd name="connsiteY7" fmla="*/ 133372 h 143868"/>
              <a:gd name="connsiteX8" fmla="*/ 266756 w 451652"/>
              <a:gd name="connsiteY8" fmla="*/ 130197 h 143868"/>
              <a:gd name="connsiteX9" fmla="*/ 193731 w 451652"/>
              <a:gd name="connsiteY9" fmla="*/ 82572 h 143868"/>
              <a:gd name="connsiteX10" fmla="*/ 228656 w 451652"/>
              <a:gd name="connsiteY10" fmla="*/ 92097 h 143868"/>
              <a:gd name="connsiteX11" fmla="*/ 56 w 451652"/>
              <a:gd name="connsiteY11" fmla="*/ 22 h 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652" h="143868">
                <a:moveTo>
                  <a:pt x="56" y="22"/>
                </a:moveTo>
                <a:cubicBezTo>
                  <a:pt x="-3648" y="1609"/>
                  <a:pt x="175210" y="84689"/>
                  <a:pt x="206431" y="101622"/>
                </a:cubicBezTo>
                <a:cubicBezTo>
                  <a:pt x="237652" y="118555"/>
                  <a:pt x="157748" y="96860"/>
                  <a:pt x="187381" y="101622"/>
                </a:cubicBezTo>
                <a:cubicBezTo>
                  <a:pt x="217014" y="106384"/>
                  <a:pt x="355656" y="124376"/>
                  <a:pt x="384231" y="130197"/>
                </a:cubicBezTo>
                <a:cubicBezTo>
                  <a:pt x="412806" y="136018"/>
                  <a:pt x="347719" y="140780"/>
                  <a:pt x="358831" y="136547"/>
                </a:cubicBezTo>
                <a:cubicBezTo>
                  <a:pt x="369944" y="132314"/>
                  <a:pt x="445085" y="103739"/>
                  <a:pt x="450906" y="104797"/>
                </a:cubicBezTo>
                <a:cubicBezTo>
                  <a:pt x="456727" y="105855"/>
                  <a:pt x="427623" y="138135"/>
                  <a:pt x="393756" y="142897"/>
                </a:cubicBezTo>
                <a:cubicBezTo>
                  <a:pt x="359889" y="147659"/>
                  <a:pt x="247706" y="133372"/>
                  <a:pt x="247706" y="133372"/>
                </a:cubicBezTo>
                <a:cubicBezTo>
                  <a:pt x="226539" y="131255"/>
                  <a:pt x="275752" y="138664"/>
                  <a:pt x="266756" y="130197"/>
                </a:cubicBezTo>
                <a:cubicBezTo>
                  <a:pt x="257760" y="121730"/>
                  <a:pt x="200081" y="88922"/>
                  <a:pt x="193731" y="82572"/>
                </a:cubicBezTo>
                <a:cubicBezTo>
                  <a:pt x="187381" y="76222"/>
                  <a:pt x="261464" y="103739"/>
                  <a:pt x="228656" y="92097"/>
                </a:cubicBezTo>
                <a:cubicBezTo>
                  <a:pt x="195848" y="80455"/>
                  <a:pt x="3760" y="-1565"/>
                  <a:pt x="5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83C729D-9C64-8930-8D0A-EA8186BF3017}"/>
              </a:ext>
            </a:extLst>
          </p:cNvPr>
          <p:cNvSpPr/>
          <p:nvPr/>
        </p:nvSpPr>
        <p:spPr>
          <a:xfrm>
            <a:off x="5906285" y="7404000"/>
            <a:ext cx="224644" cy="212857"/>
          </a:xfrm>
          <a:custGeom>
            <a:avLst/>
            <a:gdLst>
              <a:gd name="connsiteX0" fmla="*/ 103990 w 224644"/>
              <a:gd name="connsiteY0" fmla="*/ 100 h 212857"/>
              <a:gd name="connsiteX1" fmla="*/ 56365 w 224644"/>
              <a:gd name="connsiteY1" fmla="*/ 66775 h 212857"/>
              <a:gd name="connsiteX2" fmla="*/ 97640 w 224644"/>
              <a:gd name="connsiteY2" fmla="*/ 114400 h 212857"/>
              <a:gd name="connsiteX3" fmla="*/ 5565 w 224644"/>
              <a:gd name="connsiteY3" fmla="*/ 79475 h 212857"/>
              <a:gd name="connsiteX4" fmla="*/ 224640 w 224644"/>
              <a:gd name="connsiteY4" fmla="*/ 212825 h 212857"/>
              <a:gd name="connsiteX5" fmla="*/ 11915 w 224644"/>
              <a:gd name="connsiteY5" fmla="*/ 92175 h 212857"/>
              <a:gd name="connsiteX6" fmla="*/ 34140 w 224644"/>
              <a:gd name="connsiteY6" fmla="*/ 82650 h 212857"/>
              <a:gd name="connsiteX7" fmla="*/ 103990 w 224644"/>
              <a:gd name="connsiteY7" fmla="*/ 100 h 21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644" h="212857">
                <a:moveTo>
                  <a:pt x="103990" y="100"/>
                </a:moveTo>
                <a:cubicBezTo>
                  <a:pt x="107694" y="-2546"/>
                  <a:pt x="57423" y="47725"/>
                  <a:pt x="56365" y="66775"/>
                </a:cubicBezTo>
                <a:cubicBezTo>
                  <a:pt x="55307" y="85825"/>
                  <a:pt x="106107" y="112283"/>
                  <a:pt x="97640" y="114400"/>
                </a:cubicBezTo>
                <a:cubicBezTo>
                  <a:pt x="89173" y="116517"/>
                  <a:pt x="-15602" y="63071"/>
                  <a:pt x="5565" y="79475"/>
                </a:cubicBezTo>
                <a:cubicBezTo>
                  <a:pt x="26732" y="95879"/>
                  <a:pt x="223582" y="210708"/>
                  <a:pt x="224640" y="212825"/>
                </a:cubicBezTo>
                <a:cubicBezTo>
                  <a:pt x="225698" y="214942"/>
                  <a:pt x="43665" y="113871"/>
                  <a:pt x="11915" y="92175"/>
                </a:cubicBezTo>
                <a:cubicBezTo>
                  <a:pt x="-19835" y="70479"/>
                  <a:pt x="20382" y="99583"/>
                  <a:pt x="34140" y="82650"/>
                </a:cubicBezTo>
                <a:cubicBezTo>
                  <a:pt x="47898" y="65717"/>
                  <a:pt x="100286" y="2746"/>
                  <a:pt x="10399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499F671-DDF0-2813-207E-BF75E5BF3437}"/>
              </a:ext>
            </a:extLst>
          </p:cNvPr>
          <p:cNvSpPr/>
          <p:nvPr/>
        </p:nvSpPr>
        <p:spPr>
          <a:xfrm>
            <a:off x="5895739" y="7315189"/>
            <a:ext cx="158462" cy="99704"/>
          </a:xfrm>
          <a:custGeom>
            <a:avLst/>
            <a:gdLst>
              <a:gd name="connsiteX0" fmla="*/ 236 w 158462"/>
              <a:gd name="connsiteY0" fmla="*/ 11 h 99704"/>
              <a:gd name="connsiteX1" fmla="*/ 152636 w 158462"/>
              <a:gd name="connsiteY1" fmla="*/ 92086 h 99704"/>
              <a:gd name="connsiteX2" fmla="*/ 117711 w 158462"/>
              <a:gd name="connsiteY2" fmla="*/ 85736 h 99704"/>
              <a:gd name="connsiteX3" fmla="*/ 236 w 158462"/>
              <a:gd name="connsiteY3" fmla="*/ 11 h 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62" h="99704">
                <a:moveTo>
                  <a:pt x="236" y="11"/>
                </a:moveTo>
                <a:cubicBezTo>
                  <a:pt x="6057" y="1069"/>
                  <a:pt x="133057" y="77799"/>
                  <a:pt x="152636" y="92086"/>
                </a:cubicBezTo>
                <a:cubicBezTo>
                  <a:pt x="172215" y="106373"/>
                  <a:pt x="137819" y="98436"/>
                  <a:pt x="117711" y="85736"/>
                </a:cubicBezTo>
                <a:cubicBezTo>
                  <a:pt x="97603" y="73036"/>
                  <a:pt x="-5585" y="-1047"/>
                  <a:pt x="23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E3529056-912B-8D43-94EE-DA3DDA08833A}"/>
              </a:ext>
            </a:extLst>
          </p:cNvPr>
          <p:cNvSpPr/>
          <p:nvPr/>
        </p:nvSpPr>
        <p:spPr>
          <a:xfrm>
            <a:off x="6016432" y="7393720"/>
            <a:ext cx="410056" cy="312314"/>
          </a:xfrm>
          <a:custGeom>
            <a:avLst/>
            <a:gdLst>
              <a:gd name="connsiteX0" fmla="*/ 25593 w 410056"/>
              <a:gd name="connsiteY0" fmla="*/ 855 h 312314"/>
              <a:gd name="connsiteX1" fmla="*/ 9718 w 410056"/>
              <a:gd name="connsiteY1" fmla="*/ 70705 h 312314"/>
              <a:gd name="connsiteX2" fmla="*/ 25593 w 410056"/>
              <a:gd name="connsiteY2" fmla="*/ 131030 h 312314"/>
              <a:gd name="connsiteX3" fmla="*/ 79568 w 410056"/>
              <a:gd name="connsiteY3" fmla="*/ 185005 h 312314"/>
              <a:gd name="connsiteX4" fmla="*/ 70043 w 410056"/>
              <a:gd name="connsiteY4" fmla="*/ 175480 h 312314"/>
              <a:gd name="connsiteX5" fmla="*/ 409768 w 410056"/>
              <a:gd name="connsiteY5" fmla="*/ 312005 h 312314"/>
              <a:gd name="connsiteX6" fmla="*/ 127193 w 410056"/>
              <a:gd name="connsiteY6" fmla="*/ 210405 h 312314"/>
              <a:gd name="connsiteX7" fmla="*/ 31943 w 410056"/>
              <a:gd name="connsiteY7" fmla="*/ 134205 h 312314"/>
              <a:gd name="connsiteX8" fmla="*/ 19243 w 410056"/>
              <a:gd name="connsiteY8" fmla="*/ 102455 h 312314"/>
              <a:gd name="connsiteX9" fmla="*/ 193 w 410056"/>
              <a:gd name="connsiteY9" fmla="*/ 121505 h 312314"/>
              <a:gd name="connsiteX10" fmla="*/ 25593 w 410056"/>
              <a:gd name="connsiteY10" fmla="*/ 855 h 3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056" h="312314">
                <a:moveTo>
                  <a:pt x="25593" y="855"/>
                </a:moveTo>
                <a:cubicBezTo>
                  <a:pt x="27180" y="-7612"/>
                  <a:pt x="9718" y="49009"/>
                  <a:pt x="9718" y="70705"/>
                </a:cubicBezTo>
                <a:cubicBezTo>
                  <a:pt x="9718" y="92401"/>
                  <a:pt x="13951" y="111980"/>
                  <a:pt x="25593" y="131030"/>
                </a:cubicBezTo>
                <a:cubicBezTo>
                  <a:pt x="37235" y="150080"/>
                  <a:pt x="79568" y="185005"/>
                  <a:pt x="79568" y="185005"/>
                </a:cubicBezTo>
                <a:cubicBezTo>
                  <a:pt x="86976" y="192413"/>
                  <a:pt x="15010" y="154313"/>
                  <a:pt x="70043" y="175480"/>
                </a:cubicBezTo>
                <a:cubicBezTo>
                  <a:pt x="125076" y="196647"/>
                  <a:pt x="400243" y="306184"/>
                  <a:pt x="409768" y="312005"/>
                </a:cubicBezTo>
                <a:cubicBezTo>
                  <a:pt x="419293" y="317826"/>
                  <a:pt x="190164" y="240038"/>
                  <a:pt x="127193" y="210405"/>
                </a:cubicBezTo>
                <a:cubicBezTo>
                  <a:pt x="64222" y="180772"/>
                  <a:pt x="49935" y="152197"/>
                  <a:pt x="31943" y="134205"/>
                </a:cubicBezTo>
                <a:cubicBezTo>
                  <a:pt x="13951" y="116213"/>
                  <a:pt x="24535" y="104572"/>
                  <a:pt x="19243" y="102455"/>
                </a:cubicBezTo>
                <a:cubicBezTo>
                  <a:pt x="13951" y="100338"/>
                  <a:pt x="-1924" y="134205"/>
                  <a:pt x="193" y="121505"/>
                </a:cubicBezTo>
                <a:cubicBezTo>
                  <a:pt x="2310" y="108805"/>
                  <a:pt x="24006" y="9322"/>
                  <a:pt x="25593" y="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BCFA35C-ABFF-B318-FD18-326AA68BEEC4}"/>
              </a:ext>
            </a:extLst>
          </p:cNvPr>
          <p:cNvSpPr/>
          <p:nvPr/>
        </p:nvSpPr>
        <p:spPr>
          <a:xfrm>
            <a:off x="6048304" y="7393970"/>
            <a:ext cx="38736" cy="169906"/>
          </a:xfrm>
          <a:custGeom>
            <a:avLst/>
            <a:gdLst>
              <a:gd name="connsiteX0" fmla="*/ 71 w 38736"/>
              <a:gd name="connsiteY0" fmla="*/ 605 h 169906"/>
              <a:gd name="connsiteX1" fmla="*/ 28646 w 38736"/>
              <a:gd name="connsiteY1" fmla="*/ 165705 h 169906"/>
              <a:gd name="connsiteX2" fmla="*/ 28646 w 38736"/>
              <a:gd name="connsiteY2" fmla="*/ 118080 h 169906"/>
              <a:gd name="connsiteX3" fmla="*/ 31821 w 38736"/>
              <a:gd name="connsiteY3" fmla="*/ 89505 h 169906"/>
              <a:gd name="connsiteX4" fmla="*/ 38171 w 38736"/>
              <a:gd name="connsiteY4" fmla="*/ 108555 h 169906"/>
              <a:gd name="connsiteX5" fmla="*/ 71 w 38736"/>
              <a:gd name="connsiteY5" fmla="*/ 605 h 1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36" h="169906">
                <a:moveTo>
                  <a:pt x="71" y="605"/>
                </a:moveTo>
                <a:cubicBezTo>
                  <a:pt x="-1517" y="10130"/>
                  <a:pt x="23884" y="146126"/>
                  <a:pt x="28646" y="165705"/>
                </a:cubicBezTo>
                <a:cubicBezTo>
                  <a:pt x="33408" y="185284"/>
                  <a:pt x="28117" y="130780"/>
                  <a:pt x="28646" y="118080"/>
                </a:cubicBezTo>
                <a:cubicBezTo>
                  <a:pt x="29175" y="105380"/>
                  <a:pt x="31821" y="89505"/>
                  <a:pt x="31821" y="89505"/>
                </a:cubicBezTo>
                <a:cubicBezTo>
                  <a:pt x="33408" y="87918"/>
                  <a:pt x="40817" y="120197"/>
                  <a:pt x="38171" y="108555"/>
                </a:cubicBezTo>
                <a:cubicBezTo>
                  <a:pt x="35525" y="96913"/>
                  <a:pt x="1659" y="-8920"/>
                  <a:pt x="71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09DC5DC3-FD3F-C096-B55D-A92EEE168312}"/>
              </a:ext>
            </a:extLst>
          </p:cNvPr>
          <p:cNvSpPr/>
          <p:nvPr/>
        </p:nvSpPr>
        <p:spPr>
          <a:xfrm>
            <a:off x="5495921" y="6940509"/>
            <a:ext cx="381728" cy="280603"/>
          </a:xfrm>
          <a:custGeom>
            <a:avLst/>
            <a:gdLst>
              <a:gd name="connsiteX0" fmla="*/ 4 w 381728"/>
              <a:gd name="connsiteY0" fmla="*/ 41 h 280603"/>
              <a:gd name="connsiteX1" fmla="*/ 222254 w 381728"/>
              <a:gd name="connsiteY1" fmla="*/ 215941 h 280603"/>
              <a:gd name="connsiteX2" fmla="*/ 266704 w 381728"/>
              <a:gd name="connsiteY2" fmla="*/ 254041 h 280603"/>
              <a:gd name="connsiteX3" fmla="*/ 241304 w 381728"/>
              <a:gd name="connsiteY3" fmla="*/ 200066 h 280603"/>
              <a:gd name="connsiteX4" fmla="*/ 381004 w 381728"/>
              <a:gd name="connsiteY4" fmla="*/ 279441 h 280603"/>
              <a:gd name="connsiteX5" fmla="*/ 171454 w 381728"/>
              <a:gd name="connsiteY5" fmla="*/ 127041 h 280603"/>
              <a:gd name="connsiteX6" fmla="*/ 228604 w 381728"/>
              <a:gd name="connsiteY6" fmla="*/ 196891 h 280603"/>
              <a:gd name="connsiteX7" fmla="*/ 4 w 381728"/>
              <a:gd name="connsiteY7" fmla="*/ 41 h 28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728" h="280603">
                <a:moveTo>
                  <a:pt x="4" y="41"/>
                </a:moveTo>
                <a:cubicBezTo>
                  <a:pt x="-1054" y="3216"/>
                  <a:pt x="177804" y="173608"/>
                  <a:pt x="222254" y="215941"/>
                </a:cubicBezTo>
                <a:cubicBezTo>
                  <a:pt x="266704" y="258274"/>
                  <a:pt x="263529" y="256687"/>
                  <a:pt x="266704" y="254041"/>
                </a:cubicBezTo>
                <a:cubicBezTo>
                  <a:pt x="269879" y="251395"/>
                  <a:pt x="222254" y="195833"/>
                  <a:pt x="241304" y="200066"/>
                </a:cubicBezTo>
                <a:cubicBezTo>
                  <a:pt x="260354" y="204299"/>
                  <a:pt x="392646" y="291612"/>
                  <a:pt x="381004" y="279441"/>
                </a:cubicBezTo>
                <a:cubicBezTo>
                  <a:pt x="369362" y="267270"/>
                  <a:pt x="196854" y="140799"/>
                  <a:pt x="171454" y="127041"/>
                </a:cubicBezTo>
                <a:cubicBezTo>
                  <a:pt x="146054" y="113283"/>
                  <a:pt x="251358" y="214883"/>
                  <a:pt x="228604" y="196891"/>
                </a:cubicBezTo>
                <a:cubicBezTo>
                  <a:pt x="205850" y="178899"/>
                  <a:pt x="1062" y="-3134"/>
                  <a:pt x="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9C1CF989-8BF9-520D-F1B6-194E30CC8A84}"/>
              </a:ext>
            </a:extLst>
          </p:cNvPr>
          <p:cNvSpPr/>
          <p:nvPr/>
        </p:nvSpPr>
        <p:spPr>
          <a:xfrm>
            <a:off x="5871807" y="7210270"/>
            <a:ext cx="528088" cy="203774"/>
          </a:xfrm>
          <a:custGeom>
            <a:avLst/>
            <a:gdLst>
              <a:gd name="connsiteX0" fmla="*/ 8293 w 528088"/>
              <a:gd name="connsiteY0" fmla="*/ 3330 h 203774"/>
              <a:gd name="connsiteX1" fmla="*/ 506768 w 528088"/>
              <a:gd name="connsiteY1" fmla="*/ 187480 h 203774"/>
              <a:gd name="connsiteX2" fmla="*/ 440093 w 528088"/>
              <a:gd name="connsiteY2" fmla="*/ 174780 h 203774"/>
              <a:gd name="connsiteX3" fmla="*/ 471843 w 528088"/>
              <a:gd name="connsiteY3" fmla="*/ 200180 h 203774"/>
              <a:gd name="connsiteX4" fmla="*/ 151168 w 528088"/>
              <a:gd name="connsiteY4" fmla="*/ 82705 h 203774"/>
              <a:gd name="connsiteX5" fmla="*/ 195618 w 528088"/>
              <a:gd name="connsiteY5" fmla="*/ 89055 h 203774"/>
              <a:gd name="connsiteX6" fmla="*/ 125768 w 528088"/>
              <a:gd name="connsiteY6" fmla="*/ 28730 h 203774"/>
              <a:gd name="connsiteX7" fmla="*/ 189268 w 528088"/>
              <a:gd name="connsiteY7" fmla="*/ 66830 h 203774"/>
              <a:gd name="connsiteX8" fmla="*/ 8293 w 528088"/>
              <a:gd name="connsiteY8" fmla="*/ 3330 h 20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88" h="203774">
                <a:moveTo>
                  <a:pt x="8293" y="3330"/>
                </a:moveTo>
                <a:cubicBezTo>
                  <a:pt x="61210" y="23438"/>
                  <a:pt x="434801" y="158905"/>
                  <a:pt x="506768" y="187480"/>
                </a:cubicBezTo>
                <a:cubicBezTo>
                  <a:pt x="578735" y="216055"/>
                  <a:pt x="445914" y="172663"/>
                  <a:pt x="440093" y="174780"/>
                </a:cubicBezTo>
                <a:cubicBezTo>
                  <a:pt x="434272" y="176897"/>
                  <a:pt x="519997" y="215526"/>
                  <a:pt x="471843" y="200180"/>
                </a:cubicBezTo>
                <a:cubicBezTo>
                  <a:pt x="423689" y="184834"/>
                  <a:pt x="197205" y="101226"/>
                  <a:pt x="151168" y="82705"/>
                </a:cubicBezTo>
                <a:cubicBezTo>
                  <a:pt x="105131" y="64184"/>
                  <a:pt x="199851" y="98051"/>
                  <a:pt x="195618" y="89055"/>
                </a:cubicBezTo>
                <a:cubicBezTo>
                  <a:pt x="191385" y="80059"/>
                  <a:pt x="126826" y="32434"/>
                  <a:pt x="125768" y="28730"/>
                </a:cubicBezTo>
                <a:cubicBezTo>
                  <a:pt x="124710" y="25026"/>
                  <a:pt x="206201" y="73180"/>
                  <a:pt x="189268" y="66830"/>
                </a:cubicBezTo>
                <a:cubicBezTo>
                  <a:pt x="172335" y="60480"/>
                  <a:pt x="-44624" y="-16778"/>
                  <a:pt x="8293" y="3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3715282-A093-DDE8-2C62-F15F044601DE}"/>
              </a:ext>
            </a:extLst>
          </p:cNvPr>
          <p:cNvSpPr/>
          <p:nvPr/>
        </p:nvSpPr>
        <p:spPr>
          <a:xfrm>
            <a:off x="5701682" y="7127685"/>
            <a:ext cx="375612" cy="184358"/>
          </a:xfrm>
          <a:custGeom>
            <a:avLst/>
            <a:gdLst>
              <a:gd name="connsiteX0" fmla="*/ 618 w 375612"/>
              <a:gd name="connsiteY0" fmla="*/ 190 h 184358"/>
              <a:gd name="connsiteX1" fmla="*/ 114918 w 375612"/>
              <a:gd name="connsiteY1" fmla="*/ 63690 h 184358"/>
              <a:gd name="connsiteX2" fmla="*/ 191118 w 375612"/>
              <a:gd name="connsiteY2" fmla="*/ 95440 h 184358"/>
              <a:gd name="connsiteX3" fmla="*/ 197468 w 375612"/>
              <a:gd name="connsiteY3" fmla="*/ 79565 h 184358"/>
              <a:gd name="connsiteX4" fmla="*/ 276843 w 375612"/>
              <a:gd name="connsiteY4" fmla="*/ 136715 h 184358"/>
              <a:gd name="connsiteX5" fmla="*/ 130793 w 375612"/>
              <a:gd name="connsiteY5" fmla="*/ 190 h 184358"/>
              <a:gd name="connsiteX6" fmla="*/ 257793 w 375612"/>
              <a:gd name="connsiteY6" fmla="*/ 111315 h 184358"/>
              <a:gd name="connsiteX7" fmla="*/ 375268 w 375612"/>
              <a:gd name="connsiteY7" fmla="*/ 184340 h 184358"/>
              <a:gd name="connsiteX8" fmla="*/ 219693 w 375612"/>
              <a:gd name="connsiteY8" fmla="*/ 104965 h 184358"/>
              <a:gd name="connsiteX9" fmla="*/ 153018 w 375612"/>
              <a:gd name="connsiteY9" fmla="*/ 60515 h 184358"/>
              <a:gd name="connsiteX10" fmla="*/ 168893 w 375612"/>
              <a:gd name="connsiteY10" fmla="*/ 85915 h 184358"/>
              <a:gd name="connsiteX11" fmla="*/ 618 w 375612"/>
              <a:gd name="connsiteY11" fmla="*/ 190 h 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612" h="184358">
                <a:moveTo>
                  <a:pt x="618" y="190"/>
                </a:moveTo>
                <a:cubicBezTo>
                  <a:pt x="-8378" y="-3514"/>
                  <a:pt x="83168" y="47815"/>
                  <a:pt x="114918" y="63690"/>
                </a:cubicBezTo>
                <a:cubicBezTo>
                  <a:pt x="146668" y="79565"/>
                  <a:pt x="177360" y="92794"/>
                  <a:pt x="191118" y="95440"/>
                </a:cubicBezTo>
                <a:cubicBezTo>
                  <a:pt x="204876" y="98086"/>
                  <a:pt x="183181" y="72686"/>
                  <a:pt x="197468" y="79565"/>
                </a:cubicBezTo>
                <a:cubicBezTo>
                  <a:pt x="211756" y="86444"/>
                  <a:pt x="287955" y="149944"/>
                  <a:pt x="276843" y="136715"/>
                </a:cubicBezTo>
                <a:cubicBezTo>
                  <a:pt x="265731" y="123486"/>
                  <a:pt x="133968" y="4423"/>
                  <a:pt x="130793" y="190"/>
                </a:cubicBezTo>
                <a:cubicBezTo>
                  <a:pt x="127618" y="-4043"/>
                  <a:pt x="217047" y="80623"/>
                  <a:pt x="257793" y="111315"/>
                </a:cubicBezTo>
                <a:cubicBezTo>
                  <a:pt x="298539" y="142007"/>
                  <a:pt x="381618" y="185398"/>
                  <a:pt x="375268" y="184340"/>
                </a:cubicBezTo>
                <a:cubicBezTo>
                  <a:pt x="368918" y="183282"/>
                  <a:pt x="256735" y="125603"/>
                  <a:pt x="219693" y="104965"/>
                </a:cubicBezTo>
                <a:cubicBezTo>
                  <a:pt x="182651" y="84327"/>
                  <a:pt x="161485" y="63690"/>
                  <a:pt x="153018" y="60515"/>
                </a:cubicBezTo>
                <a:cubicBezTo>
                  <a:pt x="144551" y="57340"/>
                  <a:pt x="193235" y="92794"/>
                  <a:pt x="168893" y="85915"/>
                </a:cubicBezTo>
                <a:cubicBezTo>
                  <a:pt x="144551" y="79036"/>
                  <a:pt x="9614" y="3894"/>
                  <a:pt x="618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7B7B278-0A3F-EFDA-34AA-A5CBF522B995}"/>
              </a:ext>
            </a:extLst>
          </p:cNvPr>
          <p:cNvSpPr/>
          <p:nvPr/>
        </p:nvSpPr>
        <p:spPr>
          <a:xfrm>
            <a:off x="6344819" y="7315200"/>
            <a:ext cx="464167" cy="251101"/>
          </a:xfrm>
          <a:custGeom>
            <a:avLst/>
            <a:gdLst>
              <a:gd name="connsiteX0" fmla="*/ 5181 w 464167"/>
              <a:gd name="connsiteY0" fmla="*/ 0 h 251101"/>
              <a:gd name="connsiteX1" fmla="*/ 113131 w 464167"/>
              <a:gd name="connsiteY1" fmla="*/ 133350 h 251101"/>
              <a:gd name="connsiteX2" fmla="*/ 2006 w 464167"/>
              <a:gd name="connsiteY2" fmla="*/ 95250 h 251101"/>
              <a:gd name="connsiteX3" fmla="*/ 230606 w 464167"/>
              <a:gd name="connsiteY3" fmla="*/ 180975 h 251101"/>
              <a:gd name="connsiteX4" fmla="*/ 459206 w 464167"/>
              <a:gd name="connsiteY4" fmla="*/ 250825 h 251101"/>
              <a:gd name="connsiteX5" fmla="*/ 367131 w 464167"/>
              <a:gd name="connsiteY5" fmla="*/ 203200 h 251101"/>
              <a:gd name="connsiteX6" fmla="*/ 129006 w 464167"/>
              <a:gd name="connsiteY6" fmla="*/ 149225 h 251101"/>
              <a:gd name="connsiteX7" fmla="*/ 167106 w 464167"/>
              <a:gd name="connsiteY7" fmla="*/ 117475 h 251101"/>
              <a:gd name="connsiteX8" fmla="*/ 205206 w 464167"/>
              <a:gd name="connsiteY8" fmla="*/ 60325 h 251101"/>
              <a:gd name="connsiteX9" fmla="*/ 132181 w 464167"/>
              <a:gd name="connsiteY9" fmla="*/ 114300 h 251101"/>
              <a:gd name="connsiteX10" fmla="*/ 97256 w 464167"/>
              <a:gd name="connsiteY10" fmla="*/ 73025 h 251101"/>
              <a:gd name="connsiteX11" fmla="*/ 113131 w 464167"/>
              <a:gd name="connsiteY11" fmla="*/ 92075 h 251101"/>
              <a:gd name="connsiteX12" fmla="*/ 5181 w 464167"/>
              <a:gd name="connsiteY12" fmla="*/ 0 h 25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167" h="251101">
                <a:moveTo>
                  <a:pt x="5181" y="0"/>
                </a:moveTo>
                <a:cubicBezTo>
                  <a:pt x="59420" y="58737"/>
                  <a:pt x="113660" y="117475"/>
                  <a:pt x="113131" y="133350"/>
                </a:cubicBezTo>
                <a:cubicBezTo>
                  <a:pt x="112602" y="149225"/>
                  <a:pt x="-17573" y="87312"/>
                  <a:pt x="2006" y="95250"/>
                </a:cubicBezTo>
                <a:cubicBezTo>
                  <a:pt x="21585" y="103188"/>
                  <a:pt x="154406" y="155046"/>
                  <a:pt x="230606" y="180975"/>
                </a:cubicBezTo>
                <a:cubicBezTo>
                  <a:pt x="306806" y="206904"/>
                  <a:pt x="436452" y="247121"/>
                  <a:pt x="459206" y="250825"/>
                </a:cubicBezTo>
                <a:cubicBezTo>
                  <a:pt x="481960" y="254529"/>
                  <a:pt x="422164" y="220133"/>
                  <a:pt x="367131" y="203200"/>
                </a:cubicBezTo>
                <a:cubicBezTo>
                  <a:pt x="312098" y="186267"/>
                  <a:pt x="162343" y="163512"/>
                  <a:pt x="129006" y="149225"/>
                </a:cubicBezTo>
                <a:cubicBezTo>
                  <a:pt x="95669" y="134938"/>
                  <a:pt x="154406" y="132292"/>
                  <a:pt x="167106" y="117475"/>
                </a:cubicBezTo>
                <a:cubicBezTo>
                  <a:pt x="179806" y="102658"/>
                  <a:pt x="211027" y="60854"/>
                  <a:pt x="205206" y="60325"/>
                </a:cubicBezTo>
                <a:cubicBezTo>
                  <a:pt x="199385" y="59796"/>
                  <a:pt x="150173" y="112183"/>
                  <a:pt x="132181" y="114300"/>
                </a:cubicBezTo>
                <a:cubicBezTo>
                  <a:pt x="114189" y="116417"/>
                  <a:pt x="97256" y="73025"/>
                  <a:pt x="97256" y="73025"/>
                </a:cubicBezTo>
                <a:cubicBezTo>
                  <a:pt x="94081" y="69321"/>
                  <a:pt x="113131" y="92075"/>
                  <a:pt x="113131" y="92075"/>
                </a:cubicBezTo>
                <a:lnTo>
                  <a:pt x="518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5F25B795-FCB0-0D06-4022-6CEE9A490179}"/>
              </a:ext>
            </a:extLst>
          </p:cNvPr>
          <p:cNvSpPr/>
          <p:nvPr/>
        </p:nvSpPr>
        <p:spPr>
          <a:xfrm>
            <a:off x="4879895" y="6359026"/>
            <a:ext cx="273169" cy="76832"/>
          </a:xfrm>
          <a:custGeom>
            <a:avLst/>
            <a:gdLst>
              <a:gd name="connsiteX0" fmla="*/ 80 w 273169"/>
              <a:gd name="connsiteY0" fmla="*/ 41774 h 76832"/>
              <a:gd name="connsiteX1" fmla="*/ 82630 w 273169"/>
              <a:gd name="connsiteY1" fmla="*/ 25899 h 76832"/>
              <a:gd name="connsiteX2" fmla="*/ 57230 w 273169"/>
              <a:gd name="connsiteY2" fmla="*/ 60824 h 76832"/>
              <a:gd name="connsiteX3" fmla="*/ 98505 w 273169"/>
              <a:gd name="connsiteY3" fmla="*/ 22724 h 76832"/>
              <a:gd name="connsiteX4" fmla="*/ 273130 w 273169"/>
              <a:gd name="connsiteY4" fmla="*/ 76699 h 76832"/>
              <a:gd name="connsiteX5" fmla="*/ 114380 w 273169"/>
              <a:gd name="connsiteY5" fmla="*/ 3674 h 76832"/>
              <a:gd name="connsiteX6" fmla="*/ 88980 w 273169"/>
              <a:gd name="connsiteY6" fmla="*/ 16374 h 76832"/>
              <a:gd name="connsiteX7" fmla="*/ 88980 w 273169"/>
              <a:gd name="connsiteY7" fmla="*/ 499 h 76832"/>
              <a:gd name="connsiteX8" fmla="*/ 47705 w 273169"/>
              <a:gd name="connsiteY8" fmla="*/ 3674 h 76832"/>
              <a:gd name="connsiteX9" fmla="*/ 66755 w 273169"/>
              <a:gd name="connsiteY9" fmla="*/ 3674 h 76832"/>
              <a:gd name="connsiteX10" fmla="*/ 80 w 273169"/>
              <a:gd name="connsiteY10" fmla="*/ 41774 h 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169" h="76832">
                <a:moveTo>
                  <a:pt x="80" y="41774"/>
                </a:moveTo>
                <a:cubicBezTo>
                  <a:pt x="2726" y="45478"/>
                  <a:pt x="73105" y="22724"/>
                  <a:pt x="82630" y="25899"/>
                </a:cubicBezTo>
                <a:cubicBezTo>
                  <a:pt x="92155" y="29074"/>
                  <a:pt x="54584" y="61353"/>
                  <a:pt x="57230" y="60824"/>
                </a:cubicBezTo>
                <a:cubicBezTo>
                  <a:pt x="59876" y="60295"/>
                  <a:pt x="62522" y="20078"/>
                  <a:pt x="98505" y="22724"/>
                </a:cubicBezTo>
                <a:cubicBezTo>
                  <a:pt x="134488" y="25370"/>
                  <a:pt x="270484" y="79874"/>
                  <a:pt x="273130" y="76699"/>
                </a:cubicBezTo>
                <a:cubicBezTo>
                  <a:pt x="275776" y="73524"/>
                  <a:pt x="145072" y="13728"/>
                  <a:pt x="114380" y="3674"/>
                </a:cubicBezTo>
                <a:cubicBezTo>
                  <a:pt x="83688" y="-6380"/>
                  <a:pt x="88980" y="16374"/>
                  <a:pt x="88980" y="16374"/>
                </a:cubicBezTo>
                <a:cubicBezTo>
                  <a:pt x="84747" y="15845"/>
                  <a:pt x="95859" y="2616"/>
                  <a:pt x="88980" y="499"/>
                </a:cubicBezTo>
                <a:cubicBezTo>
                  <a:pt x="82101" y="-1618"/>
                  <a:pt x="47705" y="3674"/>
                  <a:pt x="47705" y="3674"/>
                </a:cubicBezTo>
                <a:cubicBezTo>
                  <a:pt x="44001" y="4203"/>
                  <a:pt x="72576" y="-2147"/>
                  <a:pt x="66755" y="3674"/>
                </a:cubicBezTo>
                <a:cubicBezTo>
                  <a:pt x="60934" y="9495"/>
                  <a:pt x="-2566" y="38070"/>
                  <a:pt x="80" y="41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0C981AB4-F24A-BC57-0331-756F85FF137A}"/>
              </a:ext>
            </a:extLst>
          </p:cNvPr>
          <p:cNvSpPr/>
          <p:nvPr/>
        </p:nvSpPr>
        <p:spPr>
          <a:xfrm>
            <a:off x="5524423" y="6701494"/>
            <a:ext cx="130284" cy="273983"/>
          </a:xfrm>
          <a:custGeom>
            <a:avLst/>
            <a:gdLst>
              <a:gd name="connsiteX0" fmla="*/ 77 w 130284"/>
              <a:gd name="connsiteY0" fmla="*/ 931 h 273983"/>
              <a:gd name="connsiteX1" fmla="*/ 92152 w 130284"/>
              <a:gd name="connsiteY1" fmla="*/ 121581 h 273983"/>
              <a:gd name="connsiteX2" fmla="*/ 88977 w 130284"/>
              <a:gd name="connsiteY2" fmla="*/ 191431 h 273983"/>
              <a:gd name="connsiteX3" fmla="*/ 98502 w 130284"/>
              <a:gd name="connsiteY3" fmla="*/ 143806 h 273983"/>
              <a:gd name="connsiteX4" fmla="*/ 101677 w 130284"/>
              <a:gd name="connsiteY4" fmla="*/ 273981 h 273983"/>
              <a:gd name="connsiteX5" fmla="*/ 101677 w 130284"/>
              <a:gd name="connsiteY5" fmla="*/ 146981 h 273983"/>
              <a:gd name="connsiteX6" fmla="*/ 130252 w 130284"/>
              <a:gd name="connsiteY6" fmla="*/ 108881 h 273983"/>
              <a:gd name="connsiteX7" fmla="*/ 95327 w 130284"/>
              <a:gd name="connsiteY7" fmla="*/ 118406 h 273983"/>
              <a:gd name="connsiteX8" fmla="*/ 76277 w 130284"/>
              <a:gd name="connsiteY8" fmla="*/ 67606 h 273983"/>
              <a:gd name="connsiteX9" fmla="*/ 77 w 130284"/>
              <a:gd name="connsiteY9" fmla="*/ 931 h 27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84" h="273983">
                <a:moveTo>
                  <a:pt x="77" y="931"/>
                </a:moveTo>
                <a:cubicBezTo>
                  <a:pt x="2723" y="9927"/>
                  <a:pt x="77335" y="89831"/>
                  <a:pt x="92152" y="121581"/>
                </a:cubicBezTo>
                <a:cubicBezTo>
                  <a:pt x="106969" y="153331"/>
                  <a:pt x="87919" y="187727"/>
                  <a:pt x="88977" y="191431"/>
                </a:cubicBezTo>
                <a:cubicBezTo>
                  <a:pt x="90035" y="195135"/>
                  <a:pt x="96385" y="130048"/>
                  <a:pt x="98502" y="143806"/>
                </a:cubicBezTo>
                <a:cubicBezTo>
                  <a:pt x="100619" y="157564"/>
                  <a:pt x="101148" y="273452"/>
                  <a:pt x="101677" y="273981"/>
                </a:cubicBezTo>
                <a:cubicBezTo>
                  <a:pt x="102206" y="274510"/>
                  <a:pt x="96915" y="174498"/>
                  <a:pt x="101677" y="146981"/>
                </a:cubicBezTo>
                <a:cubicBezTo>
                  <a:pt x="106439" y="119464"/>
                  <a:pt x="131310" y="113643"/>
                  <a:pt x="130252" y="108881"/>
                </a:cubicBezTo>
                <a:cubicBezTo>
                  <a:pt x="129194" y="104119"/>
                  <a:pt x="104323" y="125285"/>
                  <a:pt x="95327" y="118406"/>
                </a:cubicBezTo>
                <a:cubicBezTo>
                  <a:pt x="86331" y="111527"/>
                  <a:pt x="88977" y="84539"/>
                  <a:pt x="76277" y="67606"/>
                </a:cubicBezTo>
                <a:cubicBezTo>
                  <a:pt x="63577" y="50673"/>
                  <a:pt x="-2569" y="-8065"/>
                  <a:pt x="77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8D5FDEA6-9CB2-CC30-505C-A0D3E5305B0E}"/>
              </a:ext>
            </a:extLst>
          </p:cNvPr>
          <p:cNvSpPr/>
          <p:nvPr/>
        </p:nvSpPr>
        <p:spPr>
          <a:xfrm>
            <a:off x="5184800" y="6479124"/>
            <a:ext cx="309424" cy="298002"/>
          </a:xfrm>
          <a:custGeom>
            <a:avLst/>
            <a:gdLst>
              <a:gd name="connsiteX0" fmla="*/ 3150 w 309424"/>
              <a:gd name="connsiteY0" fmla="*/ 1051 h 298002"/>
              <a:gd name="connsiteX1" fmla="*/ 231750 w 309424"/>
              <a:gd name="connsiteY1" fmla="*/ 147101 h 298002"/>
              <a:gd name="connsiteX2" fmla="*/ 304775 w 309424"/>
              <a:gd name="connsiteY2" fmla="*/ 229651 h 298002"/>
              <a:gd name="connsiteX3" fmla="*/ 301600 w 309424"/>
              <a:gd name="connsiteY3" fmla="*/ 188376 h 298002"/>
              <a:gd name="connsiteX4" fmla="*/ 298425 w 309424"/>
              <a:gd name="connsiteY4" fmla="*/ 242351 h 298002"/>
              <a:gd name="connsiteX5" fmla="*/ 295250 w 309424"/>
              <a:gd name="connsiteY5" fmla="*/ 296326 h 298002"/>
              <a:gd name="connsiteX6" fmla="*/ 266675 w 309424"/>
              <a:gd name="connsiteY6" fmla="*/ 175676 h 298002"/>
              <a:gd name="connsiteX7" fmla="*/ 203175 w 309424"/>
              <a:gd name="connsiteY7" fmla="*/ 229651 h 298002"/>
              <a:gd name="connsiteX8" fmla="*/ 228575 w 309424"/>
              <a:gd name="connsiteY8" fmla="*/ 172501 h 298002"/>
              <a:gd name="connsiteX9" fmla="*/ 149200 w 309424"/>
              <a:gd name="connsiteY9" fmla="*/ 96301 h 298002"/>
              <a:gd name="connsiteX10" fmla="*/ 92050 w 309424"/>
              <a:gd name="connsiteY10" fmla="*/ 67726 h 298002"/>
              <a:gd name="connsiteX11" fmla="*/ 98400 w 309424"/>
              <a:gd name="connsiteY11" fmla="*/ 80426 h 298002"/>
              <a:gd name="connsiteX12" fmla="*/ 3150 w 309424"/>
              <a:gd name="connsiteY12" fmla="*/ 1051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424" h="298002">
                <a:moveTo>
                  <a:pt x="3150" y="1051"/>
                </a:moveTo>
                <a:cubicBezTo>
                  <a:pt x="25375" y="12163"/>
                  <a:pt x="181479" y="109001"/>
                  <a:pt x="231750" y="147101"/>
                </a:cubicBezTo>
                <a:cubicBezTo>
                  <a:pt x="282021" y="185201"/>
                  <a:pt x="293133" y="222772"/>
                  <a:pt x="304775" y="229651"/>
                </a:cubicBezTo>
                <a:cubicBezTo>
                  <a:pt x="316417" y="236530"/>
                  <a:pt x="302658" y="186259"/>
                  <a:pt x="301600" y="188376"/>
                </a:cubicBezTo>
                <a:cubicBezTo>
                  <a:pt x="300542" y="190493"/>
                  <a:pt x="298425" y="242351"/>
                  <a:pt x="298425" y="242351"/>
                </a:cubicBezTo>
                <a:cubicBezTo>
                  <a:pt x="297367" y="260342"/>
                  <a:pt x="300542" y="307439"/>
                  <a:pt x="295250" y="296326"/>
                </a:cubicBezTo>
                <a:cubicBezTo>
                  <a:pt x="289958" y="285214"/>
                  <a:pt x="282021" y="186788"/>
                  <a:pt x="266675" y="175676"/>
                </a:cubicBezTo>
                <a:cubicBezTo>
                  <a:pt x="251329" y="164564"/>
                  <a:pt x="209525" y="230180"/>
                  <a:pt x="203175" y="229651"/>
                </a:cubicBezTo>
                <a:cubicBezTo>
                  <a:pt x="196825" y="229122"/>
                  <a:pt x="237571" y="194726"/>
                  <a:pt x="228575" y="172501"/>
                </a:cubicBezTo>
                <a:cubicBezTo>
                  <a:pt x="219579" y="150276"/>
                  <a:pt x="171954" y="113764"/>
                  <a:pt x="149200" y="96301"/>
                </a:cubicBezTo>
                <a:cubicBezTo>
                  <a:pt x="126446" y="78839"/>
                  <a:pt x="92050" y="67726"/>
                  <a:pt x="92050" y="67726"/>
                </a:cubicBezTo>
                <a:cubicBezTo>
                  <a:pt x="83583" y="65080"/>
                  <a:pt x="113746" y="90480"/>
                  <a:pt x="98400" y="80426"/>
                </a:cubicBezTo>
                <a:cubicBezTo>
                  <a:pt x="83054" y="70372"/>
                  <a:pt x="-19075" y="-10061"/>
                  <a:pt x="3150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BDC7755-2BD4-0467-B9CC-D0A7F8A5E426}"/>
              </a:ext>
            </a:extLst>
          </p:cNvPr>
          <p:cNvSpPr/>
          <p:nvPr/>
        </p:nvSpPr>
        <p:spPr>
          <a:xfrm>
            <a:off x="6180470" y="7053401"/>
            <a:ext cx="207966" cy="194975"/>
          </a:xfrm>
          <a:custGeom>
            <a:avLst/>
            <a:gdLst>
              <a:gd name="connsiteX0" fmla="*/ 1255 w 207966"/>
              <a:gd name="connsiteY0" fmla="*/ 1449 h 194975"/>
              <a:gd name="connsiteX1" fmla="*/ 204455 w 207966"/>
              <a:gd name="connsiteY1" fmla="*/ 191949 h 194975"/>
              <a:gd name="connsiteX2" fmla="*/ 121905 w 207966"/>
              <a:gd name="connsiteY2" fmla="*/ 109399 h 194975"/>
              <a:gd name="connsiteX3" fmla="*/ 1255 w 207966"/>
              <a:gd name="connsiteY3" fmla="*/ 1449 h 19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66" h="194975">
                <a:moveTo>
                  <a:pt x="1255" y="1449"/>
                </a:moveTo>
                <a:cubicBezTo>
                  <a:pt x="15013" y="15207"/>
                  <a:pt x="184347" y="173957"/>
                  <a:pt x="204455" y="191949"/>
                </a:cubicBezTo>
                <a:cubicBezTo>
                  <a:pt x="224563" y="209941"/>
                  <a:pt x="153126" y="143266"/>
                  <a:pt x="121905" y="109399"/>
                </a:cubicBezTo>
                <a:cubicBezTo>
                  <a:pt x="90684" y="75532"/>
                  <a:pt x="-12503" y="-12309"/>
                  <a:pt x="1255" y="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F52D769C-6F3C-BF9B-F45C-5B084B684D0C}"/>
              </a:ext>
            </a:extLst>
          </p:cNvPr>
          <p:cNvSpPr/>
          <p:nvPr/>
        </p:nvSpPr>
        <p:spPr>
          <a:xfrm>
            <a:off x="5631970" y="6908419"/>
            <a:ext cx="273530" cy="190917"/>
          </a:xfrm>
          <a:custGeom>
            <a:avLst/>
            <a:gdLst>
              <a:gd name="connsiteX0" fmla="*/ 480 w 273530"/>
              <a:gd name="connsiteY0" fmla="*/ 51181 h 190917"/>
              <a:gd name="connsiteX1" fmla="*/ 92555 w 273530"/>
              <a:gd name="connsiteY1" fmla="*/ 41656 h 190917"/>
              <a:gd name="connsiteX2" fmla="*/ 159230 w 273530"/>
              <a:gd name="connsiteY2" fmla="*/ 95631 h 190917"/>
              <a:gd name="connsiteX3" fmla="*/ 159230 w 273530"/>
              <a:gd name="connsiteY3" fmla="*/ 57531 h 190917"/>
              <a:gd name="connsiteX4" fmla="*/ 273530 w 273530"/>
              <a:gd name="connsiteY4" fmla="*/ 190881 h 190917"/>
              <a:gd name="connsiteX5" fmla="*/ 159230 w 273530"/>
              <a:gd name="connsiteY5" fmla="*/ 70231 h 190917"/>
              <a:gd name="connsiteX6" fmla="*/ 108430 w 273530"/>
              <a:gd name="connsiteY6" fmla="*/ 381 h 190917"/>
              <a:gd name="connsiteX7" fmla="*/ 124305 w 273530"/>
              <a:gd name="connsiteY7" fmla="*/ 41656 h 190917"/>
              <a:gd name="connsiteX8" fmla="*/ 57630 w 273530"/>
              <a:gd name="connsiteY8" fmla="*/ 28956 h 190917"/>
              <a:gd name="connsiteX9" fmla="*/ 480 w 273530"/>
              <a:gd name="connsiteY9" fmla="*/ 51181 h 19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530" h="190917">
                <a:moveTo>
                  <a:pt x="480" y="51181"/>
                </a:moveTo>
                <a:cubicBezTo>
                  <a:pt x="6301" y="53298"/>
                  <a:pt x="66097" y="34248"/>
                  <a:pt x="92555" y="41656"/>
                </a:cubicBezTo>
                <a:cubicBezTo>
                  <a:pt x="119013" y="49064"/>
                  <a:pt x="148117" y="92985"/>
                  <a:pt x="159230" y="95631"/>
                </a:cubicBezTo>
                <a:cubicBezTo>
                  <a:pt x="170343" y="98277"/>
                  <a:pt x="140180" y="41656"/>
                  <a:pt x="159230" y="57531"/>
                </a:cubicBezTo>
                <a:cubicBezTo>
                  <a:pt x="178280" y="73406"/>
                  <a:pt x="273530" y="188764"/>
                  <a:pt x="273530" y="190881"/>
                </a:cubicBezTo>
                <a:cubicBezTo>
                  <a:pt x="273530" y="192998"/>
                  <a:pt x="186747" y="101981"/>
                  <a:pt x="159230" y="70231"/>
                </a:cubicBezTo>
                <a:cubicBezTo>
                  <a:pt x="131713" y="38481"/>
                  <a:pt x="114251" y="5143"/>
                  <a:pt x="108430" y="381"/>
                </a:cubicBezTo>
                <a:cubicBezTo>
                  <a:pt x="102609" y="-4381"/>
                  <a:pt x="132772" y="36893"/>
                  <a:pt x="124305" y="41656"/>
                </a:cubicBezTo>
                <a:cubicBezTo>
                  <a:pt x="115838" y="46419"/>
                  <a:pt x="57630" y="28956"/>
                  <a:pt x="57630" y="28956"/>
                </a:cubicBezTo>
                <a:cubicBezTo>
                  <a:pt x="43343" y="26310"/>
                  <a:pt x="-5341" y="49064"/>
                  <a:pt x="480" y="5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2A5788DA-2EEF-D82A-30DB-F27E06022C58}"/>
              </a:ext>
            </a:extLst>
          </p:cNvPr>
          <p:cNvSpPr/>
          <p:nvPr/>
        </p:nvSpPr>
        <p:spPr>
          <a:xfrm>
            <a:off x="5792257" y="7099220"/>
            <a:ext cx="483339" cy="63113"/>
          </a:xfrm>
          <a:custGeom>
            <a:avLst/>
            <a:gdLst>
              <a:gd name="connsiteX0" fmla="*/ 2118 w 483339"/>
              <a:gd name="connsiteY0" fmla="*/ 80 h 63113"/>
              <a:gd name="connsiteX1" fmla="*/ 472018 w 483339"/>
              <a:gd name="connsiteY1" fmla="*/ 60405 h 63113"/>
              <a:gd name="connsiteX2" fmla="*/ 306918 w 483339"/>
              <a:gd name="connsiteY2" fmla="*/ 47705 h 63113"/>
              <a:gd name="connsiteX3" fmla="*/ 2118 w 483339"/>
              <a:gd name="connsiteY3" fmla="*/ 80 h 6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39" h="63113">
                <a:moveTo>
                  <a:pt x="2118" y="80"/>
                </a:moveTo>
                <a:cubicBezTo>
                  <a:pt x="29635" y="2197"/>
                  <a:pt x="421218" y="52467"/>
                  <a:pt x="472018" y="60405"/>
                </a:cubicBezTo>
                <a:cubicBezTo>
                  <a:pt x="522818" y="68343"/>
                  <a:pt x="391056" y="57230"/>
                  <a:pt x="306918" y="47705"/>
                </a:cubicBezTo>
                <a:cubicBezTo>
                  <a:pt x="222781" y="38180"/>
                  <a:pt x="-25399" y="-2037"/>
                  <a:pt x="2118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465B9B9D-60D2-F905-0427-A01BD17DB629}"/>
              </a:ext>
            </a:extLst>
          </p:cNvPr>
          <p:cNvSpPr/>
          <p:nvPr/>
        </p:nvSpPr>
        <p:spPr>
          <a:xfrm>
            <a:off x="6212792" y="7096123"/>
            <a:ext cx="280379" cy="175355"/>
          </a:xfrm>
          <a:custGeom>
            <a:avLst/>
            <a:gdLst>
              <a:gd name="connsiteX0" fmla="*/ 683 w 280379"/>
              <a:gd name="connsiteY0" fmla="*/ 114302 h 175355"/>
              <a:gd name="connsiteX1" fmla="*/ 248333 w 280379"/>
              <a:gd name="connsiteY1" fmla="*/ 139702 h 175355"/>
              <a:gd name="connsiteX2" fmla="*/ 210233 w 280379"/>
              <a:gd name="connsiteY2" fmla="*/ 174627 h 175355"/>
              <a:gd name="connsiteX3" fmla="*/ 264208 w 280379"/>
              <a:gd name="connsiteY3" fmla="*/ 104777 h 175355"/>
              <a:gd name="connsiteX4" fmla="*/ 264208 w 280379"/>
              <a:gd name="connsiteY4" fmla="*/ 63502 h 175355"/>
              <a:gd name="connsiteX5" fmla="*/ 280083 w 280379"/>
              <a:gd name="connsiteY5" fmla="*/ 104777 h 175355"/>
              <a:gd name="connsiteX6" fmla="*/ 248333 w 280379"/>
              <a:gd name="connsiteY6" fmla="*/ 95252 h 175355"/>
              <a:gd name="connsiteX7" fmla="*/ 114983 w 280379"/>
              <a:gd name="connsiteY7" fmla="*/ 2 h 175355"/>
              <a:gd name="connsiteX8" fmla="*/ 229283 w 280379"/>
              <a:gd name="connsiteY8" fmla="*/ 92077 h 175355"/>
              <a:gd name="connsiteX9" fmla="*/ 213408 w 280379"/>
              <a:gd name="connsiteY9" fmla="*/ 111127 h 175355"/>
              <a:gd name="connsiteX10" fmla="*/ 175308 w 280379"/>
              <a:gd name="connsiteY10" fmla="*/ 117477 h 175355"/>
              <a:gd name="connsiteX11" fmla="*/ 683 w 280379"/>
              <a:gd name="connsiteY11" fmla="*/ 114302 h 1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379" h="175355">
                <a:moveTo>
                  <a:pt x="683" y="114302"/>
                </a:moveTo>
                <a:cubicBezTo>
                  <a:pt x="12854" y="118006"/>
                  <a:pt x="213408" y="129648"/>
                  <a:pt x="248333" y="139702"/>
                </a:cubicBezTo>
                <a:cubicBezTo>
                  <a:pt x="283258" y="149756"/>
                  <a:pt x="207587" y="180448"/>
                  <a:pt x="210233" y="174627"/>
                </a:cubicBezTo>
                <a:cubicBezTo>
                  <a:pt x="212879" y="168806"/>
                  <a:pt x="255212" y="123298"/>
                  <a:pt x="264208" y="104777"/>
                </a:cubicBezTo>
                <a:cubicBezTo>
                  <a:pt x="273204" y="86256"/>
                  <a:pt x="261562" y="63502"/>
                  <a:pt x="264208" y="63502"/>
                </a:cubicBezTo>
                <a:cubicBezTo>
                  <a:pt x="266854" y="63502"/>
                  <a:pt x="282729" y="99485"/>
                  <a:pt x="280083" y="104777"/>
                </a:cubicBezTo>
                <a:cubicBezTo>
                  <a:pt x="277437" y="110069"/>
                  <a:pt x="275850" y="112714"/>
                  <a:pt x="248333" y="95252"/>
                </a:cubicBezTo>
                <a:cubicBezTo>
                  <a:pt x="220816" y="77789"/>
                  <a:pt x="118158" y="531"/>
                  <a:pt x="114983" y="2"/>
                </a:cubicBezTo>
                <a:cubicBezTo>
                  <a:pt x="111808" y="-527"/>
                  <a:pt x="229283" y="92077"/>
                  <a:pt x="229283" y="92077"/>
                </a:cubicBezTo>
                <a:cubicBezTo>
                  <a:pt x="245687" y="110598"/>
                  <a:pt x="222404" y="106894"/>
                  <a:pt x="213408" y="111127"/>
                </a:cubicBezTo>
                <a:cubicBezTo>
                  <a:pt x="204412" y="115360"/>
                  <a:pt x="208116" y="117477"/>
                  <a:pt x="175308" y="117477"/>
                </a:cubicBezTo>
                <a:cubicBezTo>
                  <a:pt x="142500" y="117477"/>
                  <a:pt x="-11488" y="110598"/>
                  <a:pt x="683" y="114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49A1379-4B92-75D9-F183-83A1548F4847}"/>
              </a:ext>
            </a:extLst>
          </p:cNvPr>
          <p:cNvSpPr/>
          <p:nvPr/>
        </p:nvSpPr>
        <p:spPr>
          <a:xfrm>
            <a:off x="6508645" y="7251696"/>
            <a:ext cx="299151" cy="213678"/>
          </a:xfrm>
          <a:custGeom>
            <a:avLst/>
            <a:gdLst>
              <a:gd name="connsiteX0" fmla="*/ 123930 w 299151"/>
              <a:gd name="connsiteY0" fmla="*/ 4 h 213678"/>
              <a:gd name="connsiteX1" fmla="*/ 76305 w 299151"/>
              <a:gd name="connsiteY1" fmla="*/ 60329 h 213678"/>
              <a:gd name="connsiteX2" fmla="*/ 133455 w 299151"/>
              <a:gd name="connsiteY2" fmla="*/ 114304 h 213678"/>
              <a:gd name="connsiteX3" fmla="*/ 117580 w 299151"/>
              <a:gd name="connsiteY3" fmla="*/ 104779 h 213678"/>
              <a:gd name="connsiteX4" fmla="*/ 200130 w 299151"/>
              <a:gd name="connsiteY4" fmla="*/ 200029 h 213678"/>
              <a:gd name="connsiteX5" fmla="*/ 206480 w 299151"/>
              <a:gd name="connsiteY5" fmla="*/ 193679 h 213678"/>
              <a:gd name="connsiteX6" fmla="*/ 298555 w 299151"/>
              <a:gd name="connsiteY6" fmla="*/ 212729 h 213678"/>
              <a:gd name="connsiteX7" fmla="*/ 155680 w 299151"/>
              <a:gd name="connsiteY7" fmla="*/ 158754 h 213678"/>
              <a:gd name="connsiteX8" fmla="*/ 85830 w 299151"/>
              <a:gd name="connsiteY8" fmla="*/ 92079 h 213678"/>
              <a:gd name="connsiteX9" fmla="*/ 105 w 299151"/>
              <a:gd name="connsiteY9" fmla="*/ 19054 h 213678"/>
              <a:gd name="connsiteX10" fmla="*/ 66780 w 299151"/>
              <a:gd name="connsiteY10" fmla="*/ 44454 h 213678"/>
              <a:gd name="connsiteX11" fmla="*/ 3280 w 299151"/>
              <a:gd name="connsiteY11" fmla="*/ 63504 h 213678"/>
              <a:gd name="connsiteX12" fmla="*/ 123930 w 299151"/>
              <a:gd name="connsiteY12" fmla="*/ 4 h 2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51" h="213678">
                <a:moveTo>
                  <a:pt x="123930" y="4"/>
                </a:moveTo>
                <a:cubicBezTo>
                  <a:pt x="136101" y="-525"/>
                  <a:pt x="74718" y="41279"/>
                  <a:pt x="76305" y="60329"/>
                </a:cubicBezTo>
                <a:cubicBezTo>
                  <a:pt x="77892" y="79379"/>
                  <a:pt x="126576" y="106896"/>
                  <a:pt x="133455" y="114304"/>
                </a:cubicBezTo>
                <a:cubicBezTo>
                  <a:pt x="140334" y="121712"/>
                  <a:pt x="106467" y="90492"/>
                  <a:pt x="117580" y="104779"/>
                </a:cubicBezTo>
                <a:cubicBezTo>
                  <a:pt x="128693" y="119067"/>
                  <a:pt x="185313" y="185212"/>
                  <a:pt x="200130" y="200029"/>
                </a:cubicBezTo>
                <a:cubicBezTo>
                  <a:pt x="214947" y="214846"/>
                  <a:pt x="190076" y="191562"/>
                  <a:pt x="206480" y="193679"/>
                </a:cubicBezTo>
                <a:cubicBezTo>
                  <a:pt x="222884" y="195796"/>
                  <a:pt x="307022" y="218550"/>
                  <a:pt x="298555" y="212729"/>
                </a:cubicBezTo>
                <a:cubicBezTo>
                  <a:pt x="290088" y="206908"/>
                  <a:pt x="191134" y="178862"/>
                  <a:pt x="155680" y="158754"/>
                </a:cubicBezTo>
                <a:cubicBezTo>
                  <a:pt x="120226" y="138646"/>
                  <a:pt x="111759" y="115362"/>
                  <a:pt x="85830" y="92079"/>
                </a:cubicBezTo>
                <a:cubicBezTo>
                  <a:pt x="59901" y="68796"/>
                  <a:pt x="3280" y="26992"/>
                  <a:pt x="105" y="19054"/>
                </a:cubicBezTo>
                <a:cubicBezTo>
                  <a:pt x="-3070" y="11116"/>
                  <a:pt x="66251" y="37046"/>
                  <a:pt x="66780" y="44454"/>
                </a:cubicBezTo>
                <a:cubicBezTo>
                  <a:pt x="67309" y="51862"/>
                  <a:pt x="-953" y="68796"/>
                  <a:pt x="3280" y="63504"/>
                </a:cubicBezTo>
                <a:cubicBezTo>
                  <a:pt x="7513" y="58212"/>
                  <a:pt x="111759" y="533"/>
                  <a:pt x="1239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EA251D38-C07E-9352-52FF-24E38DC5B7AE}"/>
              </a:ext>
            </a:extLst>
          </p:cNvPr>
          <p:cNvSpPr/>
          <p:nvPr/>
        </p:nvSpPr>
        <p:spPr>
          <a:xfrm>
            <a:off x="6663860" y="7195945"/>
            <a:ext cx="601463" cy="170977"/>
          </a:xfrm>
          <a:custGeom>
            <a:avLst/>
            <a:gdLst>
              <a:gd name="connsiteX0" fmla="*/ 3640 w 601463"/>
              <a:gd name="connsiteY0" fmla="*/ 74805 h 170977"/>
              <a:gd name="connsiteX1" fmla="*/ 194140 w 601463"/>
              <a:gd name="connsiteY1" fmla="*/ 24005 h 170977"/>
              <a:gd name="connsiteX2" fmla="*/ 587840 w 601463"/>
              <a:gd name="connsiteY2" fmla="*/ 166880 h 170977"/>
              <a:gd name="connsiteX3" fmla="*/ 517990 w 601463"/>
              <a:gd name="connsiteY3" fmla="*/ 135130 h 170977"/>
              <a:gd name="connsiteX4" fmla="*/ 235415 w 601463"/>
              <a:gd name="connsiteY4" fmla="*/ 4955 h 170977"/>
              <a:gd name="connsiteX5" fmla="*/ 235415 w 601463"/>
              <a:gd name="connsiteY5" fmla="*/ 27180 h 170977"/>
              <a:gd name="connsiteX6" fmla="*/ 136990 w 601463"/>
              <a:gd name="connsiteY6" fmla="*/ 27180 h 170977"/>
              <a:gd name="connsiteX7" fmla="*/ 73490 w 601463"/>
              <a:gd name="connsiteY7" fmla="*/ 43055 h 170977"/>
              <a:gd name="connsiteX8" fmla="*/ 3640 w 601463"/>
              <a:gd name="connsiteY8" fmla="*/ 74805 h 17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463" h="170977">
                <a:moveTo>
                  <a:pt x="3640" y="74805"/>
                </a:moveTo>
                <a:cubicBezTo>
                  <a:pt x="23748" y="71630"/>
                  <a:pt x="96773" y="8659"/>
                  <a:pt x="194140" y="24005"/>
                </a:cubicBezTo>
                <a:cubicBezTo>
                  <a:pt x="291507" y="39351"/>
                  <a:pt x="533865" y="148359"/>
                  <a:pt x="587840" y="166880"/>
                </a:cubicBezTo>
                <a:cubicBezTo>
                  <a:pt x="641815" y="185401"/>
                  <a:pt x="517990" y="135130"/>
                  <a:pt x="517990" y="135130"/>
                </a:cubicBezTo>
                <a:cubicBezTo>
                  <a:pt x="459253" y="108143"/>
                  <a:pt x="282511" y="22947"/>
                  <a:pt x="235415" y="4955"/>
                </a:cubicBezTo>
                <a:cubicBezTo>
                  <a:pt x="188319" y="-13037"/>
                  <a:pt x="251819" y="23476"/>
                  <a:pt x="235415" y="27180"/>
                </a:cubicBezTo>
                <a:cubicBezTo>
                  <a:pt x="219011" y="30884"/>
                  <a:pt x="163978" y="24534"/>
                  <a:pt x="136990" y="27180"/>
                </a:cubicBezTo>
                <a:cubicBezTo>
                  <a:pt x="110003" y="29826"/>
                  <a:pt x="94657" y="31942"/>
                  <a:pt x="73490" y="43055"/>
                </a:cubicBezTo>
                <a:cubicBezTo>
                  <a:pt x="52323" y="54167"/>
                  <a:pt x="-16468" y="77980"/>
                  <a:pt x="3640" y="74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85B1E59C-C6E0-99AF-6273-DF89453AEF98}"/>
              </a:ext>
            </a:extLst>
          </p:cNvPr>
          <p:cNvSpPr/>
          <p:nvPr/>
        </p:nvSpPr>
        <p:spPr>
          <a:xfrm>
            <a:off x="6741492" y="7200493"/>
            <a:ext cx="399350" cy="229143"/>
          </a:xfrm>
          <a:custGeom>
            <a:avLst/>
            <a:gdLst>
              <a:gd name="connsiteX0" fmla="*/ 173658 w 399350"/>
              <a:gd name="connsiteY0" fmla="*/ 407 h 229143"/>
              <a:gd name="connsiteX1" fmla="*/ 24433 w 399350"/>
              <a:gd name="connsiteY1" fmla="*/ 60732 h 229143"/>
              <a:gd name="connsiteX2" fmla="*/ 59358 w 399350"/>
              <a:gd name="connsiteY2" fmla="*/ 108357 h 229143"/>
              <a:gd name="connsiteX3" fmla="*/ 8558 w 399350"/>
              <a:gd name="connsiteY3" fmla="*/ 89307 h 229143"/>
              <a:gd name="connsiteX4" fmla="*/ 268908 w 399350"/>
              <a:gd name="connsiteY4" fmla="*/ 171857 h 229143"/>
              <a:gd name="connsiteX5" fmla="*/ 399083 w 399350"/>
              <a:gd name="connsiteY5" fmla="*/ 229007 h 229143"/>
              <a:gd name="connsiteX6" fmla="*/ 297483 w 399350"/>
              <a:gd name="connsiteY6" fmla="*/ 155982 h 229143"/>
              <a:gd name="connsiteX7" fmla="*/ 119683 w 399350"/>
              <a:gd name="connsiteY7" fmla="*/ 117882 h 229143"/>
              <a:gd name="connsiteX8" fmla="*/ 18083 w 399350"/>
              <a:gd name="connsiteY8" fmla="*/ 92482 h 229143"/>
              <a:gd name="connsiteX9" fmla="*/ 173658 w 399350"/>
              <a:gd name="connsiteY9" fmla="*/ 407 h 2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350" h="229143">
                <a:moveTo>
                  <a:pt x="173658" y="407"/>
                </a:moveTo>
                <a:cubicBezTo>
                  <a:pt x="174716" y="-4884"/>
                  <a:pt x="43483" y="42740"/>
                  <a:pt x="24433" y="60732"/>
                </a:cubicBezTo>
                <a:cubicBezTo>
                  <a:pt x="5383" y="78724"/>
                  <a:pt x="62004" y="103595"/>
                  <a:pt x="59358" y="108357"/>
                </a:cubicBezTo>
                <a:cubicBezTo>
                  <a:pt x="56712" y="113119"/>
                  <a:pt x="-26367" y="78724"/>
                  <a:pt x="8558" y="89307"/>
                </a:cubicBezTo>
                <a:cubicBezTo>
                  <a:pt x="43483" y="99890"/>
                  <a:pt x="203821" y="148574"/>
                  <a:pt x="268908" y="171857"/>
                </a:cubicBezTo>
                <a:cubicBezTo>
                  <a:pt x="333995" y="195140"/>
                  <a:pt x="394321" y="231653"/>
                  <a:pt x="399083" y="229007"/>
                </a:cubicBezTo>
                <a:cubicBezTo>
                  <a:pt x="403845" y="226361"/>
                  <a:pt x="344050" y="174503"/>
                  <a:pt x="297483" y="155982"/>
                </a:cubicBezTo>
                <a:cubicBezTo>
                  <a:pt x="250916" y="137461"/>
                  <a:pt x="166250" y="128465"/>
                  <a:pt x="119683" y="117882"/>
                </a:cubicBezTo>
                <a:cubicBezTo>
                  <a:pt x="73116" y="107299"/>
                  <a:pt x="5383" y="109945"/>
                  <a:pt x="18083" y="92482"/>
                </a:cubicBezTo>
                <a:cubicBezTo>
                  <a:pt x="30783" y="75020"/>
                  <a:pt x="172600" y="5698"/>
                  <a:pt x="173658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F2A7C3A9-ADB8-0D21-8086-30EF492721C1}"/>
              </a:ext>
            </a:extLst>
          </p:cNvPr>
          <p:cNvSpPr/>
          <p:nvPr/>
        </p:nvSpPr>
        <p:spPr>
          <a:xfrm>
            <a:off x="7089774" y="7330891"/>
            <a:ext cx="184423" cy="111528"/>
          </a:xfrm>
          <a:custGeom>
            <a:avLst/>
            <a:gdLst>
              <a:gd name="connsiteX0" fmla="*/ 165101 w 184423"/>
              <a:gd name="connsiteY0" fmla="*/ 184 h 111528"/>
              <a:gd name="connsiteX1" fmla="*/ 180976 w 184423"/>
              <a:gd name="connsiteY1" fmla="*/ 66859 h 111528"/>
              <a:gd name="connsiteX2" fmla="*/ 85726 w 184423"/>
              <a:gd name="connsiteY2" fmla="*/ 92259 h 111528"/>
              <a:gd name="connsiteX3" fmla="*/ 139701 w 184423"/>
              <a:gd name="connsiteY3" fmla="*/ 82734 h 111528"/>
              <a:gd name="connsiteX4" fmla="*/ 1 w 184423"/>
              <a:gd name="connsiteY4" fmla="*/ 111309 h 111528"/>
              <a:gd name="connsiteX5" fmla="*/ 136526 w 184423"/>
              <a:gd name="connsiteY5" fmla="*/ 95434 h 111528"/>
              <a:gd name="connsiteX6" fmla="*/ 168276 w 184423"/>
              <a:gd name="connsiteY6" fmla="*/ 85909 h 111528"/>
              <a:gd name="connsiteX7" fmla="*/ 180976 w 184423"/>
              <a:gd name="connsiteY7" fmla="*/ 47809 h 111528"/>
              <a:gd name="connsiteX8" fmla="*/ 165101 w 184423"/>
              <a:gd name="connsiteY8" fmla="*/ 184 h 11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23" h="111528">
                <a:moveTo>
                  <a:pt x="165101" y="184"/>
                </a:moveTo>
                <a:cubicBezTo>
                  <a:pt x="165101" y="3359"/>
                  <a:pt x="194205" y="51513"/>
                  <a:pt x="180976" y="66859"/>
                </a:cubicBezTo>
                <a:cubicBezTo>
                  <a:pt x="167747" y="82205"/>
                  <a:pt x="92605" y="89613"/>
                  <a:pt x="85726" y="92259"/>
                </a:cubicBezTo>
                <a:cubicBezTo>
                  <a:pt x="78847" y="94905"/>
                  <a:pt x="153988" y="79559"/>
                  <a:pt x="139701" y="82734"/>
                </a:cubicBezTo>
                <a:cubicBezTo>
                  <a:pt x="125414" y="85909"/>
                  <a:pt x="530" y="109192"/>
                  <a:pt x="1" y="111309"/>
                </a:cubicBezTo>
                <a:cubicBezTo>
                  <a:pt x="-528" y="113426"/>
                  <a:pt x="108480" y="99667"/>
                  <a:pt x="136526" y="95434"/>
                </a:cubicBezTo>
                <a:cubicBezTo>
                  <a:pt x="164572" y="91201"/>
                  <a:pt x="160868" y="93847"/>
                  <a:pt x="168276" y="85909"/>
                </a:cubicBezTo>
                <a:cubicBezTo>
                  <a:pt x="175684" y="77972"/>
                  <a:pt x="182034" y="59980"/>
                  <a:pt x="180976" y="47809"/>
                </a:cubicBezTo>
                <a:cubicBezTo>
                  <a:pt x="179918" y="35638"/>
                  <a:pt x="165101" y="-2991"/>
                  <a:pt x="165101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3A3DF918-FBAC-76C9-134F-54FB041700A1}"/>
              </a:ext>
            </a:extLst>
          </p:cNvPr>
          <p:cNvSpPr/>
          <p:nvPr/>
        </p:nvSpPr>
        <p:spPr>
          <a:xfrm>
            <a:off x="6038760" y="7400818"/>
            <a:ext cx="486624" cy="302732"/>
          </a:xfrm>
          <a:custGeom>
            <a:avLst/>
            <a:gdLst>
              <a:gd name="connsiteX0" fmla="*/ 90 w 486624"/>
              <a:gd name="connsiteY0" fmla="*/ 19157 h 302732"/>
              <a:gd name="connsiteX1" fmla="*/ 108040 w 486624"/>
              <a:gd name="connsiteY1" fmla="*/ 107 h 302732"/>
              <a:gd name="connsiteX2" fmla="*/ 98515 w 486624"/>
              <a:gd name="connsiteY2" fmla="*/ 28682 h 302732"/>
              <a:gd name="connsiteX3" fmla="*/ 222340 w 486624"/>
              <a:gd name="connsiteY3" fmla="*/ 101707 h 302732"/>
              <a:gd name="connsiteX4" fmla="*/ 450940 w 486624"/>
              <a:gd name="connsiteY4" fmla="*/ 241407 h 302732"/>
              <a:gd name="connsiteX5" fmla="*/ 485865 w 486624"/>
              <a:gd name="connsiteY5" fmla="*/ 273157 h 302732"/>
              <a:gd name="connsiteX6" fmla="*/ 469990 w 486624"/>
              <a:gd name="connsiteY6" fmla="*/ 273157 h 302732"/>
              <a:gd name="connsiteX7" fmla="*/ 416015 w 486624"/>
              <a:gd name="connsiteY7" fmla="*/ 301732 h 302732"/>
              <a:gd name="connsiteX8" fmla="*/ 422365 w 486624"/>
              <a:gd name="connsiteY8" fmla="*/ 231882 h 302732"/>
              <a:gd name="connsiteX9" fmla="*/ 101690 w 486624"/>
              <a:gd name="connsiteY9" fmla="*/ 54082 h 302732"/>
              <a:gd name="connsiteX10" fmla="*/ 88990 w 486624"/>
              <a:gd name="connsiteY10" fmla="*/ 25507 h 302732"/>
              <a:gd name="connsiteX11" fmla="*/ 90 w 486624"/>
              <a:gd name="connsiteY11" fmla="*/ 19157 h 30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624" h="302732">
                <a:moveTo>
                  <a:pt x="90" y="19157"/>
                </a:moveTo>
                <a:cubicBezTo>
                  <a:pt x="3265" y="14924"/>
                  <a:pt x="91636" y="-1480"/>
                  <a:pt x="108040" y="107"/>
                </a:cubicBezTo>
                <a:cubicBezTo>
                  <a:pt x="124444" y="1694"/>
                  <a:pt x="79465" y="11749"/>
                  <a:pt x="98515" y="28682"/>
                </a:cubicBezTo>
                <a:cubicBezTo>
                  <a:pt x="117565" y="45615"/>
                  <a:pt x="222340" y="101707"/>
                  <a:pt x="222340" y="101707"/>
                </a:cubicBezTo>
                <a:lnTo>
                  <a:pt x="450940" y="241407"/>
                </a:lnTo>
                <a:cubicBezTo>
                  <a:pt x="494861" y="269982"/>
                  <a:pt x="485865" y="273157"/>
                  <a:pt x="485865" y="273157"/>
                </a:cubicBezTo>
                <a:cubicBezTo>
                  <a:pt x="489040" y="278449"/>
                  <a:pt x="481632" y="268395"/>
                  <a:pt x="469990" y="273157"/>
                </a:cubicBezTo>
                <a:cubicBezTo>
                  <a:pt x="458348" y="277919"/>
                  <a:pt x="423953" y="308611"/>
                  <a:pt x="416015" y="301732"/>
                </a:cubicBezTo>
                <a:cubicBezTo>
                  <a:pt x="408077" y="294853"/>
                  <a:pt x="474752" y="273157"/>
                  <a:pt x="422365" y="231882"/>
                </a:cubicBezTo>
                <a:cubicBezTo>
                  <a:pt x="369978" y="190607"/>
                  <a:pt x="157252" y="88478"/>
                  <a:pt x="101690" y="54082"/>
                </a:cubicBezTo>
                <a:cubicBezTo>
                  <a:pt x="46128" y="19686"/>
                  <a:pt x="99573" y="30799"/>
                  <a:pt x="88990" y="25507"/>
                </a:cubicBezTo>
                <a:cubicBezTo>
                  <a:pt x="78407" y="20215"/>
                  <a:pt x="-3085" y="23390"/>
                  <a:pt x="90" y="19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FEF35D4F-8FBC-DE35-0987-11F203EF3869}"/>
              </a:ext>
            </a:extLst>
          </p:cNvPr>
          <p:cNvSpPr/>
          <p:nvPr/>
        </p:nvSpPr>
        <p:spPr>
          <a:xfrm>
            <a:off x="6083298" y="7454646"/>
            <a:ext cx="337281" cy="222853"/>
          </a:xfrm>
          <a:custGeom>
            <a:avLst/>
            <a:gdLst>
              <a:gd name="connsiteX0" fmla="*/ 2 w 337281"/>
              <a:gd name="connsiteY0" fmla="*/ 254 h 222853"/>
              <a:gd name="connsiteX1" fmla="*/ 114302 w 337281"/>
              <a:gd name="connsiteY1" fmla="*/ 136779 h 222853"/>
              <a:gd name="connsiteX2" fmla="*/ 98427 w 337281"/>
              <a:gd name="connsiteY2" fmla="*/ 85979 h 222853"/>
              <a:gd name="connsiteX3" fmla="*/ 200027 w 337281"/>
              <a:gd name="connsiteY3" fmla="*/ 124079 h 222853"/>
              <a:gd name="connsiteX4" fmla="*/ 336552 w 337281"/>
              <a:gd name="connsiteY4" fmla="*/ 222504 h 222853"/>
              <a:gd name="connsiteX5" fmla="*/ 136527 w 337281"/>
              <a:gd name="connsiteY5" fmla="*/ 85979 h 222853"/>
              <a:gd name="connsiteX6" fmla="*/ 111127 w 337281"/>
              <a:gd name="connsiteY6" fmla="*/ 101854 h 222853"/>
              <a:gd name="connsiteX7" fmla="*/ 2 w 337281"/>
              <a:gd name="connsiteY7" fmla="*/ 254 h 22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281" h="222853">
                <a:moveTo>
                  <a:pt x="2" y="254"/>
                </a:moveTo>
                <a:cubicBezTo>
                  <a:pt x="531" y="6075"/>
                  <a:pt x="97898" y="122491"/>
                  <a:pt x="114302" y="136779"/>
                </a:cubicBezTo>
                <a:cubicBezTo>
                  <a:pt x="130706" y="151067"/>
                  <a:pt x="84140" y="88096"/>
                  <a:pt x="98427" y="85979"/>
                </a:cubicBezTo>
                <a:cubicBezTo>
                  <a:pt x="112715" y="83862"/>
                  <a:pt x="160340" y="101325"/>
                  <a:pt x="200027" y="124079"/>
                </a:cubicBezTo>
                <a:cubicBezTo>
                  <a:pt x="239714" y="146833"/>
                  <a:pt x="347135" y="228854"/>
                  <a:pt x="336552" y="222504"/>
                </a:cubicBezTo>
                <a:cubicBezTo>
                  <a:pt x="325969" y="216154"/>
                  <a:pt x="174098" y="106087"/>
                  <a:pt x="136527" y="85979"/>
                </a:cubicBezTo>
                <a:cubicBezTo>
                  <a:pt x="98956" y="65871"/>
                  <a:pt x="131764" y="113496"/>
                  <a:pt x="111127" y="101854"/>
                </a:cubicBezTo>
                <a:cubicBezTo>
                  <a:pt x="90490" y="90212"/>
                  <a:pt x="-527" y="-5567"/>
                  <a:pt x="2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61EC477-7FDB-7FB4-F6E4-B5BCFD81AD9B}"/>
              </a:ext>
            </a:extLst>
          </p:cNvPr>
          <p:cNvSpPr/>
          <p:nvPr/>
        </p:nvSpPr>
        <p:spPr>
          <a:xfrm>
            <a:off x="6076824" y="6816410"/>
            <a:ext cx="282937" cy="254795"/>
          </a:xfrm>
          <a:custGeom>
            <a:avLst/>
            <a:gdLst>
              <a:gd name="connsiteX0" fmla="*/ 16001 w 282937"/>
              <a:gd name="connsiteY0" fmla="*/ 315 h 254795"/>
              <a:gd name="connsiteX1" fmla="*/ 95376 w 282937"/>
              <a:gd name="connsiteY1" fmla="*/ 127315 h 254795"/>
              <a:gd name="connsiteX2" fmla="*/ 92201 w 282937"/>
              <a:gd name="connsiteY2" fmla="*/ 133665 h 254795"/>
              <a:gd name="connsiteX3" fmla="*/ 279526 w 282937"/>
              <a:gd name="connsiteY3" fmla="*/ 251140 h 254795"/>
              <a:gd name="connsiteX4" fmla="*/ 203326 w 282937"/>
              <a:gd name="connsiteY4" fmla="*/ 216215 h 254795"/>
              <a:gd name="connsiteX5" fmla="*/ 79501 w 282937"/>
              <a:gd name="connsiteY5" fmla="*/ 127315 h 254795"/>
              <a:gd name="connsiteX6" fmla="*/ 126 w 282937"/>
              <a:gd name="connsiteY6" fmla="*/ 51115 h 254795"/>
              <a:gd name="connsiteX7" fmla="*/ 60451 w 282937"/>
              <a:gd name="connsiteY7" fmla="*/ 89215 h 254795"/>
              <a:gd name="connsiteX8" fmla="*/ 16001 w 282937"/>
              <a:gd name="connsiteY8" fmla="*/ 315 h 25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37" h="254795">
                <a:moveTo>
                  <a:pt x="16001" y="315"/>
                </a:moveTo>
                <a:cubicBezTo>
                  <a:pt x="21822" y="6665"/>
                  <a:pt x="82676" y="105090"/>
                  <a:pt x="95376" y="127315"/>
                </a:cubicBezTo>
                <a:cubicBezTo>
                  <a:pt x="108076" y="149540"/>
                  <a:pt x="61509" y="113028"/>
                  <a:pt x="92201" y="133665"/>
                </a:cubicBezTo>
                <a:cubicBezTo>
                  <a:pt x="122893" y="154302"/>
                  <a:pt x="261005" y="237382"/>
                  <a:pt x="279526" y="251140"/>
                </a:cubicBezTo>
                <a:cubicBezTo>
                  <a:pt x="298047" y="264898"/>
                  <a:pt x="236664" y="236853"/>
                  <a:pt x="203326" y="216215"/>
                </a:cubicBezTo>
                <a:cubicBezTo>
                  <a:pt x="169989" y="195578"/>
                  <a:pt x="113368" y="154832"/>
                  <a:pt x="79501" y="127315"/>
                </a:cubicBezTo>
                <a:cubicBezTo>
                  <a:pt x="45634" y="99798"/>
                  <a:pt x="3301" y="57465"/>
                  <a:pt x="126" y="51115"/>
                </a:cubicBezTo>
                <a:cubicBezTo>
                  <a:pt x="-3049" y="44765"/>
                  <a:pt x="54630" y="92919"/>
                  <a:pt x="60451" y="89215"/>
                </a:cubicBezTo>
                <a:cubicBezTo>
                  <a:pt x="66272" y="85511"/>
                  <a:pt x="10180" y="-6035"/>
                  <a:pt x="16001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089D7093-106A-6995-870F-9F259C89083B}"/>
              </a:ext>
            </a:extLst>
          </p:cNvPr>
          <p:cNvSpPr/>
          <p:nvPr/>
        </p:nvSpPr>
        <p:spPr>
          <a:xfrm>
            <a:off x="6392114" y="6864307"/>
            <a:ext cx="168068" cy="96677"/>
          </a:xfrm>
          <a:custGeom>
            <a:avLst/>
            <a:gdLst>
              <a:gd name="connsiteX0" fmla="*/ 81711 w 168068"/>
              <a:gd name="connsiteY0" fmla="*/ 43 h 96677"/>
              <a:gd name="connsiteX1" fmla="*/ 2336 w 168068"/>
              <a:gd name="connsiteY1" fmla="*/ 82593 h 96677"/>
              <a:gd name="connsiteX2" fmla="*/ 34086 w 168068"/>
              <a:gd name="connsiteY2" fmla="*/ 57193 h 96677"/>
              <a:gd name="connsiteX3" fmla="*/ 164261 w 168068"/>
              <a:gd name="connsiteY3" fmla="*/ 63543 h 96677"/>
              <a:gd name="connsiteX4" fmla="*/ 129336 w 168068"/>
              <a:gd name="connsiteY4" fmla="*/ 63543 h 96677"/>
              <a:gd name="connsiteX5" fmla="*/ 88061 w 168068"/>
              <a:gd name="connsiteY5" fmla="*/ 66718 h 96677"/>
              <a:gd name="connsiteX6" fmla="*/ 34086 w 168068"/>
              <a:gd name="connsiteY6" fmla="*/ 69893 h 96677"/>
              <a:gd name="connsiteX7" fmla="*/ 5511 w 168068"/>
              <a:gd name="connsiteY7" fmla="*/ 95293 h 96677"/>
              <a:gd name="connsiteX8" fmla="*/ 81711 w 168068"/>
              <a:gd name="connsiteY8" fmla="*/ 43 h 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68" h="96677">
                <a:moveTo>
                  <a:pt x="81711" y="43"/>
                </a:moveTo>
                <a:cubicBezTo>
                  <a:pt x="81182" y="-2074"/>
                  <a:pt x="10273" y="73068"/>
                  <a:pt x="2336" y="82593"/>
                </a:cubicBezTo>
                <a:cubicBezTo>
                  <a:pt x="-5601" y="92118"/>
                  <a:pt x="7098" y="60368"/>
                  <a:pt x="34086" y="57193"/>
                </a:cubicBezTo>
                <a:cubicBezTo>
                  <a:pt x="61074" y="54018"/>
                  <a:pt x="148386" y="62485"/>
                  <a:pt x="164261" y="63543"/>
                </a:cubicBezTo>
                <a:cubicBezTo>
                  <a:pt x="180136" y="64601"/>
                  <a:pt x="142036" y="63014"/>
                  <a:pt x="129336" y="63543"/>
                </a:cubicBezTo>
                <a:cubicBezTo>
                  <a:pt x="116636" y="64072"/>
                  <a:pt x="88061" y="66718"/>
                  <a:pt x="88061" y="66718"/>
                </a:cubicBezTo>
                <a:cubicBezTo>
                  <a:pt x="72186" y="67776"/>
                  <a:pt x="47844" y="65131"/>
                  <a:pt x="34086" y="69893"/>
                </a:cubicBezTo>
                <a:cubicBezTo>
                  <a:pt x="20328" y="74655"/>
                  <a:pt x="748" y="103231"/>
                  <a:pt x="5511" y="95293"/>
                </a:cubicBezTo>
                <a:cubicBezTo>
                  <a:pt x="10273" y="87356"/>
                  <a:pt x="82240" y="2160"/>
                  <a:pt x="8171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FE0CC043-8262-870B-CF60-61D433514ED3}"/>
              </a:ext>
            </a:extLst>
          </p:cNvPr>
          <p:cNvSpPr/>
          <p:nvPr/>
        </p:nvSpPr>
        <p:spPr>
          <a:xfrm>
            <a:off x="6457453" y="6845275"/>
            <a:ext cx="283632" cy="152696"/>
          </a:xfrm>
          <a:custGeom>
            <a:avLst/>
            <a:gdLst>
              <a:gd name="connsiteX0" fmla="*/ 497 w 283632"/>
              <a:gd name="connsiteY0" fmla="*/ 25 h 152696"/>
              <a:gd name="connsiteX1" fmla="*/ 102097 w 283632"/>
              <a:gd name="connsiteY1" fmla="*/ 50825 h 152696"/>
              <a:gd name="connsiteX2" fmla="*/ 190997 w 283632"/>
              <a:gd name="connsiteY2" fmla="*/ 117500 h 152696"/>
              <a:gd name="connsiteX3" fmla="*/ 200522 w 283632"/>
              <a:gd name="connsiteY3" fmla="*/ 95275 h 152696"/>
              <a:gd name="connsiteX4" fmla="*/ 283072 w 283632"/>
              <a:gd name="connsiteY4" fmla="*/ 152425 h 152696"/>
              <a:gd name="connsiteX5" fmla="*/ 232272 w 283632"/>
              <a:gd name="connsiteY5" fmla="*/ 114325 h 152696"/>
              <a:gd name="connsiteX6" fmla="*/ 146547 w 283632"/>
              <a:gd name="connsiteY6" fmla="*/ 57175 h 152696"/>
              <a:gd name="connsiteX7" fmla="*/ 497 w 283632"/>
              <a:gd name="connsiteY7" fmla="*/ 25 h 15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632" h="152696">
                <a:moveTo>
                  <a:pt x="497" y="25"/>
                </a:moveTo>
                <a:cubicBezTo>
                  <a:pt x="-6911" y="-1033"/>
                  <a:pt x="70347" y="31246"/>
                  <a:pt x="102097" y="50825"/>
                </a:cubicBezTo>
                <a:cubicBezTo>
                  <a:pt x="133847" y="70404"/>
                  <a:pt x="174593" y="110092"/>
                  <a:pt x="190997" y="117500"/>
                </a:cubicBezTo>
                <a:cubicBezTo>
                  <a:pt x="207401" y="124908"/>
                  <a:pt x="185176" y="89454"/>
                  <a:pt x="200522" y="95275"/>
                </a:cubicBezTo>
                <a:cubicBezTo>
                  <a:pt x="215868" y="101096"/>
                  <a:pt x="277780" y="149250"/>
                  <a:pt x="283072" y="152425"/>
                </a:cubicBezTo>
                <a:cubicBezTo>
                  <a:pt x="288364" y="155600"/>
                  <a:pt x="255026" y="130200"/>
                  <a:pt x="232272" y="114325"/>
                </a:cubicBezTo>
                <a:cubicBezTo>
                  <a:pt x="209518" y="98450"/>
                  <a:pt x="179884" y="74637"/>
                  <a:pt x="146547" y="57175"/>
                </a:cubicBezTo>
                <a:cubicBezTo>
                  <a:pt x="113210" y="39713"/>
                  <a:pt x="7905" y="1083"/>
                  <a:pt x="49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F265554D-523F-0E96-ACB2-FCA74E214E36}"/>
              </a:ext>
            </a:extLst>
          </p:cNvPr>
          <p:cNvSpPr/>
          <p:nvPr/>
        </p:nvSpPr>
        <p:spPr>
          <a:xfrm>
            <a:off x="6086466" y="6810369"/>
            <a:ext cx="356488" cy="184177"/>
          </a:xfrm>
          <a:custGeom>
            <a:avLst/>
            <a:gdLst>
              <a:gd name="connsiteX0" fmla="*/ 9 w 356488"/>
              <a:gd name="connsiteY0" fmla="*/ 6 h 184177"/>
              <a:gd name="connsiteX1" fmla="*/ 238134 w 356488"/>
              <a:gd name="connsiteY1" fmla="*/ 142881 h 184177"/>
              <a:gd name="connsiteX2" fmla="*/ 231784 w 356488"/>
              <a:gd name="connsiteY2" fmla="*/ 123831 h 184177"/>
              <a:gd name="connsiteX3" fmla="*/ 355609 w 356488"/>
              <a:gd name="connsiteY3" fmla="*/ 184156 h 184177"/>
              <a:gd name="connsiteX4" fmla="*/ 288934 w 356488"/>
              <a:gd name="connsiteY4" fmla="*/ 130181 h 184177"/>
              <a:gd name="connsiteX5" fmla="*/ 323859 w 356488"/>
              <a:gd name="connsiteY5" fmla="*/ 88906 h 184177"/>
              <a:gd name="connsiteX6" fmla="*/ 247659 w 356488"/>
              <a:gd name="connsiteY6" fmla="*/ 130181 h 184177"/>
              <a:gd name="connsiteX7" fmla="*/ 222259 w 356488"/>
              <a:gd name="connsiteY7" fmla="*/ 120656 h 184177"/>
              <a:gd name="connsiteX8" fmla="*/ 247659 w 356488"/>
              <a:gd name="connsiteY8" fmla="*/ 149231 h 184177"/>
              <a:gd name="connsiteX9" fmla="*/ 9 w 356488"/>
              <a:gd name="connsiteY9" fmla="*/ 6 h 1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488" h="184177">
                <a:moveTo>
                  <a:pt x="9" y="6"/>
                </a:moveTo>
                <a:cubicBezTo>
                  <a:pt x="-1579" y="-1052"/>
                  <a:pt x="199505" y="122243"/>
                  <a:pt x="238134" y="142881"/>
                </a:cubicBezTo>
                <a:cubicBezTo>
                  <a:pt x="276763" y="163519"/>
                  <a:pt x="212205" y="116952"/>
                  <a:pt x="231784" y="123831"/>
                </a:cubicBezTo>
                <a:cubicBezTo>
                  <a:pt x="251363" y="130710"/>
                  <a:pt x="346084" y="183098"/>
                  <a:pt x="355609" y="184156"/>
                </a:cubicBezTo>
                <a:cubicBezTo>
                  <a:pt x="365134" y="185214"/>
                  <a:pt x="294226" y="146056"/>
                  <a:pt x="288934" y="130181"/>
                </a:cubicBezTo>
                <a:cubicBezTo>
                  <a:pt x="283642" y="114306"/>
                  <a:pt x="330738" y="88906"/>
                  <a:pt x="323859" y="88906"/>
                </a:cubicBezTo>
                <a:cubicBezTo>
                  <a:pt x="316980" y="88906"/>
                  <a:pt x="264592" y="124889"/>
                  <a:pt x="247659" y="130181"/>
                </a:cubicBezTo>
                <a:cubicBezTo>
                  <a:pt x="230726" y="135473"/>
                  <a:pt x="222259" y="117481"/>
                  <a:pt x="222259" y="120656"/>
                </a:cubicBezTo>
                <a:cubicBezTo>
                  <a:pt x="222259" y="123831"/>
                  <a:pt x="280997" y="165635"/>
                  <a:pt x="247659" y="149231"/>
                </a:cubicBezTo>
                <a:cubicBezTo>
                  <a:pt x="214321" y="132827"/>
                  <a:pt x="1597" y="1064"/>
                  <a:pt x="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8A12C49-F68C-B85C-69F4-5276453A60FB}"/>
              </a:ext>
            </a:extLst>
          </p:cNvPr>
          <p:cNvSpPr/>
          <p:nvPr/>
        </p:nvSpPr>
        <p:spPr>
          <a:xfrm>
            <a:off x="5947649" y="6603366"/>
            <a:ext cx="351587" cy="300260"/>
          </a:xfrm>
          <a:custGeom>
            <a:avLst/>
            <a:gdLst>
              <a:gd name="connsiteX0" fmla="*/ 30876 w 351587"/>
              <a:gd name="connsiteY0" fmla="*/ 634 h 300260"/>
              <a:gd name="connsiteX1" fmla="*/ 8651 w 351587"/>
              <a:gd name="connsiteY1" fmla="*/ 105409 h 300260"/>
              <a:gd name="connsiteX2" fmla="*/ 8651 w 351587"/>
              <a:gd name="connsiteY2" fmla="*/ 92709 h 300260"/>
              <a:gd name="connsiteX3" fmla="*/ 113426 w 351587"/>
              <a:gd name="connsiteY3" fmla="*/ 207009 h 300260"/>
              <a:gd name="connsiteX4" fmla="*/ 157876 w 351587"/>
              <a:gd name="connsiteY4" fmla="*/ 219709 h 300260"/>
              <a:gd name="connsiteX5" fmla="*/ 151526 w 351587"/>
              <a:gd name="connsiteY5" fmla="*/ 213359 h 300260"/>
              <a:gd name="connsiteX6" fmla="*/ 269001 w 351587"/>
              <a:gd name="connsiteY6" fmla="*/ 273684 h 300260"/>
              <a:gd name="connsiteX7" fmla="*/ 351551 w 351587"/>
              <a:gd name="connsiteY7" fmla="*/ 299084 h 300260"/>
              <a:gd name="connsiteX8" fmla="*/ 259476 w 351587"/>
              <a:gd name="connsiteY8" fmla="*/ 238759 h 300260"/>
              <a:gd name="connsiteX9" fmla="*/ 97551 w 351587"/>
              <a:gd name="connsiteY9" fmla="*/ 137159 h 300260"/>
              <a:gd name="connsiteX10" fmla="*/ 34051 w 351587"/>
              <a:gd name="connsiteY10" fmla="*/ 127634 h 300260"/>
              <a:gd name="connsiteX11" fmla="*/ 15001 w 351587"/>
              <a:gd name="connsiteY11" fmla="*/ 127634 h 300260"/>
              <a:gd name="connsiteX12" fmla="*/ 62626 w 351587"/>
              <a:gd name="connsiteY12" fmla="*/ 54609 h 300260"/>
              <a:gd name="connsiteX13" fmla="*/ 24526 w 351587"/>
              <a:gd name="connsiteY13" fmla="*/ 60959 h 300260"/>
              <a:gd name="connsiteX14" fmla="*/ 30876 w 351587"/>
              <a:gd name="connsiteY14" fmla="*/ 634 h 30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1587" h="300260">
                <a:moveTo>
                  <a:pt x="30876" y="634"/>
                </a:moveTo>
                <a:cubicBezTo>
                  <a:pt x="28230" y="8042"/>
                  <a:pt x="8651" y="105409"/>
                  <a:pt x="8651" y="105409"/>
                </a:cubicBezTo>
                <a:cubicBezTo>
                  <a:pt x="4947" y="120755"/>
                  <a:pt x="-8811" y="75776"/>
                  <a:pt x="8651" y="92709"/>
                </a:cubicBezTo>
                <a:cubicBezTo>
                  <a:pt x="26113" y="109642"/>
                  <a:pt x="88555" y="185842"/>
                  <a:pt x="113426" y="207009"/>
                </a:cubicBezTo>
                <a:cubicBezTo>
                  <a:pt x="138297" y="228176"/>
                  <a:pt x="157876" y="219709"/>
                  <a:pt x="157876" y="219709"/>
                </a:cubicBezTo>
                <a:cubicBezTo>
                  <a:pt x="164226" y="220767"/>
                  <a:pt x="133005" y="204363"/>
                  <a:pt x="151526" y="213359"/>
                </a:cubicBezTo>
                <a:cubicBezTo>
                  <a:pt x="170047" y="222355"/>
                  <a:pt x="235664" y="259397"/>
                  <a:pt x="269001" y="273684"/>
                </a:cubicBezTo>
                <a:cubicBezTo>
                  <a:pt x="302338" y="287971"/>
                  <a:pt x="353139" y="304905"/>
                  <a:pt x="351551" y="299084"/>
                </a:cubicBezTo>
                <a:cubicBezTo>
                  <a:pt x="349964" y="293263"/>
                  <a:pt x="301809" y="265747"/>
                  <a:pt x="259476" y="238759"/>
                </a:cubicBezTo>
                <a:cubicBezTo>
                  <a:pt x="217143" y="211771"/>
                  <a:pt x="135122" y="155680"/>
                  <a:pt x="97551" y="137159"/>
                </a:cubicBezTo>
                <a:cubicBezTo>
                  <a:pt x="59980" y="118638"/>
                  <a:pt x="34051" y="127634"/>
                  <a:pt x="34051" y="127634"/>
                </a:cubicBezTo>
                <a:cubicBezTo>
                  <a:pt x="20293" y="126047"/>
                  <a:pt x="10239" y="139805"/>
                  <a:pt x="15001" y="127634"/>
                </a:cubicBezTo>
                <a:cubicBezTo>
                  <a:pt x="19763" y="115463"/>
                  <a:pt x="61039" y="65721"/>
                  <a:pt x="62626" y="54609"/>
                </a:cubicBezTo>
                <a:cubicBezTo>
                  <a:pt x="64213" y="43497"/>
                  <a:pt x="30347" y="68896"/>
                  <a:pt x="24526" y="60959"/>
                </a:cubicBezTo>
                <a:cubicBezTo>
                  <a:pt x="18705" y="53022"/>
                  <a:pt x="33522" y="-6774"/>
                  <a:pt x="30876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E1478F06-C03D-4E17-D6D8-C40F0FDD15CB}"/>
              </a:ext>
            </a:extLst>
          </p:cNvPr>
          <p:cNvSpPr/>
          <p:nvPr/>
        </p:nvSpPr>
        <p:spPr>
          <a:xfrm>
            <a:off x="5960224" y="6600743"/>
            <a:ext cx="495855" cy="241891"/>
          </a:xfrm>
          <a:custGeom>
            <a:avLst/>
            <a:gdLst>
              <a:gd name="connsiteX0" fmla="*/ 2426 w 495855"/>
              <a:gd name="connsiteY0" fmla="*/ 82 h 241891"/>
              <a:gd name="connsiteX1" fmla="*/ 240551 w 495855"/>
              <a:gd name="connsiteY1" fmla="*/ 35007 h 241891"/>
              <a:gd name="connsiteX2" fmla="*/ 389776 w 495855"/>
              <a:gd name="connsiteY2" fmla="*/ 120732 h 241891"/>
              <a:gd name="connsiteX3" fmla="*/ 383426 w 495855"/>
              <a:gd name="connsiteY3" fmla="*/ 111207 h 241891"/>
              <a:gd name="connsiteX4" fmla="*/ 485026 w 495855"/>
              <a:gd name="connsiteY4" fmla="*/ 209632 h 241891"/>
              <a:gd name="connsiteX5" fmla="*/ 465976 w 495855"/>
              <a:gd name="connsiteY5" fmla="*/ 187407 h 241891"/>
              <a:gd name="connsiteX6" fmla="*/ 494551 w 495855"/>
              <a:gd name="connsiteY6" fmla="*/ 241382 h 241891"/>
              <a:gd name="connsiteX7" fmla="*/ 415176 w 495855"/>
              <a:gd name="connsiteY7" fmla="*/ 149307 h 241891"/>
              <a:gd name="connsiteX8" fmla="*/ 323101 w 495855"/>
              <a:gd name="connsiteY8" fmla="*/ 79457 h 241891"/>
              <a:gd name="connsiteX9" fmla="*/ 180226 w 495855"/>
              <a:gd name="connsiteY9" fmla="*/ 47707 h 241891"/>
              <a:gd name="connsiteX10" fmla="*/ 243726 w 495855"/>
              <a:gd name="connsiteY10" fmla="*/ 38182 h 241891"/>
              <a:gd name="connsiteX11" fmla="*/ 123076 w 495855"/>
              <a:gd name="connsiteY11" fmla="*/ 25482 h 241891"/>
              <a:gd name="connsiteX12" fmla="*/ 2426 w 495855"/>
              <a:gd name="connsiteY12" fmla="*/ 82 h 24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855" h="241891">
                <a:moveTo>
                  <a:pt x="2426" y="82"/>
                </a:moveTo>
                <a:cubicBezTo>
                  <a:pt x="22005" y="1669"/>
                  <a:pt x="175993" y="14899"/>
                  <a:pt x="240551" y="35007"/>
                </a:cubicBezTo>
                <a:cubicBezTo>
                  <a:pt x="305109" y="55115"/>
                  <a:pt x="389776" y="120732"/>
                  <a:pt x="389776" y="120732"/>
                </a:cubicBezTo>
                <a:cubicBezTo>
                  <a:pt x="413589" y="133432"/>
                  <a:pt x="367551" y="96390"/>
                  <a:pt x="383426" y="111207"/>
                </a:cubicBezTo>
                <a:cubicBezTo>
                  <a:pt x="399301" y="126024"/>
                  <a:pt x="471268" y="196932"/>
                  <a:pt x="485026" y="209632"/>
                </a:cubicBezTo>
                <a:cubicBezTo>
                  <a:pt x="498784" y="222332"/>
                  <a:pt x="464389" y="182115"/>
                  <a:pt x="465976" y="187407"/>
                </a:cubicBezTo>
                <a:cubicBezTo>
                  <a:pt x="467563" y="192699"/>
                  <a:pt x="503018" y="247732"/>
                  <a:pt x="494551" y="241382"/>
                </a:cubicBezTo>
                <a:cubicBezTo>
                  <a:pt x="486084" y="235032"/>
                  <a:pt x="443751" y="176295"/>
                  <a:pt x="415176" y="149307"/>
                </a:cubicBezTo>
                <a:cubicBezTo>
                  <a:pt x="386601" y="122320"/>
                  <a:pt x="362259" y="96390"/>
                  <a:pt x="323101" y="79457"/>
                </a:cubicBezTo>
                <a:cubicBezTo>
                  <a:pt x="283943" y="62524"/>
                  <a:pt x="193455" y="54586"/>
                  <a:pt x="180226" y="47707"/>
                </a:cubicBezTo>
                <a:cubicBezTo>
                  <a:pt x="166997" y="40828"/>
                  <a:pt x="253251" y="41886"/>
                  <a:pt x="243726" y="38182"/>
                </a:cubicBezTo>
                <a:cubicBezTo>
                  <a:pt x="234201" y="34478"/>
                  <a:pt x="159059" y="30774"/>
                  <a:pt x="123076" y="25482"/>
                </a:cubicBezTo>
                <a:cubicBezTo>
                  <a:pt x="87093" y="20190"/>
                  <a:pt x="-17153" y="-1505"/>
                  <a:pt x="2426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A78353B8-1361-367D-23A9-2096F4F7F4D0}"/>
              </a:ext>
            </a:extLst>
          </p:cNvPr>
          <p:cNvSpPr/>
          <p:nvPr/>
        </p:nvSpPr>
        <p:spPr>
          <a:xfrm>
            <a:off x="5971755" y="6584827"/>
            <a:ext cx="370908" cy="245221"/>
          </a:xfrm>
          <a:custGeom>
            <a:avLst/>
            <a:gdLst>
              <a:gd name="connsiteX0" fmla="*/ 420 w 370908"/>
              <a:gd name="connsiteY0" fmla="*/ 123 h 245221"/>
              <a:gd name="connsiteX1" fmla="*/ 48045 w 370908"/>
              <a:gd name="connsiteY1" fmla="*/ 69973 h 245221"/>
              <a:gd name="connsiteX2" fmla="*/ 140120 w 370908"/>
              <a:gd name="connsiteY2" fmla="*/ 85848 h 245221"/>
              <a:gd name="connsiteX3" fmla="*/ 276645 w 370908"/>
              <a:gd name="connsiteY3" fmla="*/ 158873 h 245221"/>
              <a:gd name="connsiteX4" fmla="*/ 267120 w 370908"/>
              <a:gd name="connsiteY4" fmla="*/ 136648 h 245221"/>
              <a:gd name="connsiteX5" fmla="*/ 368720 w 370908"/>
              <a:gd name="connsiteY5" fmla="*/ 244598 h 245221"/>
              <a:gd name="connsiteX6" fmla="*/ 327445 w 370908"/>
              <a:gd name="connsiteY6" fmla="*/ 177923 h 245221"/>
              <a:gd name="connsiteX7" fmla="*/ 219495 w 370908"/>
              <a:gd name="connsiteY7" fmla="*/ 114423 h 245221"/>
              <a:gd name="connsiteX8" fmla="*/ 76620 w 370908"/>
              <a:gd name="connsiteY8" fmla="*/ 79498 h 245221"/>
              <a:gd name="connsiteX9" fmla="*/ 73445 w 370908"/>
              <a:gd name="connsiteY9" fmla="*/ 89023 h 245221"/>
              <a:gd name="connsiteX10" fmla="*/ 420 w 370908"/>
              <a:gd name="connsiteY10" fmla="*/ 123 h 24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908" h="245221">
                <a:moveTo>
                  <a:pt x="420" y="123"/>
                </a:moveTo>
                <a:cubicBezTo>
                  <a:pt x="-3813" y="-3052"/>
                  <a:pt x="24762" y="55686"/>
                  <a:pt x="48045" y="69973"/>
                </a:cubicBezTo>
                <a:cubicBezTo>
                  <a:pt x="71328" y="84260"/>
                  <a:pt x="102020" y="71031"/>
                  <a:pt x="140120" y="85848"/>
                </a:cubicBezTo>
                <a:cubicBezTo>
                  <a:pt x="178220" y="100665"/>
                  <a:pt x="255478" y="150406"/>
                  <a:pt x="276645" y="158873"/>
                </a:cubicBezTo>
                <a:cubicBezTo>
                  <a:pt x="297812" y="167340"/>
                  <a:pt x="251774" y="122361"/>
                  <a:pt x="267120" y="136648"/>
                </a:cubicBezTo>
                <a:cubicBezTo>
                  <a:pt x="282466" y="150936"/>
                  <a:pt x="358666" y="237719"/>
                  <a:pt x="368720" y="244598"/>
                </a:cubicBezTo>
                <a:cubicBezTo>
                  <a:pt x="378774" y="251477"/>
                  <a:pt x="352316" y="199619"/>
                  <a:pt x="327445" y="177923"/>
                </a:cubicBezTo>
                <a:cubicBezTo>
                  <a:pt x="302574" y="156227"/>
                  <a:pt x="261299" y="130827"/>
                  <a:pt x="219495" y="114423"/>
                </a:cubicBezTo>
                <a:cubicBezTo>
                  <a:pt x="177691" y="98019"/>
                  <a:pt x="76620" y="79498"/>
                  <a:pt x="76620" y="79498"/>
                </a:cubicBezTo>
                <a:cubicBezTo>
                  <a:pt x="52278" y="75265"/>
                  <a:pt x="84028" y="99606"/>
                  <a:pt x="73445" y="89023"/>
                </a:cubicBezTo>
                <a:cubicBezTo>
                  <a:pt x="62862" y="78440"/>
                  <a:pt x="4653" y="3298"/>
                  <a:pt x="42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2A32CF62-B078-8D5B-3443-C20361A2676B}"/>
              </a:ext>
            </a:extLst>
          </p:cNvPr>
          <p:cNvSpPr/>
          <p:nvPr/>
        </p:nvSpPr>
        <p:spPr>
          <a:xfrm>
            <a:off x="5961935" y="6688136"/>
            <a:ext cx="271093" cy="128591"/>
          </a:xfrm>
          <a:custGeom>
            <a:avLst/>
            <a:gdLst>
              <a:gd name="connsiteX0" fmla="*/ 715 w 271093"/>
              <a:gd name="connsiteY0" fmla="*/ 23814 h 128591"/>
              <a:gd name="connsiteX1" fmla="*/ 168990 w 271093"/>
              <a:gd name="connsiteY1" fmla="*/ 30164 h 128591"/>
              <a:gd name="connsiteX2" fmla="*/ 270590 w 271093"/>
              <a:gd name="connsiteY2" fmla="*/ 128589 h 128591"/>
              <a:gd name="connsiteX3" fmla="*/ 203915 w 271093"/>
              <a:gd name="connsiteY3" fmla="*/ 33339 h 128591"/>
              <a:gd name="connsiteX4" fmla="*/ 111840 w 271093"/>
              <a:gd name="connsiteY4" fmla="*/ 1589 h 128591"/>
              <a:gd name="connsiteX5" fmla="*/ 108665 w 271093"/>
              <a:gd name="connsiteY5" fmla="*/ 4764 h 128591"/>
              <a:gd name="connsiteX6" fmla="*/ 715 w 271093"/>
              <a:gd name="connsiteY6" fmla="*/ 23814 h 12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093" h="128591">
                <a:moveTo>
                  <a:pt x="715" y="23814"/>
                </a:moveTo>
                <a:cubicBezTo>
                  <a:pt x="10769" y="28047"/>
                  <a:pt x="124011" y="12702"/>
                  <a:pt x="168990" y="30164"/>
                </a:cubicBezTo>
                <a:cubicBezTo>
                  <a:pt x="213969" y="47626"/>
                  <a:pt x="264769" y="128060"/>
                  <a:pt x="270590" y="128589"/>
                </a:cubicBezTo>
                <a:cubicBezTo>
                  <a:pt x="276411" y="129118"/>
                  <a:pt x="230373" y="54506"/>
                  <a:pt x="203915" y="33339"/>
                </a:cubicBezTo>
                <a:cubicBezTo>
                  <a:pt x="177457" y="12172"/>
                  <a:pt x="111840" y="1589"/>
                  <a:pt x="111840" y="1589"/>
                </a:cubicBezTo>
                <a:cubicBezTo>
                  <a:pt x="95965" y="-3173"/>
                  <a:pt x="127715" y="4235"/>
                  <a:pt x="108665" y="4764"/>
                </a:cubicBezTo>
                <a:cubicBezTo>
                  <a:pt x="89615" y="5293"/>
                  <a:pt x="-9339" y="19581"/>
                  <a:pt x="715" y="23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03228820-8814-80EA-F662-B4F14C0C1205}"/>
              </a:ext>
            </a:extLst>
          </p:cNvPr>
          <p:cNvSpPr/>
          <p:nvPr/>
        </p:nvSpPr>
        <p:spPr>
          <a:xfrm>
            <a:off x="6486490" y="6870700"/>
            <a:ext cx="625106" cy="223202"/>
          </a:xfrm>
          <a:custGeom>
            <a:avLst/>
            <a:gdLst>
              <a:gd name="connsiteX0" fmla="*/ 35 w 625106"/>
              <a:gd name="connsiteY0" fmla="*/ 0 h 223202"/>
              <a:gd name="connsiteX1" fmla="*/ 254035 w 625106"/>
              <a:gd name="connsiteY1" fmla="*/ 130175 h 223202"/>
              <a:gd name="connsiteX2" fmla="*/ 203235 w 625106"/>
              <a:gd name="connsiteY2" fmla="*/ 136525 h 223202"/>
              <a:gd name="connsiteX3" fmla="*/ 387385 w 625106"/>
              <a:gd name="connsiteY3" fmla="*/ 142875 h 223202"/>
              <a:gd name="connsiteX4" fmla="*/ 622335 w 625106"/>
              <a:gd name="connsiteY4" fmla="*/ 222250 h 223202"/>
              <a:gd name="connsiteX5" fmla="*/ 504860 w 625106"/>
              <a:gd name="connsiteY5" fmla="*/ 187325 h 223202"/>
              <a:gd name="connsiteX6" fmla="*/ 333410 w 625106"/>
              <a:gd name="connsiteY6" fmla="*/ 196850 h 223202"/>
              <a:gd name="connsiteX7" fmla="*/ 409610 w 625106"/>
              <a:gd name="connsiteY7" fmla="*/ 158750 h 223202"/>
              <a:gd name="connsiteX8" fmla="*/ 225460 w 625106"/>
              <a:gd name="connsiteY8" fmla="*/ 133350 h 223202"/>
              <a:gd name="connsiteX9" fmla="*/ 184185 w 625106"/>
              <a:gd name="connsiteY9" fmla="*/ 130175 h 223202"/>
              <a:gd name="connsiteX10" fmla="*/ 234985 w 625106"/>
              <a:gd name="connsiteY10" fmla="*/ 130175 h 223202"/>
              <a:gd name="connsiteX11" fmla="*/ 35 w 625106"/>
              <a:gd name="connsiteY11" fmla="*/ 0 h 22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06" h="223202">
                <a:moveTo>
                  <a:pt x="35" y="0"/>
                </a:moveTo>
                <a:cubicBezTo>
                  <a:pt x="3210" y="0"/>
                  <a:pt x="220168" y="107421"/>
                  <a:pt x="254035" y="130175"/>
                </a:cubicBezTo>
                <a:cubicBezTo>
                  <a:pt x="287902" y="152929"/>
                  <a:pt x="181010" y="134408"/>
                  <a:pt x="203235" y="136525"/>
                </a:cubicBezTo>
                <a:cubicBezTo>
                  <a:pt x="225460" y="138642"/>
                  <a:pt x="317535" y="128588"/>
                  <a:pt x="387385" y="142875"/>
                </a:cubicBezTo>
                <a:cubicBezTo>
                  <a:pt x="457235" y="157162"/>
                  <a:pt x="602756" y="214842"/>
                  <a:pt x="622335" y="222250"/>
                </a:cubicBezTo>
                <a:cubicBezTo>
                  <a:pt x="641914" y="229658"/>
                  <a:pt x="553014" y="191558"/>
                  <a:pt x="504860" y="187325"/>
                </a:cubicBezTo>
                <a:cubicBezTo>
                  <a:pt x="456706" y="183092"/>
                  <a:pt x="349285" y="201612"/>
                  <a:pt x="333410" y="196850"/>
                </a:cubicBezTo>
                <a:cubicBezTo>
                  <a:pt x="317535" y="192088"/>
                  <a:pt x="427602" y="169333"/>
                  <a:pt x="409610" y="158750"/>
                </a:cubicBezTo>
                <a:cubicBezTo>
                  <a:pt x="391618" y="148167"/>
                  <a:pt x="263031" y="138112"/>
                  <a:pt x="225460" y="133350"/>
                </a:cubicBezTo>
                <a:cubicBezTo>
                  <a:pt x="187889" y="128588"/>
                  <a:pt x="182598" y="130704"/>
                  <a:pt x="184185" y="130175"/>
                </a:cubicBezTo>
                <a:cubicBezTo>
                  <a:pt x="185772" y="129646"/>
                  <a:pt x="260385" y="150813"/>
                  <a:pt x="234985" y="130175"/>
                </a:cubicBezTo>
                <a:cubicBezTo>
                  <a:pt x="209585" y="109537"/>
                  <a:pt x="-3140" y="0"/>
                  <a:pt x="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8BAB949-B845-C01B-BDA0-F092ABBB1F13}"/>
              </a:ext>
            </a:extLst>
          </p:cNvPr>
          <p:cNvSpPr/>
          <p:nvPr/>
        </p:nvSpPr>
        <p:spPr>
          <a:xfrm>
            <a:off x="5651491" y="6788104"/>
            <a:ext cx="95111" cy="200071"/>
          </a:xfrm>
          <a:custGeom>
            <a:avLst/>
            <a:gdLst>
              <a:gd name="connsiteX0" fmla="*/ 9 w 95111"/>
              <a:gd name="connsiteY0" fmla="*/ 46 h 200071"/>
              <a:gd name="connsiteX1" fmla="*/ 85734 w 95111"/>
              <a:gd name="connsiteY1" fmla="*/ 111171 h 200071"/>
              <a:gd name="connsiteX2" fmla="*/ 85734 w 95111"/>
              <a:gd name="connsiteY2" fmla="*/ 98471 h 200071"/>
              <a:gd name="connsiteX3" fmla="*/ 22234 w 95111"/>
              <a:gd name="connsiteY3" fmla="*/ 200071 h 200071"/>
              <a:gd name="connsiteX4" fmla="*/ 92084 w 95111"/>
              <a:gd name="connsiteY4" fmla="*/ 98471 h 200071"/>
              <a:gd name="connsiteX5" fmla="*/ 9 w 95111"/>
              <a:gd name="connsiteY5" fmla="*/ 46 h 20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11" h="200071">
                <a:moveTo>
                  <a:pt x="9" y="46"/>
                </a:moveTo>
                <a:cubicBezTo>
                  <a:pt x="-1049" y="2163"/>
                  <a:pt x="85734" y="111171"/>
                  <a:pt x="85734" y="111171"/>
                </a:cubicBezTo>
                <a:cubicBezTo>
                  <a:pt x="100022" y="127575"/>
                  <a:pt x="96317" y="83654"/>
                  <a:pt x="85734" y="98471"/>
                </a:cubicBezTo>
                <a:cubicBezTo>
                  <a:pt x="75151" y="113288"/>
                  <a:pt x="21176" y="200071"/>
                  <a:pt x="22234" y="200071"/>
                </a:cubicBezTo>
                <a:cubicBezTo>
                  <a:pt x="23292" y="200071"/>
                  <a:pt x="93671" y="128633"/>
                  <a:pt x="92084" y="98471"/>
                </a:cubicBezTo>
                <a:cubicBezTo>
                  <a:pt x="90497" y="68309"/>
                  <a:pt x="1067" y="-2071"/>
                  <a:pt x="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85F9F5F1-C7D9-8E06-E50F-9E17FDE4DCF2}"/>
              </a:ext>
            </a:extLst>
          </p:cNvPr>
          <p:cNvSpPr/>
          <p:nvPr/>
        </p:nvSpPr>
        <p:spPr>
          <a:xfrm>
            <a:off x="6035405" y="7140180"/>
            <a:ext cx="223915" cy="78478"/>
          </a:xfrm>
          <a:custGeom>
            <a:avLst/>
            <a:gdLst>
              <a:gd name="connsiteX0" fmla="*/ 270 w 223915"/>
              <a:gd name="connsiteY0" fmla="*/ 25795 h 78478"/>
              <a:gd name="connsiteX1" fmla="*/ 136795 w 223915"/>
              <a:gd name="connsiteY1" fmla="*/ 67070 h 78478"/>
              <a:gd name="connsiteX2" fmla="*/ 117745 w 223915"/>
              <a:gd name="connsiteY2" fmla="*/ 73420 h 78478"/>
              <a:gd name="connsiteX3" fmla="*/ 222520 w 223915"/>
              <a:gd name="connsiteY3" fmla="*/ 395 h 78478"/>
              <a:gd name="connsiteX4" fmla="*/ 174895 w 223915"/>
              <a:gd name="connsiteY4" fmla="*/ 44845 h 78478"/>
              <a:gd name="connsiteX5" fmla="*/ 130445 w 223915"/>
              <a:gd name="connsiteY5" fmla="*/ 57545 h 78478"/>
              <a:gd name="connsiteX6" fmla="*/ 101870 w 223915"/>
              <a:gd name="connsiteY6" fmla="*/ 63895 h 78478"/>
              <a:gd name="connsiteX7" fmla="*/ 270 w 223915"/>
              <a:gd name="connsiteY7" fmla="*/ 25795 h 7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15" h="78478">
                <a:moveTo>
                  <a:pt x="270" y="25795"/>
                </a:moveTo>
                <a:cubicBezTo>
                  <a:pt x="6091" y="26324"/>
                  <a:pt x="136795" y="67070"/>
                  <a:pt x="136795" y="67070"/>
                </a:cubicBezTo>
                <a:cubicBezTo>
                  <a:pt x="156374" y="75008"/>
                  <a:pt x="103458" y="84533"/>
                  <a:pt x="117745" y="73420"/>
                </a:cubicBezTo>
                <a:cubicBezTo>
                  <a:pt x="132033" y="62308"/>
                  <a:pt x="212995" y="5158"/>
                  <a:pt x="222520" y="395"/>
                </a:cubicBezTo>
                <a:cubicBezTo>
                  <a:pt x="232045" y="-4368"/>
                  <a:pt x="190241" y="35320"/>
                  <a:pt x="174895" y="44845"/>
                </a:cubicBezTo>
                <a:cubicBezTo>
                  <a:pt x="159549" y="54370"/>
                  <a:pt x="142616" y="54370"/>
                  <a:pt x="130445" y="57545"/>
                </a:cubicBezTo>
                <a:cubicBezTo>
                  <a:pt x="118274" y="60720"/>
                  <a:pt x="119332" y="69187"/>
                  <a:pt x="101870" y="63895"/>
                </a:cubicBezTo>
                <a:cubicBezTo>
                  <a:pt x="84408" y="58603"/>
                  <a:pt x="-5551" y="25266"/>
                  <a:pt x="270" y="25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07A9F607-054A-5DDA-0A64-B94F5C00EDE5}"/>
              </a:ext>
            </a:extLst>
          </p:cNvPr>
          <p:cNvSpPr/>
          <p:nvPr/>
        </p:nvSpPr>
        <p:spPr>
          <a:xfrm>
            <a:off x="5937250" y="6969125"/>
            <a:ext cx="160439" cy="99183"/>
          </a:xfrm>
          <a:custGeom>
            <a:avLst/>
            <a:gdLst>
              <a:gd name="connsiteX0" fmla="*/ 0 w 160439"/>
              <a:gd name="connsiteY0" fmla="*/ 0 h 99183"/>
              <a:gd name="connsiteX1" fmla="*/ 155575 w 160439"/>
              <a:gd name="connsiteY1" fmla="*/ 95250 h 99183"/>
              <a:gd name="connsiteX2" fmla="*/ 111125 w 160439"/>
              <a:gd name="connsiteY2" fmla="*/ 73025 h 99183"/>
              <a:gd name="connsiteX3" fmla="*/ 0 w 160439"/>
              <a:gd name="connsiteY3" fmla="*/ 0 h 9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39" h="99183">
                <a:moveTo>
                  <a:pt x="0" y="0"/>
                </a:moveTo>
                <a:cubicBezTo>
                  <a:pt x="7408" y="3704"/>
                  <a:pt x="137054" y="83079"/>
                  <a:pt x="155575" y="95250"/>
                </a:cubicBezTo>
                <a:cubicBezTo>
                  <a:pt x="174096" y="107421"/>
                  <a:pt x="135467" y="88900"/>
                  <a:pt x="111125" y="730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2A00FB63-9DB8-A1BD-D5F2-117EFDF32AC3}"/>
              </a:ext>
            </a:extLst>
          </p:cNvPr>
          <p:cNvSpPr/>
          <p:nvPr/>
        </p:nvSpPr>
        <p:spPr>
          <a:xfrm>
            <a:off x="6807972" y="7478486"/>
            <a:ext cx="570715" cy="303747"/>
          </a:xfrm>
          <a:custGeom>
            <a:avLst/>
            <a:gdLst>
              <a:gd name="connsiteX0" fmla="*/ 1042 w 570715"/>
              <a:gd name="connsiteY0" fmla="*/ 0 h 303747"/>
              <a:gd name="connsiteX1" fmla="*/ 40231 w 570715"/>
              <a:gd name="connsiteY1" fmla="*/ 107768 h 303747"/>
              <a:gd name="connsiteX2" fmla="*/ 147999 w 570715"/>
              <a:gd name="connsiteY2" fmla="*/ 182880 h 303747"/>
              <a:gd name="connsiteX3" fmla="*/ 141468 w 570715"/>
              <a:gd name="connsiteY3" fmla="*/ 166551 h 303747"/>
              <a:gd name="connsiteX4" fmla="*/ 298222 w 570715"/>
              <a:gd name="connsiteY4" fmla="*/ 238397 h 303747"/>
              <a:gd name="connsiteX5" fmla="*/ 213314 w 570715"/>
              <a:gd name="connsiteY5" fmla="*/ 222068 h 303747"/>
              <a:gd name="connsiteX6" fmla="*/ 448445 w 570715"/>
              <a:gd name="connsiteY6" fmla="*/ 267788 h 303747"/>
              <a:gd name="connsiteX7" fmla="*/ 566011 w 570715"/>
              <a:gd name="connsiteY7" fmla="*/ 303711 h 303747"/>
              <a:gd name="connsiteX8" fmla="*/ 294957 w 570715"/>
              <a:gd name="connsiteY8" fmla="*/ 261257 h 303747"/>
              <a:gd name="connsiteX9" fmla="*/ 53294 w 570715"/>
              <a:gd name="connsiteY9" fmla="*/ 120831 h 303747"/>
              <a:gd name="connsiteX10" fmla="*/ 95748 w 570715"/>
              <a:gd name="connsiteY10" fmla="*/ 120831 h 303747"/>
              <a:gd name="connsiteX11" fmla="*/ 76154 w 570715"/>
              <a:gd name="connsiteY11" fmla="*/ 107768 h 303747"/>
              <a:gd name="connsiteX12" fmla="*/ 1042 w 570715"/>
              <a:gd name="connsiteY12" fmla="*/ 0 h 30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0715" h="303747">
                <a:moveTo>
                  <a:pt x="1042" y="0"/>
                </a:moveTo>
                <a:cubicBezTo>
                  <a:pt x="-4945" y="0"/>
                  <a:pt x="15738" y="77288"/>
                  <a:pt x="40231" y="107768"/>
                </a:cubicBezTo>
                <a:cubicBezTo>
                  <a:pt x="64724" y="138248"/>
                  <a:pt x="147999" y="182880"/>
                  <a:pt x="147999" y="182880"/>
                </a:cubicBezTo>
                <a:cubicBezTo>
                  <a:pt x="164872" y="192677"/>
                  <a:pt x="116431" y="157298"/>
                  <a:pt x="141468" y="166551"/>
                </a:cubicBezTo>
                <a:cubicBezTo>
                  <a:pt x="166505" y="175804"/>
                  <a:pt x="286248" y="229144"/>
                  <a:pt x="298222" y="238397"/>
                </a:cubicBezTo>
                <a:cubicBezTo>
                  <a:pt x="310196" y="247650"/>
                  <a:pt x="213314" y="222068"/>
                  <a:pt x="213314" y="222068"/>
                </a:cubicBezTo>
                <a:cubicBezTo>
                  <a:pt x="238351" y="226966"/>
                  <a:pt x="389662" y="254181"/>
                  <a:pt x="448445" y="267788"/>
                </a:cubicBezTo>
                <a:cubicBezTo>
                  <a:pt x="507228" y="281395"/>
                  <a:pt x="591592" y="304799"/>
                  <a:pt x="566011" y="303711"/>
                </a:cubicBezTo>
                <a:cubicBezTo>
                  <a:pt x="540430" y="302623"/>
                  <a:pt x="380410" y="291737"/>
                  <a:pt x="294957" y="261257"/>
                </a:cubicBezTo>
                <a:cubicBezTo>
                  <a:pt x="209504" y="230777"/>
                  <a:pt x="86496" y="144235"/>
                  <a:pt x="53294" y="120831"/>
                </a:cubicBezTo>
                <a:cubicBezTo>
                  <a:pt x="20093" y="97427"/>
                  <a:pt x="91938" y="123008"/>
                  <a:pt x="95748" y="120831"/>
                </a:cubicBezTo>
                <a:cubicBezTo>
                  <a:pt x="99558" y="118654"/>
                  <a:pt x="88672" y="123552"/>
                  <a:pt x="76154" y="107768"/>
                </a:cubicBezTo>
                <a:cubicBezTo>
                  <a:pt x="63636" y="91984"/>
                  <a:pt x="7029" y="0"/>
                  <a:pt x="10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1B94985A-AAD7-A1B8-EA38-FDC9ADD8CC31}"/>
              </a:ext>
            </a:extLst>
          </p:cNvPr>
          <p:cNvSpPr/>
          <p:nvPr/>
        </p:nvSpPr>
        <p:spPr>
          <a:xfrm>
            <a:off x="6850796" y="7579697"/>
            <a:ext cx="168058" cy="105138"/>
          </a:xfrm>
          <a:custGeom>
            <a:avLst/>
            <a:gdLst>
              <a:gd name="connsiteX0" fmla="*/ 673 w 168058"/>
              <a:gd name="connsiteY0" fmla="*/ 26 h 105138"/>
              <a:gd name="connsiteX1" fmla="*/ 163958 w 168058"/>
              <a:gd name="connsiteY1" fmla="*/ 97997 h 105138"/>
              <a:gd name="connsiteX2" fmla="*/ 108441 w 168058"/>
              <a:gd name="connsiteY2" fmla="*/ 88200 h 105138"/>
              <a:gd name="connsiteX3" fmla="*/ 673 w 168058"/>
              <a:gd name="connsiteY3" fmla="*/ 26 h 10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58" h="105138">
                <a:moveTo>
                  <a:pt x="673" y="26"/>
                </a:moveTo>
                <a:cubicBezTo>
                  <a:pt x="9926" y="1659"/>
                  <a:pt x="145997" y="83301"/>
                  <a:pt x="163958" y="97997"/>
                </a:cubicBezTo>
                <a:cubicBezTo>
                  <a:pt x="181919" y="112693"/>
                  <a:pt x="136744" y="102351"/>
                  <a:pt x="108441" y="88200"/>
                </a:cubicBezTo>
                <a:cubicBezTo>
                  <a:pt x="80138" y="74049"/>
                  <a:pt x="-8580" y="-1607"/>
                  <a:pt x="6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AB7F40B-F695-D0D2-5CE4-5AEEEFF44F6A}"/>
              </a:ext>
            </a:extLst>
          </p:cNvPr>
          <p:cNvSpPr/>
          <p:nvPr/>
        </p:nvSpPr>
        <p:spPr>
          <a:xfrm>
            <a:off x="7125109" y="7455547"/>
            <a:ext cx="805864" cy="60029"/>
          </a:xfrm>
          <a:custGeom>
            <a:avLst/>
            <a:gdLst>
              <a:gd name="connsiteX0" fmla="*/ 680 w 805864"/>
              <a:gd name="connsiteY0" fmla="*/ 79 h 60029"/>
              <a:gd name="connsiteX1" fmla="*/ 271734 w 805864"/>
              <a:gd name="connsiteY1" fmla="*/ 58862 h 60029"/>
              <a:gd name="connsiteX2" fmla="*/ 212951 w 805864"/>
              <a:gd name="connsiteY2" fmla="*/ 39267 h 60029"/>
              <a:gd name="connsiteX3" fmla="*/ 516662 w 805864"/>
              <a:gd name="connsiteY3" fmla="*/ 39267 h 60029"/>
              <a:gd name="connsiteX4" fmla="*/ 800780 w 805864"/>
              <a:gd name="connsiteY4" fmla="*/ 32736 h 60029"/>
              <a:gd name="connsiteX5" fmla="*/ 265202 w 805864"/>
              <a:gd name="connsiteY5" fmla="*/ 58862 h 60029"/>
              <a:gd name="connsiteX6" fmla="*/ 297860 w 805864"/>
              <a:gd name="connsiteY6" fmla="*/ 39267 h 60029"/>
              <a:gd name="connsiteX7" fmla="*/ 137840 w 805864"/>
              <a:gd name="connsiteY7" fmla="*/ 45799 h 60029"/>
              <a:gd name="connsiteX8" fmla="*/ 193357 w 805864"/>
              <a:gd name="connsiteY8" fmla="*/ 45799 h 60029"/>
              <a:gd name="connsiteX9" fmla="*/ 680 w 805864"/>
              <a:gd name="connsiteY9" fmla="*/ 79 h 6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864" h="60029">
                <a:moveTo>
                  <a:pt x="680" y="79"/>
                </a:moveTo>
                <a:cubicBezTo>
                  <a:pt x="13743" y="2256"/>
                  <a:pt x="236356" y="52331"/>
                  <a:pt x="271734" y="58862"/>
                </a:cubicBezTo>
                <a:cubicBezTo>
                  <a:pt x="307112" y="65393"/>
                  <a:pt x="172130" y="42533"/>
                  <a:pt x="212951" y="39267"/>
                </a:cubicBezTo>
                <a:cubicBezTo>
                  <a:pt x="253772" y="36001"/>
                  <a:pt x="418691" y="40355"/>
                  <a:pt x="516662" y="39267"/>
                </a:cubicBezTo>
                <a:cubicBezTo>
                  <a:pt x="614633" y="38179"/>
                  <a:pt x="842690" y="29470"/>
                  <a:pt x="800780" y="32736"/>
                </a:cubicBezTo>
                <a:cubicBezTo>
                  <a:pt x="758870" y="36002"/>
                  <a:pt x="349022" y="57774"/>
                  <a:pt x="265202" y="58862"/>
                </a:cubicBezTo>
                <a:cubicBezTo>
                  <a:pt x="181382" y="59951"/>
                  <a:pt x="319087" y="41444"/>
                  <a:pt x="297860" y="39267"/>
                </a:cubicBezTo>
                <a:cubicBezTo>
                  <a:pt x="276633" y="37090"/>
                  <a:pt x="155257" y="44710"/>
                  <a:pt x="137840" y="45799"/>
                </a:cubicBezTo>
                <a:cubicBezTo>
                  <a:pt x="120423" y="46888"/>
                  <a:pt x="220027" y="50698"/>
                  <a:pt x="193357" y="45799"/>
                </a:cubicBezTo>
                <a:cubicBezTo>
                  <a:pt x="166687" y="40900"/>
                  <a:pt x="-12383" y="-2098"/>
                  <a:pt x="68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B2BA4A6F-9F9B-6A36-8933-963CA065862B}"/>
              </a:ext>
            </a:extLst>
          </p:cNvPr>
          <p:cNvSpPr/>
          <p:nvPr/>
        </p:nvSpPr>
        <p:spPr>
          <a:xfrm>
            <a:off x="6828609" y="7494814"/>
            <a:ext cx="250886" cy="88081"/>
          </a:xfrm>
          <a:custGeom>
            <a:avLst/>
            <a:gdLst>
              <a:gd name="connsiteX0" fmla="*/ 0 w 250886"/>
              <a:gd name="connsiteY0" fmla="*/ 0 h 88081"/>
              <a:gd name="connsiteX1" fmla="*/ 241662 w 250886"/>
              <a:gd name="connsiteY1" fmla="*/ 81643 h 88081"/>
              <a:gd name="connsiteX2" fmla="*/ 192677 w 250886"/>
              <a:gd name="connsiteY2" fmla="*/ 78377 h 88081"/>
              <a:gd name="connsiteX3" fmla="*/ 117565 w 250886"/>
              <a:gd name="connsiteY3" fmla="*/ 42455 h 88081"/>
              <a:gd name="connsiteX4" fmla="*/ 0 w 250886"/>
              <a:gd name="connsiteY4" fmla="*/ 0 h 8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86" h="88081">
                <a:moveTo>
                  <a:pt x="0" y="0"/>
                </a:moveTo>
                <a:cubicBezTo>
                  <a:pt x="104774" y="34290"/>
                  <a:pt x="209549" y="68580"/>
                  <a:pt x="241662" y="81643"/>
                </a:cubicBezTo>
                <a:cubicBezTo>
                  <a:pt x="273775" y="94706"/>
                  <a:pt x="213360" y="84908"/>
                  <a:pt x="192677" y="78377"/>
                </a:cubicBezTo>
                <a:cubicBezTo>
                  <a:pt x="171994" y="71846"/>
                  <a:pt x="117565" y="42455"/>
                  <a:pt x="117565" y="4245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DB01FFF0-BA39-E2D5-F023-794EE56E39CC}"/>
              </a:ext>
            </a:extLst>
          </p:cNvPr>
          <p:cNvSpPr/>
          <p:nvPr/>
        </p:nvSpPr>
        <p:spPr>
          <a:xfrm>
            <a:off x="6952673" y="7543727"/>
            <a:ext cx="147134" cy="153596"/>
          </a:xfrm>
          <a:custGeom>
            <a:avLst/>
            <a:gdLst>
              <a:gd name="connsiteX0" fmla="*/ 33 w 147134"/>
              <a:gd name="connsiteY0" fmla="*/ 73 h 153596"/>
              <a:gd name="connsiteX1" fmla="*/ 84941 w 147134"/>
              <a:gd name="connsiteY1" fmla="*/ 91513 h 153596"/>
              <a:gd name="connsiteX2" fmla="*/ 114333 w 147134"/>
              <a:gd name="connsiteY2" fmla="*/ 42527 h 153596"/>
              <a:gd name="connsiteX3" fmla="*/ 146990 w 147134"/>
              <a:gd name="connsiteY3" fmla="*/ 153562 h 153596"/>
              <a:gd name="connsiteX4" fmla="*/ 124130 w 147134"/>
              <a:gd name="connsiteY4" fmla="*/ 29464 h 153596"/>
              <a:gd name="connsiteX5" fmla="*/ 75144 w 147134"/>
              <a:gd name="connsiteY5" fmla="*/ 75184 h 153596"/>
              <a:gd name="connsiteX6" fmla="*/ 33 w 147134"/>
              <a:gd name="connsiteY6" fmla="*/ 73 h 15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34" h="153596">
                <a:moveTo>
                  <a:pt x="33" y="73"/>
                </a:moveTo>
                <a:cubicBezTo>
                  <a:pt x="1666" y="2794"/>
                  <a:pt x="65891" y="84437"/>
                  <a:pt x="84941" y="91513"/>
                </a:cubicBezTo>
                <a:cubicBezTo>
                  <a:pt x="103991" y="98589"/>
                  <a:pt x="103992" y="32186"/>
                  <a:pt x="114333" y="42527"/>
                </a:cubicBezTo>
                <a:cubicBezTo>
                  <a:pt x="124674" y="52868"/>
                  <a:pt x="145357" y="155739"/>
                  <a:pt x="146990" y="153562"/>
                </a:cubicBezTo>
                <a:cubicBezTo>
                  <a:pt x="148623" y="151385"/>
                  <a:pt x="136104" y="42527"/>
                  <a:pt x="124130" y="29464"/>
                </a:cubicBezTo>
                <a:cubicBezTo>
                  <a:pt x="112156" y="16401"/>
                  <a:pt x="92561" y="79538"/>
                  <a:pt x="75144" y="75184"/>
                </a:cubicBezTo>
                <a:cubicBezTo>
                  <a:pt x="57727" y="70830"/>
                  <a:pt x="-1600" y="-2648"/>
                  <a:pt x="3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ADB2A70-B381-E715-045D-31791AA7A207}"/>
              </a:ext>
            </a:extLst>
          </p:cNvPr>
          <p:cNvSpPr/>
          <p:nvPr/>
        </p:nvSpPr>
        <p:spPr>
          <a:xfrm>
            <a:off x="7439297" y="7511084"/>
            <a:ext cx="454621" cy="19653"/>
          </a:xfrm>
          <a:custGeom>
            <a:avLst/>
            <a:gdLst>
              <a:gd name="connsiteX0" fmla="*/ 0 w 454621"/>
              <a:gd name="connsiteY0" fmla="*/ 19653 h 19653"/>
              <a:gd name="connsiteX1" fmla="*/ 450669 w 454621"/>
              <a:gd name="connsiteY1" fmla="*/ 59 h 19653"/>
              <a:gd name="connsiteX2" fmla="*/ 231866 w 454621"/>
              <a:gd name="connsiteY2" fmla="*/ 13122 h 19653"/>
              <a:gd name="connsiteX3" fmla="*/ 0 w 454621"/>
              <a:gd name="connsiteY3" fmla="*/ 19653 h 1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21" h="19653">
                <a:moveTo>
                  <a:pt x="0" y="19653"/>
                </a:moveTo>
                <a:lnTo>
                  <a:pt x="450669" y="59"/>
                </a:lnTo>
                <a:cubicBezTo>
                  <a:pt x="489313" y="-1030"/>
                  <a:pt x="231866" y="13122"/>
                  <a:pt x="231866" y="13122"/>
                </a:cubicBezTo>
                <a:lnTo>
                  <a:pt x="0" y="196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86085406-9AAB-B6A9-9B5C-B091D63A699C}"/>
              </a:ext>
            </a:extLst>
          </p:cNvPr>
          <p:cNvSpPr/>
          <p:nvPr/>
        </p:nvSpPr>
        <p:spPr>
          <a:xfrm>
            <a:off x="7566636" y="7540494"/>
            <a:ext cx="346411" cy="67530"/>
          </a:xfrm>
          <a:custGeom>
            <a:avLst/>
            <a:gdLst>
              <a:gd name="connsiteX0" fmla="*/ 346190 w 346411"/>
              <a:gd name="connsiteY0" fmla="*/ 40 h 67530"/>
              <a:gd name="connsiteX1" fmla="*/ 166575 w 346411"/>
              <a:gd name="connsiteY1" fmla="*/ 55557 h 67530"/>
              <a:gd name="connsiteX2" fmla="*/ 212295 w 346411"/>
              <a:gd name="connsiteY2" fmla="*/ 55557 h 67530"/>
              <a:gd name="connsiteX3" fmla="*/ 24 w 346411"/>
              <a:gd name="connsiteY3" fmla="*/ 52292 h 67530"/>
              <a:gd name="connsiteX4" fmla="*/ 199233 w 346411"/>
              <a:gd name="connsiteY4" fmla="*/ 65355 h 67530"/>
              <a:gd name="connsiteX5" fmla="*/ 346190 w 346411"/>
              <a:gd name="connsiteY5" fmla="*/ 40 h 6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411" h="67530">
                <a:moveTo>
                  <a:pt x="346190" y="40"/>
                </a:moveTo>
                <a:cubicBezTo>
                  <a:pt x="340747" y="-1593"/>
                  <a:pt x="188891" y="46304"/>
                  <a:pt x="166575" y="55557"/>
                </a:cubicBezTo>
                <a:cubicBezTo>
                  <a:pt x="144259" y="64810"/>
                  <a:pt x="212295" y="55557"/>
                  <a:pt x="212295" y="55557"/>
                </a:cubicBezTo>
                <a:lnTo>
                  <a:pt x="24" y="52292"/>
                </a:lnTo>
                <a:cubicBezTo>
                  <a:pt x="-2153" y="53925"/>
                  <a:pt x="143171" y="74064"/>
                  <a:pt x="199233" y="65355"/>
                </a:cubicBezTo>
                <a:cubicBezTo>
                  <a:pt x="255294" y="56646"/>
                  <a:pt x="351633" y="1673"/>
                  <a:pt x="34619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F51CD18-B3DD-63B3-3E6A-A172B568CB5B}"/>
              </a:ext>
            </a:extLst>
          </p:cNvPr>
          <p:cNvSpPr/>
          <p:nvPr/>
        </p:nvSpPr>
        <p:spPr>
          <a:xfrm>
            <a:off x="7422918" y="7537269"/>
            <a:ext cx="52773" cy="179614"/>
          </a:xfrm>
          <a:custGeom>
            <a:avLst/>
            <a:gdLst>
              <a:gd name="connsiteX0" fmla="*/ 51 w 52773"/>
              <a:gd name="connsiteY0" fmla="*/ 0 h 179614"/>
              <a:gd name="connsiteX1" fmla="*/ 42505 w 52773"/>
              <a:gd name="connsiteY1" fmla="*/ 71845 h 179614"/>
              <a:gd name="connsiteX2" fmla="*/ 39239 w 52773"/>
              <a:gd name="connsiteY2" fmla="*/ 179614 h 179614"/>
              <a:gd name="connsiteX3" fmla="*/ 52302 w 52773"/>
              <a:gd name="connsiteY3" fmla="*/ 71845 h 179614"/>
              <a:gd name="connsiteX4" fmla="*/ 51 w 52773"/>
              <a:gd name="connsiteY4" fmla="*/ 0 h 17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3" h="179614">
                <a:moveTo>
                  <a:pt x="51" y="0"/>
                </a:moveTo>
                <a:cubicBezTo>
                  <a:pt x="-1582" y="0"/>
                  <a:pt x="35974" y="41909"/>
                  <a:pt x="42505" y="71845"/>
                </a:cubicBezTo>
                <a:cubicBezTo>
                  <a:pt x="49036" y="101781"/>
                  <a:pt x="37606" y="179614"/>
                  <a:pt x="39239" y="179614"/>
                </a:cubicBezTo>
                <a:cubicBezTo>
                  <a:pt x="40872" y="179614"/>
                  <a:pt x="55568" y="99604"/>
                  <a:pt x="52302" y="71845"/>
                </a:cubicBezTo>
                <a:cubicBezTo>
                  <a:pt x="49036" y="44086"/>
                  <a:pt x="1684" y="0"/>
                  <a:pt x="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A8A66EFF-01BC-9A02-FEFD-EDF00134695B}"/>
              </a:ext>
            </a:extLst>
          </p:cNvPr>
          <p:cNvSpPr/>
          <p:nvPr/>
        </p:nvSpPr>
        <p:spPr>
          <a:xfrm>
            <a:off x="7118715" y="7467659"/>
            <a:ext cx="232413" cy="236252"/>
          </a:xfrm>
          <a:custGeom>
            <a:avLst/>
            <a:gdLst>
              <a:gd name="connsiteX0" fmla="*/ 542 w 232413"/>
              <a:gd name="connsiteY0" fmla="*/ 1030 h 236252"/>
              <a:gd name="connsiteX1" fmla="*/ 118108 w 232413"/>
              <a:gd name="connsiteY1" fmla="*/ 43484 h 236252"/>
              <a:gd name="connsiteX2" fmla="*/ 167094 w 232413"/>
              <a:gd name="connsiteY2" fmla="*/ 112064 h 236252"/>
              <a:gd name="connsiteX3" fmla="*/ 167094 w 232413"/>
              <a:gd name="connsiteY3" fmla="*/ 72875 h 236252"/>
              <a:gd name="connsiteX4" fmla="*/ 209548 w 232413"/>
              <a:gd name="connsiteY4" fmla="*/ 190441 h 236252"/>
              <a:gd name="connsiteX5" fmla="*/ 183422 w 232413"/>
              <a:gd name="connsiteY5" fmla="*/ 138190 h 236252"/>
              <a:gd name="connsiteX6" fmla="*/ 232408 w 232413"/>
              <a:gd name="connsiteY6" fmla="*/ 236161 h 236252"/>
              <a:gd name="connsiteX7" fmla="*/ 186688 w 232413"/>
              <a:gd name="connsiteY7" fmla="*/ 154518 h 236252"/>
              <a:gd name="connsiteX8" fmla="*/ 183422 w 232413"/>
              <a:gd name="connsiteY8" fmla="*/ 82672 h 236252"/>
              <a:gd name="connsiteX9" fmla="*/ 140968 w 232413"/>
              <a:gd name="connsiteY9" fmla="*/ 53281 h 236252"/>
              <a:gd name="connsiteX10" fmla="*/ 170359 w 232413"/>
              <a:gd name="connsiteY10" fmla="*/ 85938 h 236252"/>
              <a:gd name="connsiteX11" fmla="*/ 542 w 232413"/>
              <a:gd name="connsiteY11" fmla="*/ 1030 h 23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413" h="236252">
                <a:moveTo>
                  <a:pt x="542" y="1030"/>
                </a:moveTo>
                <a:cubicBezTo>
                  <a:pt x="-8166" y="-6046"/>
                  <a:pt x="90349" y="24978"/>
                  <a:pt x="118108" y="43484"/>
                </a:cubicBezTo>
                <a:cubicBezTo>
                  <a:pt x="145867" y="61990"/>
                  <a:pt x="158930" y="107166"/>
                  <a:pt x="167094" y="112064"/>
                </a:cubicBezTo>
                <a:cubicBezTo>
                  <a:pt x="175258" y="116962"/>
                  <a:pt x="160018" y="59812"/>
                  <a:pt x="167094" y="72875"/>
                </a:cubicBezTo>
                <a:cubicBezTo>
                  <a:pt x="174170" y="85938"/>
                  <a:pt x="206827" y="179555"/>
                  <a:pt x="209548" y="190441"/>
                </a:cubicBezTo>
                <a:cubicBezTo>
                  <a:pt x="212269" y="201327"/>
                  <a:pt x="183422" y="138190"/>
                  <a:pt x="183422" y="138190"/>
                </a:cubicBezTo>
                <a:cubicBezTo>
                  <a:pt x="187232" y="145810"/>
                  <a:pt x="231864" y="233440"/>
                  <a:pt x="232408" y="236161"/>
                </a:cubicBezTo>
                <a:cubicBezTo>
                  <a:pt x="232952" y="238882"/>
                  <a:pt x="194852" y="180099"/>
                  <a:pt x="186688" y="154518"/>
                </a:cubicBezTo>
                <a:cubicBezTo>
                  <a:pt x="178524" y="128937"/>
                  <a:pt x="191042" y="99545"/>
                  <a:pt x="183422" y="82672"/>
                </a:cubicBezTo>
                <a:cubicBezTo>
                  <a:pt x="175802" y="65799"/>
                  <a:pt x="143145" y="52737"/>
                  <a:pt x="140968" y="53281"/>
                </a:cubicBezTo>
                <a:cubicBezTo>
                  <a:pt x="138791" y="53825"/>
                  <a:pt x="187232" y="93558"/>
                  <a:pt x="170359" y="85938"/>
                </a:cubicBezTo>
                <a:cubicBezTo>
                  <a:pt x="153486" y="78318"/>
                  <a:pt x="9250" y="8106"/>
                  <a:pt x="542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CEF2D4F8-6AB1-8F0F-E613-9AD587AF80B5}"/>
              </a:ext>
            </a:extLst>
          </p:cNvPr>
          <p:cNvSpPr/>
          <p:nvPr/>
        </p:nvSpPr>
        <p:spPr>
          <a:xfrm>
            <a:off x="7112716" y="7540328"/>
            <a:ext cx="205931" cy="158377"/>
          </a:xfrm>
          <a:custGeom>
            <a:avLst/>
            <a:gdLst>
              <a:gd name="connsiteX0" fmla="*/ 10 w 205931"/>
              <a:gd name="connsiteY0" fmla="*/ 206 h 158377"/>
              <a:gd name="connsiteX1" fmla="*/ 111044 w 205931"/>
              <a:gd name="connsiteY1" fmla="*/ 75318 h 158377"/>
              <a:gd name="connsiteX2" fmla="*/ 68590 w 205931"/>
              <a:gd name="connsiteY2" fmla="*/ 85115 h 158377"/>
              <a:gd name="connsiteX3" fmla="*/ 176358 w 205931"/>
              <a:gd name="connsiteY3" fmla="*/ 127569 h 158377"/>
              <a:gd name="connsiteX4" fmla="*/ 202484 w 205931"/>
              <a:gd name="connsiteY4" fmla="*/ 156961 h 158377"/>
              <a:gd name="connsiteX5" fmla="*/ 114310 w 205931"/>
              <a:gd name="connsiteY5" fmla="*/ 81849 h 158377"/>
              <a:gd name="connsiteX6" fmla="*/ 146967 w 205931"/>
              <a:gd name="connsiteY6" fmla="*/ 42661 h 158377"/>
              <a:gd name="connsiteX7" fmla="*/ 104513 w 205931"/>
              <a:gd name="connsiteY7" fmla="*/ 52458 h 158377"/>
              <a:gd name="connsiteX8" fmla="*/ 10 w 205931"/>
              <a:gd name="connsiteY8" fmla="*/ 206 h 15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931" h="158377">
                <a:moveTo>
                  <a:pt x="10" y="206"/>
                </a:moveTo>
                <a:cubicBezTo>
                  <a:pt x="1099" y="4016"/>
                  <a:pt x="99614" y="61167"/>
                  <a:pt x="111044" y="75318"/>
                </a:cubicBezTo>
                <a:cubicBezTo>
                  <a:pt x="122474" y="89470"/>
                  <a:pt x="57704" y="76407"/>
                  <a:pt x="68590" y="85115"/>
                </a:cubicBezTo>
                <a:cubicBezTo>
                  <a:pt x="79476" y="93823"/>
                  <a:pt x="154042" y="115595"/>
                  <a:pt x="176358" y="127569"/>
                </a:cubicBezTo>
                <a:cubicBezTo>
                  <a:pt x="198674" y="139543"/>
                  <a:pt x="212825" y="164581"/>
                  <a:pt x="202484" y="156961"/>
                </a:cubicBezTo>
                <a:cubicBezTo>
                  <a:pt x="192143" y="149341"/>
                  <a:pt x="123563" y="100899"/>
                  <a:pt x="114310" y="81849"/>
                </a:cubicBezTo>
                <a:cubicBezTo>
                  <a:pt x="105057" y="62799"/>
                  <a:pt x="148600" y="47559"/>
                  <a:pt x="146967" y="42661"/>
                </a:cubicBezTo>
                <a:cubicBezTo>
                  <a:pt x="145334" y="37763"/>
                  <a:pt x="126284" y="58445"/>
                  <a:pt x="104513" y="52458"/>
                </a:cubicBezTo>
                <a:cubicBezTo>
                  <a:pt x="82742" y="46471"/>
                  <a:pt x="-1079" y="-3604"/>
                  <a:pt x="10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106F4716-D180-A463-C6BF-ED4A6A1E2E66}"/>
              </a:ext>
            </a:extLst>
          </p:cNvPr>
          <p:cNvSpPr/>
          <p:nvPr/>
        </p:nvSpPr>
        <p:spPr>
          <a:xfrm>
            <a:off x="7040246" y="7654124"/>
            <a:ext cx="325972" cy="106043"/>
          </a:xfrm>
          <a:custGeom>
            <a:avLst/>
            <a:gdLst>
              <a:gd name="connsiteX0" fmla="*/ 634 w 325972"/>
              <a:gd name="connsiteY0" fmla="*/ 26836 h 106043"/>
              <a:gd name="connsiteX1" fmla="*/ 118200 w 325972"/>
              <a:gd name="connsiteY1" fmla="*/ 30102 h 106043"/>
              <a:gd name="connsiteX2" fmla="*/ 320674 w 325972"/>
              <a:gd name="connsiteY2" fmla="*/ 105213 h 106043"/>
              <a:gd name="connsiteX3" fmla="*/ 255360 w 325972"/>
              <a:gd name="connsiteY3" fmla="*/ 66025 h 106043"/>
              <a:gd name="connsiteX4" fmla="*/ 131263 w 325972"/>
              <a:gd name="connsiteY4" fmla="*/ 710 h 106043"/>
              <a:gd name="connsiteX5" fmla="*/ 167185 w 325972"/>
              <a:gd name="connsiteY5" fmla="*/ 30102 h 106043"/>
              <a:gd name="connsiteX6" fmla="*/ 634 w 325972"/>
              <a:gd name="connsiteY6" fmla="*/ 26836 h 10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72" h="106043">
                <a:moveTo>
                  <a:pt x="634" y="26836"/>
                </a:moveTo>
                <a:cubicBezTo>
                  <a:pt x="-7530" y="26836"/>
                  <a:pt x="64860" y="17039"/>
                  <a:pt x="118200" y="30102"/>
                </a:cubicBezTo>
                <a:cubicBezTo>
                  <a:pt x="171540" y="43165"/>
                  <a:pt x="297814" y="99226"/>
                  <a:pt x="320674" y="105213"/>
                </a:cubicBezTo>
                <a:cubicBezTo>
                  <a:pt x="343534" y="111200"/>
                  <a:pt x="286929" y="83442"/>
                  <a:pt x="255360" y="66025"/>
                </a:cubicBezTo>
                <a:cubicBezTo>
                  <a:pt x="223792" y="48608"/>
                  <a:pt x="145959" y="6697"/>
                  <a:pt x="131263" y="710"/>
                </a:cubicBezTo>
                <a:cubicBezTo>
                  <a:pt x="116567" y="-5277"/>
                  <a:pt x="186235" y="28469"/>
                  <a:pt x="167185" y="30102"/>
                </a:cubicBezTo>
                <a:cubicBezTo>
                  <a:pt x="148135" y="31735"/>
                  <a:pt x="8798" y="26836"/>
                  <a:pt x="634" y="26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7D159385-2698-E2E0-CE36-339C541A19AE}"/>
              </a:ext>
            </a:extLst>
          </p:cNvPr>
          <p:cNvSpPr/>
          <p:nvPr/>
        </p:nvSpPr>
        <p:spPr>
          <a:xfrm>
            <a:off x="6661996" y="7282475"/>
            <a:ext cx="444502" cy="235808"/>
          </a:xfrm>
          <a:custGeom>
            <a:avLst/>
            <a:gdLst>
              <a:gd name="connsiteX0" fmla="*/ 61 w 444502"/>
              <a:gd name="connsiteY0" fmla="*/ 68 h 235808"/>
              <a:gd name="connsiteX1" fmla="*/ 231927 w 444502"/>
              <a:gd name="connsiteY1" fmla="*/ 71914 h 235808"/>
              <a:gd name="connsiteX2" fmla="*/ 362555 w 444502"/>
              <a:gd name="connsiteY2" fmla="*/ 124165 h 235808"/>
              <a:gd name="connsiteX3" fmla="*/ 339695 w 444502"/>
              <a:gd name="connsiteY3" fmla="*/ 94774 h 235808"/>
              <a:gd name="connsiteX4" fmla="*/ 411541 w 444502"/>
              <a:gd name="connsiteY4" fmla="*/ 150291 h 235808"/>
              <a:gd name="connsiteX5" fmla="*/ 444198 w 444502"/>
              <a:gd name="connsiteY5" fmla="*/ 235199 h 235808"/>
              <a:gd name="connsiteX6" fmla="*/ 427870 w 444502"/>
              <a:gd name="connsiteY6" fmla="*/ 186214 h 235808"/>
              <a:gd name="connsiteX7" fmla="*/ 427870 w 444502"/>
              <a:gd name="connsiteY7" fmla="*/ 143759 h 235808"/>
              <a:gd name="connsiteX8" fmla="*/ 228661 w 444502"/>
              <a:gd name="connsiteY8" fmla="*/ 58851 h 235808"/>
              <a:gd name="connsiteX9" fmla="*/ 205801 w 444502"/>
              <a:gd name="connsiteY9" fmla="*/ 52319 h 235808"/>
              <a:gd name="connsiteX10" fmla="*/ 254787 w 444502"/>
              <a:gd name="connsiteY10" fmla="*/ 58851 h 235808"/>
              <a:gd name="connsiteX11" fmla="*/ 61 w 444502"/>
              <a:gd name="connsiteY11" fmla="*/ 68 h 2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502" h="235808">
                <a:moveTo>
                  <a:pt x="61" y="68"/>
                </a:moveTo>
                <a:cubicBezTo>
                  <a:pt x="-3749" y="2245"/>
                  <a:pt x="171511" y="51231"/>
                  <a:pt x="231927" y="71914"/>
                </a:cubicBezTo>
                <a:cubicBezTo>
                  <a:pt x="292343" y="92597"/>
                  <a:pt x="344594" y="120355"/>
                  <a:pt x="362555" y="124165"/>
                </a:cubicBezTo>
                <a:cubicBezTo>
                  <a:pt x="380516" y="127975"/>
                  <a:pt x="331531" y="90420"/>
                  <a:pt x="339695" y="94774"/>
                </a:cubicBezTo>
                <a:cubicBezTo>
                  <a:pt x="347859" y="99128"/>
                  <a:pt x="394124" y="126887"/>
                  <a:pt x="411541" y="150291"/>
                </a:cubicBezTo>
                <a:cubicBezTo>
                  <a:pt x="428958" y="173695"/>
                  <a:pt x="441477" y="229212"/>
                  <a:pt x="444198" y="235199"/>
                </a:cubicBezTo>
                <a:cubicBezTo>
                  <a:pt x="446920" y="241186"/>
                  <a:pt x="430591" y="201454"/>
                  <a:pt x="427870" y="186214"/>
                </a:cubicBezTo>
                <a:cubicBezTo>
                  <a:pt x="425149" y="170974"/>
                  <a:pt x="461071" y="164986"/>
                  <a:pt x="427870" y="143759"/>
                </a:cubicBezTo>
                <a:cubicBezTo>
                  <a:pt x="394669" y="122532"/>
                  <a:pt x="265672" y="74091"/>
                  <a:pt x="228661" y="58851"/>
                </a:cubicBezTo>
                <a:cubicBezTo>
                  <a:pt x="191650" y="43611"/>
                  <a:pt x="201447" y="52319"/>
                  <a:pt x="205801" y="52319"/>
                </a:cubicBezTo>
                <a:cubicBezTo>
                  <a:pt x="210155" y="52319"/>
                  <a:pt x="285267" y="69192"/>
                  <a:pt x="254787" y="58851"/>
                </a:cubicBezTo>
                <a:cubicBezTo>
                  <a:pt x="224307" y="48510"/>
                  <a:pt x="3871" y="-2109"/>
                  <a:pt x="6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7163CA37-8165-36E0-437C-BE05AB840AC7}"/>
              </a:ext>
            </a:extLst>
          </p:cNvPr>
          <p:cNvSpPr/>
          <p:nvPr/>
        </p:nvSpPr>
        <p:spPr>
          <a:xfrm>
            <a:off x="6632528" y="7276001"/>
            <a:ext cx="395484" cy="269606"/>
          </a:xfrm>
          <a:custGeom>
            <a:avLst/>
            <a:gdLst>
              <a:gd name="connsiteX0" fmla="*/ 138 w 395484"/>
              <a:gd name="connsiteY0" fmla="*/ 10 h 269606"/>
              <a:gd name="connsiteX1" fmla="*/ 68718 w 395484"/>
              <a:gd name="connsiteY1" fmla="*/ 111045 h 269606"/>
              <a:gd name="connsiteX2" fmla="*/ 179752 w 395484"/>
              <a:gd name="connsiteY2" fmla="*/ 173093 h 269606"/>
              <a:gd name="connsiteX3" fmla="*/ 346303 w 395484"/>
              <a:gd name="connsiteY3" fmla="*/ 241673 h 269606"/>
              <a:gd name="connsiteX4" fmla="*/ 392023 w 395484"/>
              <a:gd name="connsiteY4" fmla="*/ 267799 h 269606"/>
              <a:gd name="connsiteX5" fmla="*/ 271192 w 395484"/>
              <a:gd name="connsiteY5" fmla="*/ 195953 h 269606"/>
              <a:gd name="connsiteX6" fmla="*/ 120969 w 395484"/>
              <a:gd name="connsiteY6" fmla="*/ 156765 h 269606"/>
              <a:gd name="connsiteX7" fmla="*/ 52389 w 395484"/>
              <a:gd name="connsiteY7" fmla="*/ 117576 h 269606"/>
              <a:gd name="connsiteX8" fmla="*/ 138 w 395484"/>
              <a:gd name="connsiteY8" fmla="*/ 10 h 26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" h="269606">
                <a:moveTo>
                  <a:pt x="138" y="10"/>
                </a:moveTo>
                <a:cubicBezTo>
                  <a:pt x="2860" y="-1079"/>
                  <a:pt x="38782" y="82198"/>
                  <a:pt x="68718" y="111045"/>
                </a:cubicBezTo>
                <a:cubicBezTo>
                  <a:pt x="98654" y="139892"/>
                  <a:pt x="133488" y="151322"/>
                  <a:pt x="179752" y="173093"/>
                </a:cubicBezTo>
                <a:cubicBezTo>
                  <a:pt x="226016" y="194864"/>
                  <a:pt x="310925" y="225889"/>
                  <a:pt x="346303" y="241673"/>
                </a:cubicBezTo>
                <a:cubicBezTo>
                  <a:pt x="381681" y="257457"/>
                  <a:pt x="404542" y="275419"/>
                  <a:pt x="392023" y="267799"/>
                </a:cubicBezTo>
                <a:cubicBezTo>
                  <a:pt x="379505" y="260179"/>
                  <a:pt x="316368" y="214459"/>
                  <a:pt x="271192" y="195953"/>
                </a:cubicBezTo>
                <a:cubicBezTo>
                  <a:pt x="226016" y="177447"/>
                  <a:pt x="157436" y="169828"/>
                  <a:pt x="120969" y="156765"/>
                </a:cubicBezTo>
                <a:cubicBezTo>
                  <a:pt x="84502" y="143702"/>
                  <a:pt x="69262" y="138803"/>
                  <a:pt x="52389" y="117576"/>
                </a:cubicBezTo>
                <a:cubicBezTo>
                  <a:pt x="35516" y="96349"/>
                  <a:pt x="-2584" y="1099"/>
                  <a:pt x="13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56FC4DB0-3A42-3CE7-16F1-4BDD65851B6F}"/>
              </a:ext>
            </a:extLst>
          </p:cNvPr>
          <p:cNvSpPr/>
          <p:nvPr/>
        </p:nvSpPr>
        <p:spPr>
          <a:xfrm>
            <a:off x="7011421" y="7406585"/>
            <a:ext cx="98364" cy="134024"/>
          </a:xfrm>
          <a:custGeom>
            <a:avLst/>
            <a:gdLst>
              <a:gd name="connsiteX0" fmla="*/ 65382 w 98364"/>
              <a:gd name="connsiteY0" fmla="*/ 55 h 134024"/>
              <a:gd name="connsiteX1" fmla="*/ 91508 w 98364"/>
              <a:gd name="connsiteY1" fmla="*/ 94761 h 134024"/>
              <a:gd name="connsiteX2" fmla="*/ 75179 w 98364"/>
              <a:gd name="connsiteY2" fmla="*/ 117621 h 134024"/>
              <a:gd name="connsiteX3" fmla="*/ 68 w 98364"/>
              <a:gd name="connsiteY3" fmla="*/ 133949 h 134024"/>
              <a:gd name="connsiteX4" fmla="*/ 62116 w 98364"/>
              <a:gd name="connsiteY4" fmla="*/ 111089 h 134024"/>
              <a:gd name="connsiteX5" fmla="*/ 84976 w 98364"/>
              <a:gd name="connsiteY5" fmla="*/ 98026 h 134024"/>
              <a:gd name="connsiteX6" fmla="*/ 98039 w 98364"/>
              <a:gd name="connsiteY6" fmla="*/ 111089 h 134024"/>
              <a:gd name="connsiteX7" fmla="*/ 65382 w 98364"/>
              <a:gd name="connsiteY7" fmla="*/ 55 h 13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364" h="134024">
                <a:moveTo>
                  <a:pt x="65382" y="55"/>
                </a:moveTo>
                <a:cubicBezTo>
                  <a:pt x="64294" y="-2666"/>
                  <a:pt x="91508" y="94761"/>
                  <a:pt x="91508" y="94761"/>
                </a:cubicBezTo>
                <a:cubicBezTo>
                  <a:pt x="93141" y="114355"/>
                  <a:pt x="90419" y="111090"/>
                  <a:pt x="75179" y="117621"/>
                </a:cubicBezTo>
                <a:cubicBezTo>
                  <a:pt x="59939" y="124152"/>
                  <a:pt x="2245" y="135038"/>
                  <a:pt x="68" y="133949"/>
                </a:cubicBezTo>
                <a:cubicBezTo>
                  <a:pt x="-2109" y="132860"/>
                  <a:pt x="47965" y="117076"/>
                  <a:pt x="62116" y="111089"/>
                </a:cubicBezTo>
                <a:cubicBezTo>
                  <a:pt x="76267" y="105102"/>
                  <a:pt x="84976" y="98026"/>
                  <a:pt x="84976" y="98026"/>
                </a:cubicBezTo>
                <a:cubicBezTo>
                  <a:pt x="90963" y="98026"/>
                  <a:pt x="100216" y="127417"/>
                  <a:pt x="98039" y="111089"/>
                </a:cubicBezTo>
                <a:cubicBezTo>
                  <a:pt x="95862" y="94761"/>
                  <a:pt x="66470" y="2776"/>
                  <a:pt x="6538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BB043B25-4D0E-950D-1C25-841D24BC0CBC}"/>
              </a:ext>
            </a:extLst>
          </p:cNvPr>
          <p:cNvSpPr/>
          <p:nvPr/>
        </p:nvSpPr>
        <p:spPr>
          <a:xfrm>
            <a:off x="6661921" y="7279234"/>
            <a:ext cx="389068" cy="223822"/>
          </a:xfrm>
          <a:custGeom>
            <a:avLst/>
            <a:gdLst>
              <a:gd name="connsiteX0" fmla="*/ 136 w 389068"/>
              <a:gd name="connsiteY0" fmla="*/ 43 h 223822"/>
              <a:gd name="connsiteX1" fmla="*/ 91576 w 389068"/>
              <a:gd name="connsiteY1" fmla="*/ 98015 h 223822"/>
              <a:gd name="connsiteX2" fmla="*/ 232002 w 389068"/>
              <a:gd name="connsiteY2" fmla="*/ 124140 h 223822"/>
              <a:gd name="connsiteX3" fmla="*/ 343036 w 389068"/>
              <a:gd name="connsiteY3" fmla="*/ 218846 h 223822"/>
              <a:gd name="connsiteX4" fmla="*/ 388756 w 389068"/>
              <a:gd name="connsiteY4" fmla="*/ 209049 h 223822"/>
              <a:gd name="connsiteX5" fmla="*/ 323442 w 389068"/>
              <a:gd name="connsiteY5" fmla="*/ 195986 h 223822"/>
              <a:gd name="connsiteX6" fmla="*/ 258128 w 389068"/>
              <a:gd name="connsiteY6" fmla="*/ 114343 h 223822"/>
              <a:gd name="connsiteX7" fmla="*/ 111170 w 389068"/>
              <a:gd name="connsiteY7" fmla="*/ 98015 h 223822"/>
              <a:gd name="connsiteX8" fmla="*/ 111170 w 389068"/>
              <a:gd name="connsiteY8" fmla="*/ 111077 h 223822"/>
              <a:gd name="connsiteX9" fmla="*/ 136 w 389068"/>
              <a:gd name="connsiteY9" fmla="*/ 43 h 2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068" h="223822">
                <a:moveTo>
                  <a:pt x="136" y="43"/>
                </a:moveTo>
                <a:cubicBezTo>
                  <a:pt x="-3130" y="-2134"/>
                  <a:pt x="52932" y="77332"/>
                  <a:pt x="91576" y="98015"/>
                </a:cubicBezTo>
                <a:cubicBezTo>
                  <a:pt x="130220" y="118698"/>
                  <a:pt x="190092" y="104002"/>
                  <a:pt x="232002" y="124140"/>
                </a:cubicBezTo>
                <a:cubicBezTo>
                  <a:pt x="273912" y="144279"/>
                  <a:pt x="316910" y="204695"/>
                  <a:pt x="343036" y="218846"/>
                </a:cubicBezTo>
                <a:cubicBezTo>
                  <a:pt x="369162" y="232998"/>
                  <a:pt x="392022" y="212859"/>
                  <a:pt x="388756" y="209049"/>
                </a:cubicBezTo>
                <a:cubicBezTo>
                  <a:pt x="385490" y="205239"/>
                  <a:pt x="345213" y="211770"/>
                  <a:pt x="323442" y="195986"/>
                </a:cubicBezTo>
                <a:cubicBezTo>
                  <a:pt x="301671" y="180202"/>
                  <a:pt x="293507" y="130672"/>
                  <a:pt x="258128" y="114343"/>
                </a:cubicBezTo>
                <a:cubicBezTo>
                  <a:pt x="222749" y="98014"/>
                  <a:pt x="135663" y="98559"/>
                  <a:pt x="111170" y="98015"/>
                </a:cubicBezTo>
                <a:cubicBezTo>
                  <a:pt x="86677" y="97471"/>
                  <a:pt x="126410" y="122507"/>
                  <a:pt x="111170" y="111077"/>
                </a:cubicBezTo>
                <a:cubicBezTo>
                  <a:pt x="95930" y="99647"/>
                  <a:pt x="3402" y="2220"/>
                  <a:pt x="13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94F04FF6-9341-639B-9FF1-9D46C69A65C3}"/>
              </a:ext>
            </a:extLst>
          </p:cNvPr>
          <p:cNvSpPr/>
          <p:nvPr/>
        </p:nvSpPr>
        <p:spPr>
          <a:xfrm>
            <a:off x="7360787" y="7537218"/>
            <a:ext cx="44701" cy="192789"/>
          </a:xfrm>
          <a:custGeom>
            <a:avLst/>
            <a:gdLst>
              <a:gd name="connsiteX0" fmla="*/ 133 w 44701"/>
              <a:gd name="connsiteY0" fmla="*/ 51 h 192789"/>
              <a:gd name="connsiteX1" fmla="*/ 29524 w 44701"/>
              <a:gd name="connsiteY1" fmla="*/ 98022 h 192789"/>
              <a:gd name="connsiteX2" fmla="*/ 39322 w 44701"/>
              <a:gd name="connsiteY2" fmla="*/ 192728 h 192789"/>
              <a:gd name="connsiteX3" fmla="*/ 42587 w 44701"/>
              <a:gd name="connsiteY3" fmla="*/ 111085 h 192789"/>
              <a:gd name="connsiteX4" fmla="*/ 133 w 44701"/>
              <a:gd name="connsiteY4" fmla="*/ 51 h 19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" h="192789">
                <a:moveTo>
                  <a:pt x="133" y="51"/>
                </a:moveTo>
                <a:cubicBezTo>
                  <a:pt x="-2044" y="-2126"/>
                  <a:pt x="22993" y="65909"/>
                  <a:pt x="29524" y="98022"/>
                </a:cubicBezTo>
                <a:cubicBezTo>
                  <a:pt x="36055" y="130135"/>
                  <a:pt x="37145" y="190551"/>
                  <a:pt x="39322" y="192728"/>
                </a:cubicBezTo>
                <a:cubicBezTo>
                  <a:pt x="41499" y="194905"/>
                  <a:pt x="48030" y="138844"/>
                  <a:pt x="42587" y="111085"/>
                </a:cubicBezTo>
                <a:cubicBezTo>
                  <a:pt x="37144" y="83326"/>
                  <a:pt x="2310" y="2228"/>
                  <a:pt x="13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13224F83-4563-643A-ADAB-0DE2EC28AB88}"/>
              </a:ext>
            </a:extLst>
          </p:cNvPr>
          <p:cNvSpPr/>
          <p:nvPr/>
        </p:nvSpPr>
        <p:spPr>
          <a:xfrm>
            <a:off x="7537135" y="7520674"/>
            <a:ext cx="702298" cy="213088"/>
          </a:xfrm>
          <a:custGeom>
            <a:avLst/>
            <a:gdLst>
              <a:gd name="connsiteX0" fmla="*/ 6665 w 702298"/>
              <a:gd name="connsiteY0" fmla="*/ 111300 h 213088"/>
              <a:gd name="connsiteX1" fmla="*/ 421411 w 702298"/>
              <a:gd name="connsiteY1" fmla="*/ 88440 h 213088"/>
              <a:gd name="connsiteX2" fmla="*/ 382222 w 702298"/>
              <a:gd name="connsiteY2" fmla="*/ 104769 h 213088"/>
              <a:gd name="connsiteX3" fmla="*/ 499788 w 702298"/>
              <a:gd name="connsiteY3" fmla="*/ 49252 h 213088"/>
              <a:gd name="connsiteX4" fmla="*/ 702262 w 702298"/>
              <a:gd name="connsiteY4" fmla="*/ 55783 h 213088"/>
              <a:gd name="connsiteX5" fmla="*/ 516116 w 702298"/>
              <a:gd name="connsiteY5" fmla="*/ 49252 h 213088"/>
              <a:gd name="connsiteX6" fmla="*/ 467131 w 702298"/>
              <a:gd name="connsiteY6" fmla="*/ 266 h 213088"/>
              <a:gd name="connsiteX7" fmla="*/ 483459 w 702298"/>
              <a:gd name="connsiteY7" fmla="*/ 29657 h 213088"/>
              <a:gd name="connsiteX8" fmla="*/ 375691 w 702298"/>
              <a:gd name="connsiteY8" fmla="*/ 29657 h 213088"/>
              <a:gd name="connsiteX9" fmla="*/ 434474 w 702298"/>
              <a:gd name="connsiteY9" fmla="*/ 39455 h 213088"/>
              <a:gd name="connsiteX10" fmla="*/ 385488 w 702298"/>
              <a:gd name="connsiteY10" fmla="*/ 88440 h 213088"/>
              <a:gd name="connsiteX11" fmla="*/ 245062 w 702298"/>
              <a:gd name="connsiteY11" fmla="*/ 121097 h 213088"/>
              <a:gd name="connsiteX12" fmla="*/ 277719 w 702298"/>
              <a:gd name="connsiteY12" fmla="*/ 150489 h 213088"/>
              <a:gd name="connsiteX13" fmla="*/ 215671 w 702298"/>
              <a:gd name="connsiteY13" fmla="*/ 212537 h 213088"/>
              <a:gd name="connsiteX14" fmla="*/ 261391 w 702298"/>
              <a:gd name="connsiteY14" fmla="*/ 111300 h 213088"/>
              <a:gd name="connsiteX15" fmla="*/ 235265 w 702298"/>
              <a:gd name="connsiteY15" fmla="*/ 173349 h 213088"/>
              <a:gd name="connsiteX16" fmla="*/ 261391 w 702298"/>
              <a:gd name="connsiteY16" fmla="*/ 157020 h 213088"/>
              <a:gd name="connsiteX17" fmla="*/ 277719 w 702298"/>
              <a:gd name="connsiteY17" fmla="*/ 94972 h 213088"/>
              <a:gd name="connsiteX18" fmla="*/ 192811 w 702298"/>
              <a:gd name="connsiteY18" fmla="*/ 114566 h 213088"/>
              <a:gd name="connsiteX19" fmla="*/ 137294 w 702298"/>
              <a:gd name="connsiteY19" fmla="*/ 134160 h 213088"/>
              <a:gd name="connsiteX20" fmla="*/ 166685 w 702298"/>
              <a:gd name="connsiteY20" fmla="*/ 111300 h 213088"/>
              <a:gd name="connsiteX21" fmla="*/ 6665 w 702298"/>
              <a:gd name="connsiteY21" fmla="*/ 111300 h 21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2298" h="213088">
                <a:moveTo>
                  <a:pt x="6665" y="111300"/>
                </a:moveTo>
                <a:cubicBezTo>
                  <a:pt x="49119" y="107490"/>
                  <a:pt x="358818" y="89528"/>
                  <a:pt x="421411" y="88440"/>
                </a:cubicBezTo>
                <a:cubicBezTo>
                  <a:pt x="484004" y="87351"/>
                  <a:pt x="369159" y="111300"/>
                  <a:pt x="382222" y="104769"/>
                </a:cubicBezTo>
                <a:cubicBezTo>
                  <a:pt x="395285" y="98238"/>
                  <a:pt x="446448" y="57416"/>
                  <a:pt x="499788" y="49252"/>
                </a:cubicBezTo>
                <a:cubicBezTo>
                  <a:pt x="553128" y="41088"/>
                  <a:pt x="699541" y="55783"/>
                  <a:pt x="702262" y="55783"/>
                </a:cubicBezTo>
                <a:cubicBezTo>
                  <a:pt x="704983" y="55783"/>
                  <a:pt x="555305" y="58505"/>
                  <a:pt x="516116" y="49252"/>
                </a:cubicBezTo>
                <a:cubicBezTo>
                  <a:pt x="476927" y="39999"/>
                  <a:pt x="472574" y="3532"/>
                  <a:pt x="467131" y="266"/>
                </a:cubicBezTo>
                <a:cubicBezTo>
                  <a:pt x="461688" y="-3000"/>
                  <a:pt x="498699" y="24759"/>
                  <a:pt x="483459" y="29657"/>
                </a:cubicBezTo>
                <a:cubicBezTo>
                  <a:pt x="468219" y="34555"/>
                  <a:pt x="383855" y="28024"/>
                  <a:pt x="375691" y="29657"/>
                </a:cubicBezTo>
                <a:cubicBezTo>
                  <a:pt x="367527" y="31290"/>
                  <a:pt x="432841" y="29658"/>
                  <a:pt x="434474" y="39455"/>
                </a:cubicBezTo>
                <a:cubicBezTo>
                  <a:pt x="436107" y="49252"/>
                  <a:pt x="417057" y="74833"/>
                  <a:pt x="385488" y="88440"/>
                </a:cubicBezTo>
                <a:cubicBezTo>
                  <a:pt x="353919" y="102047"/>
                  <a:pt x="263023" y="110756"/>
                  <a:pt x="245062" y="121097"/>
                </a:cubicBezTo>
                <a:cubicBezTo>
                  <a:pt x="227101" y="131438"/>
                  <a:pt x="282617" y="135249"/>
                  <a:pt x="277719" y="150489"/>
                </a:cubicBezTo>
                <a:cubicBezTo>
                  <a:pt x="272821" y="165729"/>
                  <a:pt x="218392" y="219069"/>
                  <a:pt x="215671" y="212537"/>
                </a:cubicBezTo>
                <a:cubicBezTo>
                  <a:pt x="212950" y="206006"/>
                  <a:pt x="258125" y="117831"/>
                  <a:pt x="261391" y="111300"/>
                </a:cubicBezTo>
                <a:cubicBezTo>
                  <a:pt x="264657" y="104769"/>
                  <a:pt x="235265" y="165729"/>
                  <a:pt x="235265" y="173349"/>
                </a:cubicBezTo>
                <a:cubicBezTo>
                  <a:pt x="235265" y="180969"/>
                  <a:pt x="254315" y="170083"/>
                  <a:pt x="261391" y="157020"/>
                </a:cubicBezTo>
                <a:cubicBezTo>
                  <a:pt x="268467" y="143957"/>
                  <a:pt x="289149" y="102048"/>
                  <a:pt x="277719" y="94972"/>
                </a:cubicBezTo>
                <a:cubicBezTo>
                  <a:pt x="266289" y="87896"/>
                  <a:pt x="216215" y="108035"/>
                  <a:pt x="192811" y="114566"/>
                </a:cubicBezTo>
                <a:cubicBezTo>
                  <a:pt x="169407" y="121097"/>
                  <a:pt x="141648" y="134704"/>
                  <a:pt x="137294" y="134160"/>
                </a:cubicBezTo>
                <a:cubicBezTo>
                  <a:pt x="132940" y="133616"/>
                  <a:pt x="196076" y="115110"/>
                  <a:pt x="166685" y="111300"/>
                </a:cubicBezTo>
                <a:cubicBezTo>
                  <a:pt x="137294" y="107490"/>
                  <a:pt x="-35789" y="115110"/>
                  <a:pt x="6665" y="11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F1F9ED33-572A-21B0-06D0-2B7689205F90}"/>
              </a:ext>
            </a:extLst>
          </p:cNvPr>
          <p:cNvSpPr/>
          <p:nvPr/>
        </p:nvSpPr>
        <p:spPr>
          <a:xfrm>
            <a:off x="7332128" y="7723331"/>
            <a:ext cx="551336" cy="124895"/>
          </a:xfrm>
          <a:custGeom>
            <a:avLst/>
            <a:gdLst>
              <a:gd name="connsiteX0" fmla="*/ 15729 w 551336"/>
              <a:gd name="connsiteY0" fmla="*/ 32740 h 124895"/>
              <a:gd name="connsiteX1" fmla="*/ 348832 w 551336"/>
              <a:gd name="connsiteY1" fmla="*/ 117649 h 124895"/>
              <a:gd name="connsiteX2" fmla="*/ 335769 w 551336"/>
              <a:gd name="connsiteY2" fmla="*/ 114383 h 124895"/>
              <a:gd name="connsiteX3" fmla="*/ 446803 w 551336"/>
              <a:gd name="connsiteY3" fmla="*/ 65398 h 124895"/>
              <a:gd name="connsiteX4" fmla="*/ 551306 w 551336"/>
              <a:gd name="connsiteY4" fmla="*/ 68663 h 124895"/>
              <a:gd name="connsiteX5" fmla="*/ 456601 w 551336"/>
              <a:gd name="connsiteY5" fmla="*/ 65398 h 124895"/>
              <a:gd name="connsiteX6" fmla="*/ 355363 w 551336"/>
              <a:gd name="connsiteY6" fmla="*/ 101320 h 124895"/>
              <a:gd name="connsiteX7" fmla="*/ 361895 w 551336"/>
              <a:gd name="connsiteY7" fmla="*/ 78460 h 124895"/>
              <a:gd name="connsiteX8" fmla="*/ 273721 w 551336"/>
              <a:gd name="connsiteY8" fmla="*/ 83 h 124895"/>
              <a:gd name="connsiteX9" fmla="*/ 361895 w 551336"/>
              <a:gd name="connsiteY9" fmla="*/ 94789 h 124895"/>
              <a:gd name="connsiteX10" fmla="*/ 322706 w 551336"/>
              <a:gd name="connsiteY10" fmla="*/ 91523 h 124895"/>
              <a:gd name="connsiteX11" fmla="*/ 241063 w 551336"/>
              <a:gd name="connsiteY11" fmla="*/ 6615 h 124895"/>
              <a:gd name="connsiteX12" fmla="*/ 299846 w 551336"/>
              <a:gd name="connsiteY12" fmla="*/ 91523 h 124895"/>
              <a:gd name="connsiteX13" fmla="*/ 139826 w 551336"/>
              <a:gd name="connsiteY13" fmla="*/ 94789 h 124895"/>
              <a:gd name="connsiteX14" fmla="*/ 169218 w 551336"/>
              <a:gd name="connsiteY14" fmla="*/ 91523 h 124895"/>
              <a:gd name="connsiteX15" fmla="*/ 64715 w 551336"/>
              <a:gd name="connsiteY15" fmla="*/ 49069 h 124895"/>
              <a:gd name="connsiteX16" fmla="*/ 15729 w 551336"/>
              <a:gd name="connsiteY16" fmla="*/ 32740 h 1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1336" h="124895">
                <a:moveTo>
                  <a:pt x="15729" y="32740"/>
                </a:moveTo>
                <a:cubicBezTo>
                  <a:pt x="63082" y="44170"/>
                  <a:pt x="348832" y="117649"/>
                  <a:pt x="348832" y="117649"/>
                </a:cubicBezTo>
                <a:cubicBezTo>
                  <a:pt x="402172" y="131256"/>
                  <a:pt x="319440" y="123092"/>
                  <a:pt x="335769" y="114383"/>
                </a:cubicBezTo>
                <a:cubicBezTo>
                  <a:pt x="352098" y="105674"/>
                  <a:pt x="410880" y="73018"/>
                  <a:pt x="446803" y="65398"/>
                </a:cubicBezTo>
                <a:cubicBezTo>
                  <a:pt x="482726" y="57778"/>
                  <a:pt x="549673" y="68663"/>
                  <a:pt x="551306" y="68663"/>
                </a:cubicBezTo>
                <a:cubicBezTo>
                  <a:pt x="552939" y="68663"/>
                  <a:pt x="489258" y="59955"/>
                  <a:pt x="456601" y="65398"/>
                </a:cubicBezTo>
                <a:cubicBezTo>
                  <a:pt x="423944" y="70841"/>
                  <a:pt x="355363" y="101320"/>
                  <a:pt x="355363" y="101320"/>
                </a:cubicBezTo>
                <a:cubicBezTo>
                  <a:pt x="339579" y="103497"/>
                  <a:pt x="375502" y="95333"/>
                  <a:pt x="361895" y="78460"/>
                </a:cubicBezTo>
                <a:cubicBezTo>
                  <a:pt x="348288" y="61587"/>
                  <a:pt x="273721" y="-2638"/>
                  <a:pt x="273721" y="83"/>
                </a:cubicBezTo>
                <a:cubicBezTo>
                  <a:pt x="273721" y="2804"/>
                  <a:pt x="353731" y="79549"/>
                  <a:pt x="361895" y="94789"/>
                </a:cubicBezTo>
                <a:cubicBezTo>
                  <a:pt x="370059" y="110029"/>
                  <a:pt x="342845" y="106219"/>
                  <a:pt x="322706" y="91523"/>
                </a:cubicBezTo>
                <a:cubicBezTo>
                  <a:pt x="302567" y="76827"/>
                  <a:pt x="244873" y="6615"/>
                  <a:pt x="241063" y="6615"/>
                </a:cubicBezTo>
                <a:cubicBezTo>
                  <a:pt x="237253" y="6615"/>
                  <a:pt x="316719" y="76827"/>
                  <a:pt x="299846" y="91523"/>
                </a:cubicBezTo>
                <a:cubicBezTo>
                  <a:pt x="282973" y="106219"/>
                  <a:pt x="161597" y="94789"/>
                  <a:pt x="139826" y="94789"/>
                </a:cubicBezTo>
                <a:cubicBezTo>
                  <a:pt x="118055" y="94789"/>
                  <a:pt x="181737" y="99143"/>
                  <a:pt x="169218" y="91523"/>
                </a:cubicBezTo>
                <a:cubicBezTo>
                  <a:pt x="156700" y="83903"/>
                  <a:pt x="88664" y="58322"/>
                  <a:pt x="64715" y="49069"/>
                </a:cubicBezTo>
                <a:cubicBezTo>
                  <a:pt x="40766" y="39816"/>
                  <a:pt x="-31624" y="21310"/>
                  <a:pt x="15729" y="3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1461F609-E465-4FA2-0748-69B0F4C485C8}"/>
              </a:ext>
            </a:extLst>
          </p:cNvPr>
          <p:cNvSpPr/>
          <p:nvPr/>
        </p:nvSpPr>
        <p:spPr>
          <a:xfrm>
            <a:off x="7765830" y="7759297"/>
            <a:ext cx="366256" cy="99527"/>
          </a:xfrm>
          <a:custGeom>
            <a:avLst/>
            <a:gdLst>
              <a:gd name="connsiteX0" fmla="*/ 39 w 366256"/>
              <a:gd name="connsiteY0" fmla="*/ 84949 h 99527"/>
              <a:gd name="connsiteX1" fmla="*/ 160059 w 366256"/>
              <a:gd name="connsiteY1" fmla="*/ 9837 h 99527"/>
              <a:gd name="connsiteX2" fmla="*/ 111073 w 366256"/>
              <a:gd name="connsiteY2" fmla="*/ 39229 h 99527"/>
              <a:gd name="connsiteX3" fmla="*/ 104541 w 366256"/>
              <a:gd name="connsiteY3" fmla="*/ 91480 h 99527"/>
              <a:gd name="connsiteX4" fmla="*/ 163324 w 366256"/>
              <a:gd name="connsiteY4" fmla="*/ 58823 h 99527"/>
              <a:gd name="connsiteX5" fmla="*/ 137199 w 366256"/>
              <a:gd name="connsiteY5" fmla="*/ 98012 h 99527"/>
              <a:gd name="connsiteX6" fmla="*/ 365799 w 366256"/>
              <a:gd name="connsiteY6" fmla="*/ 91480 h 99527"/>
              <a:gd name="connsiteX7" fmla="*/ 68619 w 366256"/>
              <a:gd name="connsiteY7" fmla="*/ 91480 h 99527"/>
              <a:gd name="connsiteX8" fmla="*/ 143730 w 366256"/>
              <a:gd name="connsiteY8" fmla="*/ 40 h 99527"/>
              <a:gd name="connsiteX9" fmla="*/ 39 w 366256"/>
              <a:gd name="connsiteY9" fmla="*/ 84949 h 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256" h="99527">
                <a:moveTo>
                  <a:pt x="39" y="84949"/>
                </a:moveTo>
                <a:cubicBezTo>
                  <a:pt x="2760" y="86582"/>
                  <a:pt x="141553" y="17457"/>
                  <a:pt x="160059" y="9837"/>
                </a:cubicBezTo>
                <a:cubicBezTo>
                  <a:pt x="178565" y="2217"/>
                  <a:pt x="120326" y="25622"/>
                  <a:pt x="111073" y="39229"/>
                </a:cubicBezTo>
                <a:cubicBezTo>
                  <a:pt x="101820" y="52836"/>
                  <a:pt x="95833" y="88214"/>
                  <a:pt x="104541" y="91480"/>
                </a:cubicBezTo>
                <a:cubicBezTo>
                  <a:pt x="113249" y="94746"/>
                  <a:pt x="157881" y="57734"/>
                  <a:pt x="163324" y="58823"/>
                </a:cubicBezTo>
                <a:cubicBezTo>
                  <a:pt x="168767" y="59912"/>
                  <a:pt x="103453" y="92569"/>
                  <a:pt x="137199" y="98012"/>
                </a:cubicBezTo>
                <a:cubicBezTo>
                  <a:pt x="170945" y="103455"/>
                  <a:pt x="377229" y="92569"/>
                  <a:pt x="365799" y="91480"/>
                </a:cubicBezTo>
                <a:cubicBezTo>
                  <a:pt x="354369" y="90391"/>
                  <a:pt x="105630" y="106720"/>
                  <a:pt x="68619" y="91480"/>
                </a:cubicBezTo>
                <a:cubicBezTo>
                  <a:pt x="31608" y="76240"/>
                  <a:pt x="150261" y="2217"/>
                  <a:pt x="143730" y="40"/>
                </a:cubicBezTo>
                <a:cubicBezTo>
                  <a:pt x="137199" y="-2137"/>
                  <a:pt x="-2682" y="83316"/>
                  <a:pt x="39" y="84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65EA1E9F-A241-05E8-B844-48C7D3F77EFC}"/>
              </a:ext>
            </a:extLst>
          </p:cNvPr>
          <p:cNvSpPr/>
          <p:nvPr/>
        </p:nvSpPr>
        <p:spPr>
          <a:xfrm>
            <a:off x="8111880" y="7820743"/>
            <a:ext cx="559319" cy="152220"/>
          </a:xfrm>
          <a:custGeom>
            <a:avLst/>
            <a:gdLst>
              <a:gd name="connsiteX0" fmla="*/ 154 w 559319"/>
              <a:gd name="connsiteY0" fmla="*/ 643 h 152220"/>
              <a:gd name="connsiteX1" fmla="*/ 179769 w 559319"/>
              <a:gd name="connsiteY1" fmla="*/ 98614 h 152220"/>
              <a:gd name="connsiteX2" fmla="*/ 163440 w 559319"/>
              <a:gd name="connsiteY2" fmla="*/ 82286 h 152220"/>
              <a:gd name="connsiteX3" fmla="*/ 375711 w 559319"/>
              <a:gd name="connsiteY3" fmla="*/ 128006 h 152220"/>
              <a:gd name="connsiteX4" fmla="*/ 359383 w 559319"/>
              <a:gd name="connsiteY4" fmla="*/ 144334 h 152220"/>
              <a:gd name="connsiteX5" fmla="*/ 558591 w 559319"/>
              <a:gd name="connsiteY5" fmla="*/ 643 h 152220"/>
              <a:gd name="connsiteX6" fmla="*/ 424697 w 559319"/>
              <a:gd name="connsiteY6" fmla="*/ 92083 h 152220"/>
              <a:gd name="connsiteX7" fmla="*/ 375711 w 559319"/>
              <a:gd name="connsiteY7" fmla="*/ 108411 h 152220"/>
              <a:gd name="connsiteX8" fmla="*/ 450823 w 559319"/>
              <a:gd name="connsiteY8" fmla="*/ 69223 h 152220"/>
              <a:gd name="connsiteX9" fmla="*/ 300600 w 559319"/>
              <a:gd name="connsiteY9" fmla="*/ 65957 h 152220"/>
              <a:gd name="connsiteX10" fmla="*/ 447557 w 559319"/>
              <a:gd name="connsiteY10" fmla="*/ 72488 h 152220"/>
              <a:gd name="connsiteX11" fmla="*/ 303866 w 559319"/>
              <a:gd name="connsiteY11" fmla="*/ 118208 h 152220"/>
              <a:gd name="connsiteX12" fmla="*/ 107923 w 559319"/>
              <a:gd name="connsiteY12" fmla="*/ 92083 h 152220"/>
              <a:gd name="connsiteX13" fmla="*/ 147111 w 559319"/>
              <a:gd name="connsiteY13" fmla="*/ 92083 h 152220"/>
              <a:gd name="connsiteX14" fmla="*/ 154 w 559319"/>
              <a:gd name="connsiteY14" fmla="*/ 643 h 15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9319" h="152220">
                <a:moveTo>
                  <a:pt x="154" y="643"/>
                </a:moveTo>
                <a:cubicBezTo>
                  <a:pt x="5597" y="1731"/>
                  <a:pt x="152555" y="85007"/>
                  <a:pt x="179769" y="98614"/>
                </a:cubicBezTo>
                <a:cubicBezTo>
                  <a:pt x="206983" y="112221"/>
                  <a:pt x="130783" y="77387"/>
                  <a:pt x="163440" y="82286"/>
                </a:cubicBezTo>
                <a:cubicBezTo>
                  <a:pt x="196097" y="87185"/>
                  <a:pt x="375711" y="128006"/>
                  <a:pt x="375711" y="128006"/>
                </a:cubicBezTo>
                <a:cubicBezTo>
                  <a:pt x="408368" y="138347"/>
                  <a:pt x="328903" y="165561"/>
                  <a:pt x="359383" y="144334"/>
                </a:cubicBezTo>
                <a:cubicBezTo>
                  <a:pt x="389863" y="123107"/>
                  <a:pt x="547705" y="9351"/>
                  <a:pt x="558591" y="643"/>
                </a:cubicBezTo>
                <a:cubicBezTo>
                  <a:pt x="569477" y="-8065"/>
                  <a:pt x="455177" y="74122"/>
                  <a:pt x="424697" y="92083"/>
                </a:cubicBezTo>
                <a:cubicBezTo>
                  <a:pt x="394217" y="110044"/>
                  <a:pt x="371357" y="112221"/>
                  <a:pt x="375711" y="108411"/>
                </a:cubicBezTo>
                <a:cubicBezTo>
                  <a:pt x="380065" y="104601"/>
                  <a:pt x="463341" y="76299"/>
                  <a:pt x="450823" y="69223"/>
                </a:cubicBezTo>
                <a:cubicBezTo>
                  <a:pt x="438305" y="62147"/>
                  <a:pt x="301144" y="65413"/>
                  <a:pt x="300600" y="65957"/>
                </a:cubicBezTo>
                <a:cubicBezTo>
                  <a:pt x="300056" y="66501"/>
                  <a:pt x="447013" y="63780"/>
                  <a:pt x="447557" y="72488"/>
                </a:cubicBezTo>
                <a:cubicBezTo>
                  <a:pt x="448101" y="81196"/>
                  <a:pt x="360472" y="114942"/>
                  <a:pt x="303866" y="118208"/>
                </a:cubicBezTo>
                <a:cubicBezTo>
                  <a:pt x="247260" y="121474"/>
                  <a:pt x="134049" y="96437"/>
                  <a:pt x="107923" y="92083"/>
                </a:cubicBezTo>
                <a:cubicBezTo>
                  <a:pt x="81797" y="87729"/>
                  <a:pt x="159630" y="106779"/>
                  <a:pt x="147111" y="92083"/>
                </a:cubicBezTo>
                <a:cubicBezTo>
                  <a:pt x="134592" y="77387"/>
                  <a:pt x="-5289" y="-445"/>
                  <a:pt x="154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000B2A71-C239-5749-E64A-40C6C6C90955}"/>
              </a:ext>
            </a:extLst>
          </p:cNvPr>
          <p:cNvSpPr/>
          <p:nvPr/>
        </p:nvSpPr>
        <p:spPr>
          <a:xfrm>
            <a:off x="7938918" y="7487593"/>
            <a:ext cx="313895" cy="46422"/>
          </a:xfrm>
          <a:custGeom>
            <a:avLst/>
            <a:gdLst>
              <a:gd name="connsiteX0" fmla="*/ 33 w 313895"/>
              <a:gd name="connsiteY0" fmla="*/ 26816 h 46422"/>
              <a:gd name="connsiteX1" fmla="*/ 202508 w 313895"/>
              <a:gd name="connsiteY1" fmla="*/ 26816 h 46422"/>
              <a:gd name="connsiteX2" fmla="*/ 313542 w 313895"/>
              <a:gd name="connsiteY2" fmla="*/ 46410 h 46422"/>
              <a:gd name="connsiteX3" fmla="*/ 235165 w 313895"/>
              <a:gd name="connsiteY3" fmla="*/ 23550 h 46422"/>
              <a:gd name="connsiteX4" fmla="*/ 163319 w 313895"/>
              <a:gd name="connsiteY4" fmla="*/ 690 h 46422"/>
              <a:gd name="connsiteX5" fmla="*/ 186179 w 313895"/>
              <a:gd name="connsiteY5" fmla="*/ 7221 h 46422"/>
              <a:gd name="connsiteX6" fmla="*/ 33 w 313895"/>
              <a:gd name="connsiteY6" fmla="*/ 26816 h 4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95" h="46422">
                <a:moveTo>
                  <a:pt x="33" y="26816"/>
                </a:moveTo>
                <a:cubicBezTo>
                  <a:pt x="2754" y="30082"/>
                  <a:pt x="150257" y="23550"/>
                  <a:pt x="202508" y="26816"/>
                </a:cubicBezTo>
                <a:cubicBezTo>
                  <a:pt x="254759" y="30082"/>
                  <a:pt x="308099" y="46954"/>
                  <a:pt x="313542" y="46410"/>
                </a:cubicBezTo>
                <a:cubicBezTo>
                  <a:pt x="318985" y="45866"/>
                  <a:pt x="260202" y="31170"/>
                  <a:pt x="235165" y="23550"/>
                </a:cubicBezTo>
                <a:cubicBezTo>
                  <a:pt x="210128" y="15930"/>
                  <a:pt x="171483" y="3411"/>
                  <a:pt x="163319" y="690"/>
                </a:cubicBezTo>
                <a:cubicBezTo>
                  <a:pt x="155155" y="-2032"/>
                  <a:pt x="213393" y="3955"/>
                  <a:pt x="186179" y="7221"/>
                </a:cubicBezTo>
                <a:cubicBezTo>
                  <a:pt x="158965" y="10487"/>
                  <a:pt x="-2688" y="23550"/>
                  <a:pt x="33" y="26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EB1A573-CED7-5621-4849-A4C74C89CC07}"/>
              </a:ext>
            </a:extLst>
          </p:cNvPr>
          <p:cNvSpPr/>
          <p:nvPr/>
        </p:nvSpPr>
        <p:spPr>
          <a:xfrm>
            <a:off x="8003534" y="7368799"/>
            <a:ext cx="602199" cy="172108"/>
          </a:xfrm>
          <a:custGeom>
            <a:avLst/>
            <a:gdLst>
              <a:gd name="connsiteX0" fmla="*/ 732 w 602199"/>
              <a:gd name="connsiteY0" fmla="*/ 139078 h 172108"/>
              <a:gd name="connsiteX1" fmla="*/ 448135 w 602199"/>
              <a:gd name="connsiteY1" fmla="*/ 41107 h 172108"/>
              <a:gd name="connsiteX2" fmla="*/ 598357 w 602199"/>
              <a:gd name="connsiteY2" fmla="*/ 148875 h 172108"/>
              <a:gd name="connsiteX3" fmla="*/ 546106 w 602199"/>
              <a:gd name="connsiteY3" fmla="*/ 90092 h 172108"/>
              <a:gd name="connsiteX4" fmla="*/ 422009 w 602199"/>
              <a:gd name="connsiteY4" fmla="*/ 1918 h 172108"/>
              <a:gd name="connsiteX5" fmla="*/ 448135 w 602199"/>
              <a:gd name="connsiteY5" fmla="*/ 31310 h 172108"/>
              <a:gd name="connsiteX6" fmla="*/ 275052 w 602199"/>
              <a:gd name="connsiteY6" fmla="*/ 54170 h 172108"/>
              <a:gd name="connsiteX7" fmla="*/ 356695 w 602199"/>
              <a:gd name="connsiteY7" fmla="*/ 60701 h 172108"/>
              <a:gd name="connsiteX8" fmla="*/ 346897 w 602199"/>
              <a:gd name="connsiteY8" fmla="*/ 90092 h 172108"/>
              <a:gd name="connsiteX9" fmla="*/ 235863 w 602199"/>
              <a:gd name="connsiteY9" fmla="*/ 171735 h 172108"/>
              <a:gd name="connsiteX10" fmla="*/ 310975 w 602199"/>
              <a:gd name="connsiteY10" fmla="*/ 119484 h 172108"/>
              <a:gd name="connsiteX11" fmla="*/ 431806 w 602199"/>
              <a:gd name="connsiteY11" fmla="*/ 96624 h 172108"/>
              <a:gd name="connsiteX12" fmla="*/ 422009 w 602199"/>
              <a:gd name="connsiteY12" fmla="*/ 86827 h 172108"/>
              <a:gd name="connsiteX13" fmla="*/ 448135 w 602199"/>
              <a:gd name="connsiteY13" fmla="*/ 28044 h 172108"/>
              <a:gd name="connsiteX14" fmla="*/ 418743 w 602199"/>
              <a:gd name="connsiteY14" fmla="*/ 77030 h 172108"/>
              <a:gd name="connsiteX15" fmla="*/ 363226 w 602199"/>
              <a:gd name="connsiteY15" fmla="*/ 63967 h 172108"/>
              <a:gd name="connsiteX16" fmla="*/ 239129 w 602199"/>
              <a:gd name="connsiteY16" fmla="*/ 106421 h 172108"/>
              <a:gd name="connsiteX17" fmla="*/ 340366 w 602199"/>
              <a:gd name="connsiteY17" fmla="*/ 63967 h 172108"/>
              <a:gd name="connsiteX18" fmla="*/ 732 w 602199"/>
              <a:gd name="connsiteY18" fmla="*/ 139078 h 17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2199" h="172108">
                <a:moveTo>
                  <a:pt x="732" y="139078"/>
                </a:moveTo>
                <a:cubicBezTo>
                  <a:pt x="18693" y="135268"/>
                  <a:pt x="348531" y="39474"/>
                  <a:pt x="448135" y="41107"/>
                </a:cubicBezTo>
                <a:cubicBezTo>
                  <a:pt x="547739" y="42740"/>
                  <a:pt x="582029" y="140711"/>
                  <a:pt x="598357" y="148875"/>
                </a:cubicBezTo>
                <a:cubicBezTo>
                  <a:pt x="614685" y="157039"/>
                  <a:pt x="575497" y="114585"/>
                  <a:pt x="546106" y="90092"/>
                </a:cubicBezTo>
                <a:cubicBezTo>
                  <a:pt x="516715" y="65599"/>
                  <a:pt x="438338" y="11715"/>
                  <a:pt x="422009" y="1918"/>
                </a:cubicBezTo>
                <a:cubicBezTo>
                  <a:pt x="405681" y="-7879"/>
                  <a:pt x="472628" y="22601"/>
                  <a:pt x="448135" y="31310"/>
                </a:cubicBezTo>
                <a:cubicBezTo>
                  <a:pt x="423642" y="40019"/>
                  <a:pt x="290292" y="49272"/>
                  <a:pt x="275052" y="54170"/>
                </a:cubicBezTo>
                <a:cubicBezTo>
                  <a:pt x="259812" y="59068"/>
                  <a:pt x="344721" y="54714"/>
                  <a:pt x="356695" y="60701"/>
                </a:cubicBezTo>
                <a:cubicBezTo>
                  <a:pt x="368669" y="66688"/>
                  <a:pt x="367035" y="71587"/>
                  <a:pt x="346897" y="90092"/>
                </a:cubicBezTo>
                <a:cubicBezTo>
                  <a:pt x="326759" y="108597"/>
                  <a:pt x="241850" y="166836"/>
                  <a:pt x="235863" y="171735"/>
                </a:cubicBezTo>
                <a:cubicBezTo>
                  <a:pt x="229876" y="176634"/>
                  <a:pt x="278318" y="132002"/>
                  <a:pt x="310975" y="119484"/>
                </a:cubicBezTo>
                <a:cubicBezTo>
                  <a:pt x="343632" y="106966"/>
                  <a:pt x="431806" y="96624"/>
                  <a:pt x="431806" y="96624"/>
                </a:cubicBezTo>
                <a:cubicBezTo>
                  <a:pt x="450312" y="91181"/>
                  <a:pt x="419288" y="98257"/>
                  <a:pt x="422009" y="86827"/>
                </a:cubicBezTo>
                <a:cubicBezTo>
                  <a:pt x="424731" y="75397"/>
                  <a:pt x="448679" y="29677"/>
                  <a:pt x="448135" y="28044"/>
                </a:cubicBezTo>
                <a:cubicBezTo>
                  <a:pt x="447591" y="26411"/>
                  <a:pt x="432894" y="71043"/>
                  <a:pt x="418743" y="77030"/>
                </a:cubicBezTo>
                <a:cubicBezTo>
                  <a:pt x="404592" y="83017"/>
                  <a:pt x="393162" y="59068"/>
                  <a:pt x="363226" y="63967"/>
                </a:cubicBezTo>
                <a:cubicBezTo>
                  <a:pt x="333290" y="68866"/>
                  <a:pt x="242939" y="106421"/>
                  <a:pt x="239129" y="106421"/>
                </a:cubicBezTo>
                <a:cubicBezTo>
                  <a:pt x="235319" y="106421"/>
                  <a:pt x="380099" y="57980"/>
                  <a:pt x="340366" y="63967"/>
                </a:cubicBezTo>
                <a:cubicBezTo>
                  <a:pt x="300633" y="69954"/>
                  <a:pt x="-17229" y="142888"/>
                  <a:pt x="732" y="139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99214121-055B-F31F-C88D-2E0F87EC6BA4}"/>
              </a:ext>
            </a:extLst>
          </p:cNvPr>
          <p:cNvSpPr/>
          <p:nvPr/>
        </p:nvSpPr>
        <p:spPr>
          <a:xfrm>
            <a:off x="8108574" y="7716850"/>
            <a:ext cx="63410" cy="133994"/>
          </a:xfrm>
          <a:custGeom>
            <a:avLst/>
            <a:gdLst>
              <a:gd name="connsiteX0" fmla="*/ 42649 w 63410"/>
              <a:gd name="connsiteY0" fmla="*/ 33 h 133994"/>
              <a:gd name="connsiteX1" fmla="*/ 42649 w 63410"/>
              <a:gd name="connsiteY1" fmla="*/ 84941 h 133994"/>
              <a:gd name="connsiteX2" fmla="*/ 195 w 63410"/>
              <a:gd name="connsiteY2" fmla="*/ 133927 h 133994"/>
              <a:gd name="connsiteX3" fmla="*/ 62243 w 63410"/>
              <a:gd name="connsiteY3" fmla="*/ 75144 h 133994"/>
              <a:gd name="connsiteX4" fmla="*/ 42649 w 63410"/>
              <a:gd name="connsiteY4" fmla="*/ 33 h 13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10" h="133994">
                <a:moveTo>
                  <a:pt x="42649" y="33"/>
                </a:moveTo>
                <a:cubicBezTo>
                  <a:pt x="39383" y="1666"/>
                  <a:pt x="49725" y="62625"/>
                  <a:pt x="42649" y="84941"/>
                </a:cubicBezTo>
                <a:cubicBezTo>
                  <a:pt x="35573" y="107257"/>
                  <a:pt x="-3071" y="135560"/>
                  <a:pt x="195" y="133927"/>
                </a:cubicBezTo>
                <a:cubicBezTo>
                  <a:pt x="3461" y="132294"/>
                  <a:pt x="55712" y="93650"/>
                  <a:pt x="62243" y="75144"/>
                </a:cubicBezTo>
                <a:cubicBezTo>
                  <a:pt x="68774" y="56638"/>
                  <a:pt x="45915" y="-1600"/>
                  <a:pt x="4264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D132A49C-406F-E95C-CCAB-12C17C377693}"/>
              </a:ext>
            </a:extLst>
          </p:cNvPr>
          <p:cNvSpPr/>
          <p:nvPr/>
        </p:nvSpPr>
        <p:spPr>
          <a:xfrm>
            <a:off x="8039606" y="7664530"/>
            <a:ext cx="33331" cy="127705"/>
          </a:xfrm>
          <a:custGeom>
            <a:avLst/>
            <a:gdLst>
              <a:gd name="connsiteX0" fmla="*/ 10380 w 33331"/>
              <a:gd name="connsiteY0" fmla="*/ 101 h 127705"/>
              <a:gd name="connsiteX1" fmla="*/ 10380 w 33331"/>
              <a:gd name="connsiteY1" fmla="*/ 88276 h 127705"/>
              <a:gd name="connsiteX2" fmla="*/ 33240 w 33331"/>
              <a:gd name="connsiteY2" fmla="*/ 127464 h 127705"/>
              <a:gd name="connsiteX3" fmla="*/ 583 w 33331"/>
              <a:gd name="connsiteY3" fmla="*/ 71947 h 127705"/>
              <a:gd name="connsiteX4" fmla="*/ 10380 w 33331"/>
              <a:gd name="connsiteY4" fmla="*/ 101 h 12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1" h="127705">
                <a:moveTo>
                  <a:pt x="10380" y="101"/>
                </a:moveTo>
                <a:cubicBezTo>
                  <a:pt x="12013" y="2822"/>
                  <a:pt x="6570" y="67049"/>
                  <a:pt x="10380" y="88276"/>
                </a:cubicBezTo>
                <a:cubicBezTo>
                  <a:pt x="14190" y="109503"/>
                  <a:pt x="34873" y="130185"/>
                  <a:pt x="33240" y="127464"/>
                </a:cubicBezTo>
                <a:cubicBezTo>
                  <a:pt x="31607" y="124743"/>
                  <a:pt x="3849" y="93718"/>
                  <a:pt x="583" y="71947"/>
                </a:cubicBezTo>
                <a:cubicBezTo>
                  <a:pt x="-2683" y="50176"/>
                  <a:pt x="8747" y="-2620"/>
                  <a:pt x="1038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2B87BC87-F8E6-7A9F-7881-EF71E3EBA031}"/>
              </a:ext>
            </a:extLst>
          </p:cNvPr>
          <p:cNvSpPr/>
          <p:nvPr/>
        </p:nvSpPr>
        <p:spPr>
          <a:xfrm>
            <a:off x="8432006" y="7579723"/>
            <a:ext cx="62212" cy="173083"/>
          </a:xfrm>
          <a:custGeom>
            <a:avLst/>
            <a:gdLst>
              <a:gd name="connsiteX0" fmla="*/ 68 w 62212"/>
              <a:gd name="connsiteY0" fmla="*/ 0 h 173083"/>
              <a:gd name="connsiteX1" fmla="*/ 49054 w 62212"/>
              <a:gd name="connsiteY1" fmla="*/ 104503 h 173083"/>
              <a:gd name="connsiteX2" fmla="*/ 6600 w 62212"/>
              <a:gd name="connsiteY2" fmla="*/ 173083 h 173083"/>
              <a:gd name="connsiteX3" fmla="*/ 62117 w 62212"/>
              <a:gd name="connsiteY3" fmla="*/ 104503 h 173083"/>
              <a:gd name="connsiteX4" fmla="*/ 68 w 62212"/>
              <a:gd name="connsiteY4" fmla="*/ 0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12" h="173083">
                <a:moveTo>
                  <a:pt x="68" y="0"/>
                </a:moveTo>
                <a:cubicBezTo>
                  <a:pt x="-2109" y="0"/>
                  <a:pt x="47965" y="75656"/>
                  <a:pt x="49054" y="104503"/>
                </a:cubicBezTo>
                <a:cubicBezTo>
                  <a:pt x="50143" y="133350"/>
                  <a:pt x="4423" y="173083"/>
                  <a:pt x="6600" y="173083"/>
                </a:cubicBezTo>
                <a:cubicBezTo>
                  <a:pt x="8777" y="173083"/>
                  <a:pt x="64838" y="134439"/>
                  <a:pt x="62117" y="104503"/>
                </a:cubicBezTo>
                <a:cubicBezTo>
                  <a:pt x="59396" y="74567"/>
                  <a:pt x="2245" y="0"/>
                  <a:pt x="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F5F69B31-7401-D774-7387-9F5BC4EFE142}"/>
              </a:ext>
            </a:extLst>
          </p:cNvPr>
          <p:cNvSpPr/>
          <p:nvPr/>
        </p:nvSpPr>
        <p:spPr>
          <a:xfrm>
            <a:off x="8480994" y="7326208"/>
            <a:ext cx="590178" cy="136399"/>
          </a:xfrm>
          <a:custGeom>
            <a:avLst/>
            <a:gdLst>
              <a:gd name="connsiteX0" fmla="*/ 66 w 590178"/>
              <a:gd name="connsiteY0" fmla="*/ 54306 h 136399"/>
              <a:gd name="connsiteX1" fmla="*/ 182946 w 590178"/>
              <a:gd name="connsiteY1" fmla="*/ 129418 h 136399"/>
              <a:gd name="connsiteX2" fmla="*/ 156820 w 590178"/>
              <a:gd name="connsiteY2" fmla="*/ 103292 h 136399"/>
              <a:gd name="connsiteX3" fmla="*/ 578097 w 590178"/>
              <a:gd name="connsiteY3" fmla="*/ 122886 h 136399"/>
              <a:gd name="connsiteX4" fmla="*/ 450735 w 590178"/>
              <a:gd name="connsiteY4" fmla="*/ 116355 h 136399"/>
              <a:gd name="connsiteX5" fmla="*/ 189477 w 590178"/>
              <a:gd name="connsiteY5" fmla="*/ 129418 h 136399"/>
              <a:gd name="connsiteX6" fmla="*/ 215603 w 590178"/>
              <a:gd name="connsiteY6" fmla="*/ 109823 h 136399"/>
              <a:gd name="connsiteX7" fmla="*/ 209072 w 590178"/>
              <a:gd name="connsiteY7" fmla="*/ 34712 h 136399"/>
              <a:gd name="connsiteX8" fmla="*/ 182946 w 590178"/>
              <a:gd name="connsiteY8" fmla="*/ 2055 h 136399"/>
              <a:gd name="connsiteX9" fmla="*/ 212337 w 590178"/>
              <a:gd name="connsiteY9" fmla="*/ 90229 h 136399"/>
              <a:gd name="connsiteX10" fmla="*/ 169883 w 590178"/>
              <a:gd name="connsiteY10" fmla="*/ 96761 h 136399"/>
              <a:gd name="connsiteX11" fmla="*/ 205806 w 590178"/>
              <a:gd name="connsiteY11" fmla="*/ 135949 h 136399"/>
              <a:gd name="connsiteX12" fmla="*/ 66 w 590178"/>
              <a:gd name="connsiteY12" fmla="*/ 54306 h 13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178" h="136399">
                <a:moveTo>
                  <a:pt x="66" y="54306"/>
                </a:moveTo>
                <a:cubicBezTo>
                  <a:pt x="-3744" y="53217"/>
                  <a:pt x="156820" y="121254"/>
                  <a:pt x="182946" y="129418"/>
                </a:cubicBezTo>
                <a:cubicBezTo>
                  <a:pt x="209072" y="137582"/>
                  <a:pt x="90962" y="104381"/>
                  <a:pt x="156820" y="103292"/>
                </a:cubicBezTo>
                <a:cubicBezTo>
                  <a:pt x="222678" y="102203"/>
                  <a:pt x="578097" y="122886"/>
                  <a:pt x="578097" y="122886"/>
                </a:cubicBezTo>
                <a:cubicBezTo>
                  <a:pt x="627083" y="125063"/>
                  <a:pt x="515505" y="115266"/>
                  <a:pt x="450735" y="116355"/>
                </a:cubicBezTo>
                <a:cubicBezTo>
                  <a:pt x="385965" y="117444"/>
                  <a:pt x="228666" y="130507"/>
                  <a:pt x="189477" y="129418"/>
                </a:cubicBezTo>
                <a:cubicBezTo>
                  <a:pt x="150288" y="128329"/>
                  <a:pt x="212337" y="125607"/>
                  <a:pt x="215603" y="109823"/>
                </a:cubicBezTo>
                <a:cubicBezTo>
                  <a:pt x="218869" y="94039"/>
                  <a:pt x="214515" y="52673"/>
                  <a:pt x="209072" y="34712"/>
                </a:cubicBezTo>
                <a:cubicBezTo>
                  <a:pt x="203629" y="16751"/>
                  <a:pt x="182402" y="-7198"/>
                  <a:pt x="182946" y="2055"/>
                </a:cubicBezTo>
                <a:cubicBezTo>
                  <a:pt x="183490" y="11308"/>
                  <a:pt x="214514" y="74445"/>
                  <a:pt x="212337" y="90229"/>
                </a:cubicBezTo>
                <a:cubicBezTo>
                  <a:pt x="210160" y="106013"/>
                  <a:pt x="170972" y="89141"/>
                  <a:pt x="169883" y="96761"/>
                </a:cubicBezTo>
                <a:cubicBezTo>
                  <a:pt x="168794" y="104381"/>
                  <a:pt x="231932" y="140848"/>
                  <a:pt x="205806" y="135949"/>
                </a:cubicBezTo>
                <a:cubicBezTo>
                  <a:pt x="179680" y="131050"/>
                  <a:pt x="3876" y="55395"/>
                  <a:pt x="66" y="54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B7F6D280-1035-D366-08FC-A86C49DE9C96}"/>
              </a:ext>
            </a:extLst>
          </p:cNvPr>
          <p:cNvSpPr/>
          <p:nvPr/>
        </p:nvSpPr>
        <p:spPr>
          <a:xfrm>
            <a:off x="8565969" y="7883356"/>
            <a:ext cx="1097281" cy="137241"/>
          </a:xfrm>
          <a:custGeom>
            <a:avLst/>
            <a:gdLst>
              <a:gd name="connsiteX0" fmla="*/ 0 w 1097281"/>
              <a:gd name="connsiteY0" fmla="*/ 16407 h 137241"/>
              <a:gd name="connsiteX1" fmla="*/ 960120 w 1097281"/>
              <a:gd name="connsiteY1" fmla="*/ 26204 h 137241"/>
              <a:gd name="connsiteX2" fmla="*/ 917665 w 1097281"/>
              <a:gd name="connsiteY2" fmla="*/ 45798 h 137241"/>
              <a:gd name="connsiteX3" fmla="*/ 1097280 w 1097281"/>
              <a:gd name="connsiteY3" fmla="*/ 78 h 137241"/>
              <a:gd name="connsiteX4" fmla="*/ 920931 w 1097281"/>
              <a:gd name="connsiteY4" fmla="*/ 58861 h 137241"/>
              <a:gd name="connsiteX5" fmla="*/ 702128 w 1097281"/>
              <a:gd name="connsiteY5" fmla="*/ 137238 h 137241"/>
              <a:gd name="connsiteX6" fmla="*/ 862148 w 1097281"/>
              <a:gd name="connsiteY6" fmla="*/ 62127 h 137241"/>
              <a:gd name="connsiteX7" fmla="*/ 734785 w 1097281"/>
              <a:gd name="connsiteY7" fmla="*/ 58861 h 137241"/>
              <a:gd name="connsiteX8" fmla="*/ 538842 w 1097281"/>
              <a:gd name="connsiteY8" fmla="*/ 42533 h 137241"/>
              <a:gd name="connsiteX9" fmla="*/ 868680 w 1097281"/>
              <a:gd name="connsiteY9" fmla="*/ 55595 h 137241"/>
              <a:gd name="connsiteX10" fmla="*/ 914400 w 1097281"/>
              <a:gd name="connsiteY10" fmla="*/ 29470 h 137241"/>
              <a:gd name="connsiteX11" fmla="*/ 819694 w 1097281"/>
              <a:gd name="connsiteY11" fmla="*/ 32735 h 137241"/>
              <a:gd name="connsiteX12" fmla="*/ 525780 w 1097281"/>
              <a:gd name="connsiteY12" fmla="*/ 29470 h 137241"/>
              <a:gd name="connsiteX13" fmla="*/ 578031 w 1097281"/>
              <a:gd name="connsiteY13" fmla="*/ 29470 h 137241"/>
              <a:gd name="connsiteX14" fmla="*/ 0 w 1097281"/>
              <a:gd name="connsiteY14" fmla="*/ 16407 h 13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7281" h="137241">
                <a:moveTo>
                  <a:pt x="0" y="16407"/>
                </a:moveTo>
                <a:lnTo>
                  <a:pt x="960120" y="26204"/>
                </a:lnTo>
                <a:cubicBezTo>
                  <a:pt x="1113064" y="31102"/>
                  <a:pt x="894805" y="50152"/>
                  <a:pt x="917665" y="45798"/>
                </a:cubicBezTo>
                <a:cubicBezTo>
                  <a:pt x="940525" y="41444"/>
                  <a:pt x="1096736" y="-2099"/>
                  <a:pt x="1097280" y="78"/>
                </a:cubicBezTo>
                <a:cubicBezTo>
                  <a:pt x="1097824" y="2255"/>
                  <a:pt x="986790" y="36001"/>
                  <a:pt x="920931" y="58861"/>
                </a:cubicBezTo>
                <a:cubicBezTo>
                  <a:pt x="855072" y="81721"/>
                  <a:pt x="711925" y="136694"/>
                  <a:pt x="702128" y="137238"/>
                </a:cubicBezTo>
                <a:cubicBezTo>
                  <a:pt x="692331" y="137782"/>
                  <a:pt x="856705" y="75190"/>
                  <a:pt x="862148" y="62127"/>
                </a:cubicBezTo>
                <a:cubicBezTo>
                  <a:pt x="867591" y="49064"/>
                  <a:pt x="788669" y="62127"/>
                  <a:pt x="734785" y="58861"/>
                </a:cubicBezTo>
                <a:cubicBezTo>
                  <a:pt x="680901" y="55595"/>
                  <a:pt x="516526" y="43077"/>
                  <a:pt x="538842" y="42533"/>
                </a:cubicBezTo>
                <a:cubicBezTo>
                  <a:pt x="561158" y="41989"/>
                  <a:pt x="806087" y="57772"/>
                  <a:pt x="868680" y="55595"/>
                </a:cubicBezTo>
                <a:cubicBezTo>
                  <a:pt x="931273" y="53418"/>
                  <a:pt x="922564" y="33280"/>
                  <a:pt x="914400" y="29470"/>
                </a:cubicBezTo>
                <a:cubicBezTo>
                  <a:pt x="906236" y="25660"/>
                  <a:pt x="884464" y="32735"/>
                  <a:pt x="819694" y="32735"/>
                </a:cubicBezTo>
                <a:cubicBezTo>
                  <a:pt x="754924" y="32735"/>
                  <a:pt x="566057" y="30014"/>
                  <a:pt x="525780" y="29470"/>
                </a:cubicBezTo>
                <a:cubicBezTo>
                  <a:pt x="485503" y="28926"/>
                  <a:pt x="578031" y="29470"/>
                  <a:pt x="578031" y="29470"/>
                </a:cubicBezTo>
                <a:lnTo>
                  <a:pt x="0" y="164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2EE739BF-C3B8-14DC-8A7C-1C190484C924}"/>
              </a:ext>
            </a:extLst>
          </p:cNvPr>
          <p:cNvSpPr/>
          <p:nvPr/>
        </p:nvSpPr>
        <p:spPr>
          <a:xfrm>
            <a:off x="8538121" y="7934911"/>
            <a:ext cx="717332" cy="181658"/>
          </a:xfrm>
          <a:custGeom>
            <a:avLst/>
            <a:gdLst>
              <a:gd name="connsiteX0" fmla="*/ 8253 w 717332"/>
              <a:gd name="connsiteY0" fmla="*/ 20369 h 181658"/>
              <a:gd name="connsiteX1" fmla="*/ 504642 w 717332"/>
              <a:gd name="connsiteY1" fmla="*/ 102012 h 181658"/>
              <a:gd name="connsiteX2" fmla="*/ 710382 w 717332"/>
              <a:gd name="connsiteY2" fmla="*/ 180389 h 181658"/>
              <a:gd name="connsiteX3" fmla="*/ 651599 w 717332"/>
              <a:gd name="connsiteY3" fmla="*/ 144466 h 181658"/>
              <a:gd name="connsiteX4" fmla="*/ 481782 w 717332"/>
              <a:gd name="connsiteY4" fmla="*/ 66089 h 181658"/>
              <a:gd name="connsiteX5" fmla="*/ 517705 w 717332"/>
              <a:gd name="connsiteY5" fmla="*/ 95480 h 181658"/>
              <a:gd name="connsiteX6" fmla="*/ 253182 w 717332"/>
              <a:gd name="connsiteY6" fmla="*/ 23635 h 181658"/>
              <a:gd name="connsiteX7" fmla="*/ 354419 w 717332"/>
              <a:gd name="connsiteY7" fmla="*/ 66089 h 181658"/>
              <a:gd name="connsiteX8" fmla="*/ 112756 w 717332"/>
              <a:gd name="connsiteY8" fmla="*/ 775 h 181658"/>
              <a:gd name="connsiteX9" fmla="*/ 187868 w 717332"/>
              <a:gd name="connsiteY9" fmla="*/ 30166 h 181658"/>
              <a:gd name="connsiteX10" fmla="*/ 8253 w 717332"/>
              <a:gd name="connsiteY10" fmla="*/ 20369 h 18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332" h="181658">
                <a:moveTo>
                  <a:pt x="8253" y="20369"/>
                </a:moveTo>
                <a:cubicBezTo>
                  <a:pt x="61049" y="32343"/>
                  <a:pt x="387621" y="75342"/>
                  <a:pt x="504642" y="102012"/>
                </a:cubicBezTo>
                <a:cubicBezTo>
                  <a:pt x="621663" y="128682"/>
                  <a:pt x="685889" y="173313"/>
                  <a:pt x="710382" y="180389"/>
                </a:cubicBezTo>
                <a:cubicBezTo>
                  <a:pt x="734875" y="187465"/>
                  <a:pt x="689699" y="163516"/>
                  <a:pt x="651599" y="144466"/>
                </a:cubicBezTo>
                <a:cubicBezTo>
                  <a:pt x="613499" y="125416"/>
                  <a:pt x="504098" y="74253"/>
                  <a:pt x="481782" y="66089"/>
                </a:cubicBezTo>
                <a:cubicBezTo>
                  <a:pt x="459466" y="57925"/>
                  <a:pt x="555805" y="102556"/>
                  <a:pt x="517705" y="95480"/>
                </a:cubicBezTo>
                <a:cubicBezTo>
                  <a:pt x="479605" y="88404"/>
                  <a:pt x="280396" y="28533"/>
                  <a:pt x="253182" y="23635"/>
                </a:cubicBezTo>
                <a:cubicBezTo>
                  <a:pt x="225968" y="18737"/>
                  <a:pt x="377823" y="69899"/>
                  <a:pt x="354419" y="66089"/>
                </a:cubicBezTo>
                <a:cubicBezTo>
                  <a:pt x="331015" y="62279"/>
                  <a:pt x="140515" y="6762"/>
                  <a:pt x="112756" y="775"/>
                </a:cubicBezTo>
                <a:cubicBezTo>
                  <a:pt x="84998" y="-5212"/>
                  <a:pt x="203108" y="25268"/>
                  <a:pt x="187868" y="30166"/>
                </a:cubicBezTo>
                <a:cubicBezTo>
                  <a:pt x="172628" y="35064"/>
                  <a:pt x="-44543" y="8395"/>
                  <a:pt x="8253" y="20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609701DB-C0BE-E9CA-4B29-8A06FA799922}"/>
              </a:ext>
            </a:extLst>
          </p:cNvPr>
          <p:cNvSpPr/>
          <p:nvPr/>
        </p:nvSpPr>
        <p:spPr>
          <a:xfrm>
            <a:off x="9231794" y="7902623"/>
            <a:ext cx="467692" cy="193778"/>
          </a:xfrm>
          <a:custGeom>
            <a:avLst/>
            <a:gdLst>
              <a:gd name="connsiteX0" fmla="*/ 380 w 467692"/>
              <a:gd name="connsiteY0" fmla="*/ 189817 h 193778"/>
              <a:gd name="connsiteX1" fmla="*/ 193057 w 467692"/>
              <a:gd name="connsiteY1" fmla="*/ 183286 h 193778"/>
              <a:gd name="connsiteX2" fmla="*/ 411860 w 467692"/>
              <a:gd name="connsiteY2" fmla="*/ 193083 h 193778"/>
              <a:gd name="connsiteX3" fmla="*/ 163666 w 467692"/>
              <a:gd name="connsiteY3" fmla="*/ 160426 h 193778"/>
              <a:gd name="connsiteX4" fmla="*/ 193057 w 467692"/>
              <a:gd name="connsiteY4" fmla="*/ 101643 h 193778"/>
              <a:gd name="connsiteX5" fmla="*/ 467377 w 467692"/>
              <a:gd name="connsiteY5" fmla="*/ 406 h 193778"/>
              <a:gd name="connsiteX6" fmla="*/ 245309 w 467692"/>
              <a:gd name="connsiteY6" fmla="*/ 68986 h 193778"/>
              <a:gd name="connsiteX7" fmla="*/ 127743 w 467692"/>
              <a:gd name="connsiteY7" fmla="*/ 140831 h 193778"/>
              <a:gd name="connsiteX8" fmla="*/ 179995 w 467692"/>
              <a:gd name="connsiteY8" fmla="*/ 170223 h 193778"/>
              <a:gd name="connsiteX9" fmla="*/ 144072 w 467692"/>
              <a:gd name="connsiteY9" fmla="*/ 170223 h 193778"/>
              <a:gd name="connsiteX10" fmla="*/ 380 w 467692"/>
              <a:gd name="connsiteY10" fmla="*/ 189817 h 19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692" h="193778">
                <a:moveTo>
                  <a:pt x="380" y="189817"/>
                </a:moveTo>
                <a:cubicBezTo>
                  <a:pt x="8544" y="191994"/>
                  <a:pt x="124477" y="182742"/>
                  <a:pt x="193057" y="183286"/>
                </a:cubicBezTo>
                <a:cubicBezTo>
                  <a:pt x="261637" y="183830"/>
                  <a:pt x="416759" y="196893"/>
                  <a:pt x="411860" y="193083"/>
                </a:cubicBezTo>
                <a:cubicBezTo>
                  <a:pt x="406961" y="189273"/>
                  <a:pt x="200133" y="175666"/>
                  <a:pt x="163666" y="160426"/>
                </a:cubicBezTo>
                <a:cubicBezTo>
                  <a:pt x="127199" y="145186"/>
                  <a:pt x="142438" y="128313"/>
                  <a:pt x="193057" y="101643"/>
                </a:cubicBezTo>
                <a:cubicBezTo>
                  <a:pt x="243676" y="74973"/>
                  <a:pt x="458668" y="5849"/>
                  <a:pt x="467377" y="406"/>
                </a:cubicBezTo>
                <a:cubicBezTo>
                  <a:pt x="476086" y="-5037"/>
                  <a:pt x="301915" y="45582"/>
                  <a:pt x="245309" y="68986"/>
                </a:cubicBezTo>
                <a:cubicBezTo>
                  <a:pt x="188703" y="92390"/>
                  <a:pt x="138629" y="123958"/>
                  <a:pt x="127743" y="140831"/>
                </a:cubicBezTo>
                <a:cubicBezTo>
                  <a:pt x="116857" y="157704"/>
                  <a:pt x="177274" y="165324"/>
                  <a:pt x="179995" y="170223"/>
                </a:cubicBezTo>
                <a:cubicBezTo>
                  <a:pt x="182716" y="175122"/>
                  <a:pt x="170198" y="166413"/>
                  <a:pt x="144072" y="170223"/>
                </a:cubicBezTo>
                <a:cubicBezTo>
                  <a:pt x="117946" y="174033"/>
                  <a:pt x="-7784" y="187640"/>
                  <a:pt x="380" y="189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8BD8F225-E484-3828-389A-11CD446F1832}"/>
              </a:ext>
            </a:extLst>
          </p:cNvPr>
          <p:cNvSpPr/>
          <p:nvPr/>
        </p:nvSpPr>
        <p:spPr>
          <a:xfrm>
            <a:off x="9235429" y="8043501"/>
            <a:ext cx="503006" cy="114555"/>
          </a:xfrm>
          <a:custGeom>
            <a:avLst/>
            <a:gdLst>
              <a:gd name="connsiteX0" fmla="*/ 107780 w 503006"/>
              <a:gd name="connsiteY0" fmla="*/ 114253 h 114555"/>
              <a:gd name="connsiteX1" fmla="*/ 486602 w 503006"/>
              <a:gd name="connsiteY1" fmla="*/ 6485 h 114555"/>
              <a:gd name="connsiteX2" fmla="*/ 421288 w 503006"/>
              <a:gd name="connsiteY2" fmla="*/ 22813 h 114555"/>
              <a:gd name="connsiteX3" fmla="*/ 300457 w 503006"/>
              <a:gd name="connsiteY3" fmla="*/ 110988 h 114555"/>
              <a:gd name="connsiteX4" fmla="*/ 342911 w 503006"/>
              <a:gd name="connsiteY4" fmla="*/ 62002 h 114555"/>
              <a:gd name="connsiteX5" fmla="*/ 11 w 503006"/>
              <a:gd name="connsiteY5" fmla="*/ 55470 h 114555"/>
              <a:gd name="connsiteX6" fmla="*/ 355974 w 503006"/>
              <a:gd name="connsiteY6" fmla="*/ 39142 h 114555"/>
              <a:gd name="connsiteX7" fmla="*/ 107780 w 503006"/>
              <a:gd name="connsiteY7" fmla="*/ 114253 h 11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006" h="114555">
                <a:moveTo>
                  <a:pt x="107780" y="114253"/>
                </a:moveTo>
                <a:cubicBezTo>
                  <a:pt x="129551" y="108810"/>
                  <a:pt x="434351" y="21725"/>
                  <a:pt x="486602" y="6485"/>
                </a:cubicBezTo>
                <a:cubicBezTo>
                  <a:pt x="538853" y="-8755"/>
                  <a:pt x="452312" y="5396"/>
                  <a:pt x="421288" y="22813"/>
                </a:cubicBezTo>
                <a:cubicBezTo>
                  <a:pt x="390264" y="40230"/>
                  <a:pt x="313520" y="104457"/>
                  <a:pt x="300457" y="110988"/>
                </a:cubicBezTo>
                <a:cubicBezTo>
                  <a:pt x="287394" y="117519"/>
                  <a:pt x="392985" y="71255"/>
                  <a:pt x="342911" y="62002"/>
                </a:cubicBezTo>
                <a:cubicBezTo>
                  <a:pt x="292837" y="52749"/>
                  <a:pt x="-2166" y="59280"/>
                  <a:pt x="11" y="55470"/>
                </a:cubicBezTo>
                <a:cubicBezTo>
                  <a:pt x="2188" y="51660"/>
                  <a:pt x="345633" y="28256"/>
                  <a:pt x="355974" y="39142"/>
                </a:cubicBezTo>
                <a:cubicBezTo>
                  <a:pt x="366315" y="50028"/>
                  <a:pt x="86009" y="119696"/>
                  <a:pt x="107780" y="114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3F3B3E59-F21D-BAD4-8F3A-707BD3D952E1}"/>
              </a:ext>
            </a:extLst>
          </p:cNvPr>
          <p:cNvSpPr/>
          <p:nvPr/>
        </p:nvSpPr>
        <p:spPr>
          <a:xfrm>
            <a:off x="9225572" y="8095680"/>
            <a:ext cx="547341" cy="87542"/>
          </a:xfrm>
          <a:custGeom>
            <a:avLst/>
            <a:gdLst>
              <a:gd name="connsiteX0" fmla="*/ 71 w 547341"/>
              <a:gd name="connsiteY0" fmla="*/ 26 h 87542"/>
              <a:gd name="connsiteX1" fmla="*/ 241734 w 547341"/>
              <a:gd name="connsiteY1" fmla="*/ 81669 h 87542"/>
              <a:gd name="connsiteX2" fmla="*/ 418082 w 547341"/>
              <a:gd name="connsiteY2" fmla="*/ 68606 h 87542"/>
              <a:gd name="connsiteX3" fmla="*/ 401754 w 547341"/>
              <a:gd name="connsiteY3" fmla="*/ 84934 h 87542"/>
              <a:gd name="connsiteX4" fmla="*/ 545445 w 547341"/>
              <a:gd name="connsiteY4" fmla="*/ 3291 h 87542"/>
              <a:gd name="connsiteX5" fmla="*/ 483397 w 547341"/>
              <a:gd name="connsiteY5" fmla="*/ 29417 h 87542"/>
              <a:gd name="connsiteX6" fmla="*/ 473599 w 547341"/>
              <a:gd name="connsiteY6" fmla="*/ 62074 h 87542"/>
              <a:gd name="connsiteX7" fmla="*/ 542179 w 547341"/>
              <a:gd name="connsiteY7" fmla="*/ 49011 h 87542"/>
              <a:gd name="connsiteX8" fmla="*/ 388691 w 547341"/>
              <a:gd name="connsiteY8" fmla="*/ 62074 h 87542"/>
              <a:gd name="connsiteX9" fmla="*/ 323377 w 547341"/>
              <a:gd name="connsiteY9" fmla="*/ 65340 h 87542"/>
              <a:gd name="connsiteX10" fmla="*/ 463802 w 547341"/>
              <a:gd name="connsiteY10" fmla="*/ 19620 h 87542"/>
              <a:gd name="connsiteX11" fmla="*/ 218874 w 547341"/>
              <a:gd name="connsiteY11" fmla="*/ 71871 h 87542"/>
              <a:gd name="connsiteX12" fmla="*/ 71 w 547341"/>
              <a:gd name="connsiteY12" fmla="*/ 26 h 8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341" h="87542">
                <a:moveTo>
                  <a:pt x="71" y="26"/>
                </a:moveTo>
                <a:cubicBezTo>
                  <a:pt x="3881" y="1659"/>
                  <a:pt x="172066" y="70239"/>
                  <a:pt x="241734" y="81669"/>
                </a:cubicBezTo>
                <a:cubicBezTo>
                  <a:pt x="311403" y="93099"/>
                  <a:pt x="418082" y="68606"/>
                  <a:pt x="418082" y="68606"/>
                </a:cubicBezTo>
                <a:cubicBezTo>
                  <a:pt x="444752" y="69150"/>
                  <a:pt x="380527" y="95820"/>
                  <a:pt x="401754" y="84934"/>
                </a:cubicBezTo>
                <a:cubicBezTo>
                  <a:pt x="422981" y="74048"/>
                  <a:pt x="531838" y="12544"/>
                  <a:pt x="545445" y="3291"/>
                </a:cubicBezTo>
                <a:cubicBezTo>
                  <a:pt x="559052" y="-5962"/>
                  <a:pt x="495371" y="19620"/>
                  <a:pt x="483397" y="29417"/>
                </a:cubicBezTo>
                <a:cubicBezTo>
                  <a:pt x="471423" y="39214"/>
                  <a:pt x="463802" y="58808"/>
                  <a:pt x="473599" y="62074"/>
                </a:cubicBezTo>
                <a:cubicBezTo>
                  <a:pt x="483396" y="65340"/>
                  <a:pt x="556330" y="49011"/>
                  <a:pt x="542179" y="49011"/>
                </a:cubicBezTo>
                <a:cubicBezTo>
                  <a:pt x="528028" y="49011"/>
                  <a:pt x="425158" y="59353"/>
                  <a:pt x="388691" y="62074"/>
                </a:cubicBezTo>
                <a:cubicBezTo>
                  <a:pt x="352224" y="64795"/>
                  <a:pt x="310859" y="72416"/>
                  <a:pt x="323377" y="65340"/>
                </a:cubicBezTo>
                <a:cubicBezTo>
                  <a:pt x="335895" y="58264"/>
                  <a:pt x="481219" y="18532"/>
                  <a:pt x="463802" y="19620"/>
                </a:cubicBezTo>
                <a:cubicBezTo>
                  <a:pt x="446385" y="20708"/>
                  <a:pt x="291808" y="71871"/>
                  <a:pt x="218874" y="71871"/>
                </a:cubicBezTo>
                <a:cubicBezTo>
                  <a:pt x="145940" y="71871"/>
                  <a:pt x="-3739" y="-1607"/>
                  <a:pt x="7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80A23DFB-8D8F-C716-6D2F-DB1E1717F4F3}"/>
              </a:ext>
            </a:extLst>
          </p:cNvPr>
          <p:cNvSpPr/>
          <p:nvPr/>
        </p:nvSpPr>
        <p:spPr>
          <a:xfrm>
            <a:off x="8622849" y="7404100"/>
            <a:ext cx="1001406" cy="242426"/>
          </a:xfrm>
          <a:custGeom>
            <a:avLst/>
            <a:gdLst>
              <a:gd name="connsiteX0" fmla="*/ 527501 w 1001406"/>
              <a:gd name="connsiteY0" fmla="*/ 0 h 242426"/>
              <a:gd name="connsiteX1" fmla="*/ 781501 w 1001406"/>
              <a:gd name="connsiteY1" fmla="*/ 120650 h 242426"/>
              <a:gd name="connsiteX2" fmla="*/ 914851 w 1001406"/>
              <a:gd name="connsiteY2" fmla="*/ 241300 h 242426"/>
              <a:gd name="connsiteX3" fmla="*/ 864051 w 1001406"/>
              <a:gd name="connsiteY3" fmla="*/ 177800 h 242426"/>
              <a:gd name="connsiteX4" fmla="*/ 806901 w 1001406"/>
              <a:gd name="connsiteY4" fmla="*/ 123825 h 242426"/>
              <a:gd name="connsiteX5" fmla="*/ 673551 w 1001406"/>
              <a:gd name="connsiteY5" fmla="*/ 92075 h 242426"/>
              <a:gd name="connsiteX6" fmla="*/ 451 w 1001406"/>
              <a:gd name="connsiteY6" fmla="*/ 127000 h 242426"/>
              <a:gd name="connsiteX7" fmla="*/ 784676 w 1001406"/>
              <a:gd name="connsiteY7" fmla="*/ 69850 h 242426"/>
              <a:gd name="connsiteX8" fmla="*/ 695776 w 1001406"/>
              <a:gd name="connsiteY8" fmla="*/ 92075 h 242426"/>
              <a:gd name="connsiteX9" fmla="*/ 1000576 w 1001406"/>
              <a:gd name="connsiteY9" fmla="*/ 133350 h 242426"/>
              <a:gd name="connsiteX10" fmla="*/ 784676 w 1001406"/>
              <a:gd name="connsiteY10" fmla="*/ 101600 h 242426"/>
              <a:gd name="connsiteX11" fmla="*/ 743401 w 1001406"/>
              <a:gd name="connsiteY11" fmla="*/ 82550 h 242426"/>
              <a:gd name="connsiteX12" fmla="*/ 527501 w 1001406"/>
              <a:gd name="connsiteY12" fmla="*/ 0 h 24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406" h="242426">
                <a:moveTo>
                  <a:pt x="527501" y="0"/>
                </a:moveTo>
                <a:cubicBezTo>
                  <a:pt x="622222" y="40216"/>
                  <a:pt x="716943" y="80433"/>
                  <a:pt x="781501" y="120650"/>
                </a:cubicBezTo>
                <a:cubicBezTo>
                  <a:pt x="846059" y="160867"/>
                  <a:pt x="901093" y="231775"/>
                  <a:pt x="914851" y="241300"/>
                </a:cubicBezTo>
                <a:cubicBezTo>
                  <a:pt x="928609" y="250825"/>
                  <a:pt x="882043" y="197379"/>
                  <a:pt x="864051" y="177800"/>
                </a:cubicBezTo>
                <a:cubicBezTo>
                  <a:pt x="846059" y="158221"/>
                  <a:pt x="838651" y="138113"/>
                  <a:pt x="806901" y="123825"/>
                </a:cubicBezTo>
                <a:cubicBezTo>
                  <a:pt x="775151" y="109538"/>
                  <a:pt x="807959" y="91546"/>
                  <a:pt x="673551" y="92075"/>
                </a:cubicBezTo>
                <a:cubicBezTo>
                  <a:pt x="539143" y="92604"/>
                  <a:pt x="-18070" y="130704"/>
                  <a:pt x="451" y="127000"/>
                </a:cubicBezTo>
                <a:cubicBezTo>
                  <a:pt x="18972" y="123296"/>
                  <a:pt x="668789" y="75671"/>
                  <a:pt x="784676" y="69850"/>
                </a:cubicBezTo>
                <a:cubicBezTo>
                  <a:pt x="900563" y="64029"/>
                  <a:pt x="659793" y="81492"/>
                  <a:pt x="695776" y="92075"/>
                </a:cubicBezTo>
                <a:cubicBezTo>
                  <a:pt x="731759" y="102658"/>
                  <a:pt x="985759" y="131763"/>
                  <a:pt x="1000576" y="133350"/>
                </a:cubicBezTo>
                <a:cubicBezTo>
                  <a:pt x="1015393" y="134937"/>
                  <a:pt x="827538" y="110067"/>
                  <a:pt x="784676" y="101600"/>
                </a:cubicBezTo>
                <a:cubicBezTo>
                  <a:pt x="741814" y="93133"/>
                  <a:pt x="743401" y="82550"/>
                  <a:pt x="743401" y="82550"/>
                </a:cubicBezTo>
                <a:lnTo>
                  <a:pt x="5275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F2DF20F-2B79-27D4-BBD7-686826D3BEF4}"/>
              </a:ext>
            </a:extLst>
          </p:cNvPr>
          <p:cNvSpPr/>
          <p:nvPr/>
        </p:nvSpPr>
        <p:spPr>
          <a:xfrm>
            <a:off x="8314865" y="7489755"/>
            <a:ext cx="249121" cy="57224"/>
          </a:xfrm>
          <a:custGeom>
            <a:avLst/>
            <a:gdLst>
              <a:gd name="connsiteX0" fmla="*/ 460 w 249121"/>
              <a:gd name="connsiteY0" fmla="*/ 44520 h 57224"/>
              <a:gd name="connsiteX1" fmla="*/ 130635 w 249121"/>
              <a:gd name="connsiteY1" fmla="*/ 70 h 57224"/>
              <a:gd name="connsiteX2" fmla="*/ 248110 w 249121"/>
              <a:gd name="connsiteY2" fmla="*/ 57220 h 57224"/>
              <a:gd name="connsiteX3" fmla="*/ 178260 w 249121"/>
              <a:gd name="connsiteY3" fmla="*/ 3245 h 57224"/>
              <a:gd name="connsiteX4" fmla="*/ 460 w 249121"/>
              <a:gd name="connsiteY4" fmla="*/ 44520 h 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21" h="57224">
                <a:moveTo>
                  <a:pt x="460" y="44520"/>
                </a:moveTo>
                <a:cubicBezTo>
                  <a:pt x="-7478" y="43991"/>
                  <a:pt x="89360" y="-2047"/>
                  <a:pt x="130635" y="70"/>
                </a:cubicBezTo>
                <a:cubicBezTo>
                  <a:pt x="171910" y="2187"/>
                  <a:pt x="240173" y="56691"/>
                  <a:pt x="248110" y="57220"/>
                </a:cubicBezTo>
                <a:cubicBezTo>
                  <a:pt x="256048" y="57749"/>
                  <a:pt x="215831" y="7478"/>
                  <a:pt x="178260" y="3245"/>
                </a:cubicBezTo>
                <a:cubicBezTo>
                  <a:pt x="140689" y="-988"/>
                  <a:pt x="8398" y="45049"/>
                  <a:pt x="460" y="44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2C188A53-59A2-2B14-4DD2-DBD1D7E98C37}"/>
              </a:ext>
            </a:extLst>
          </p:cNvPr>
          <p:cNvSpPr/>
          <p:nvPr/>
        </p:nvSpPr>
        <p:spPr>
          <a:xfrm>
            <a:off x="8793880" y="7213358"/>
            <a:ext cx="721624" cy="95540"/>
          </a:xfrm>
          <a:custGeom>
            <a:avLst/>
            <a:gdLst>
              <a:gd name="connsiteX0" fmla="*/ 870 w 721624"/>
              <a:gd name="connsiteY0" fmla="*/ 242 h 95540"/>
              <a:gd name="connsiteX1" fmla="*/ 407270 w 721624"/>
              <a:gd name="connsiteY1" fmla="*/ 73267 h 95540"/>
              <a:gd name="connsiteX2" fmla="*/ 223120 w 721624"/>
              <a:gd name="connsiteY2" fmla="*/ 76442 h 95540"/>
              <a:gd name="connsiteX3" fmla="*/ 721595 w 721624"/>
              <a:gd name="connsiteY3" fmla="*/ 95492 h 95540"/>
              <a:gd name="connsiteX4" fmla="*/ 197720 w 721624"/>
              <a:gd name="connsiteY4" fmla="*/ 70092 h 95540"/>
              <a:gd name="connsiteX5" fmla="*/ 140570 w 721624"/>
              <a:gd name="connsiteY5" fmla="*/ 47867 h 95540"/>
              <a:gd name="connsiteX6" fmla="*/ 258045 w 721624"/>
              <a:gd name="connsiteY6" fmla="*/ 63742 h 95540"/>
              <a:gd name="connsiteX7" fmla="*/ 273920 w 721624"/>
              <a:gd name="connsiteY7" fmla="*/ 63742 h 95540"/>
              <a:gd name="connsiteX8" fmla="*/ 343770 w 721624"/>
              <a:gd name="connsiteY8" fmla="*/ 85967 h 95540"/>
              <a:gd name="connsiteX9" fmla="*/ 299320 w 721624"/>
              <a:gd name="connsiteY9" fmla="*/ 51042 h 95540"/>
              <a:gd name="connsiteX10" fmla="*/ 870 w 721624"/>
              <a:gd name="connsiteY10" fmla="*/ 242 h 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624" h="95540">
                <a:moveTo>
                  <a:pt x="870" y="242"/>
                </a:moveTo>
                <a:cubicBezTo>
                  <a:pt x="18862" y="3946"/>
                  <a:pt x="370228" y="60567"/>
                  <a:pt x="407270" y="73267"/>
                </a:cubicBezTo>
                <a:cubicBezTo>
                  <a:pt x="444312" y="85967"/>
                  <a:pt x="170733" y="72738"/>
                  <a:pt x="223120" y="76442"/>
                </a:cubicBezTo>
                <a:cubicBezTo>
                  <a:pt x="275508" y="80146"/>
                  <a:pt x="725828" y="96550"/>
                  <a:pt x="721595" y="95492"/>
                </a:cubicBezTo>
                <a:cubicBezTo>
                  <a:pt x="717362" y="94434"/>
                  <a:pt x="294558" y="78030"/>
                  <a:pt x="197720" y="70092"/>
                </a:cubicBezTo>
                <a:cubicBezTo>
                  <a:pt x="100883" y="62155"/>
                  <a:pt x="130516" y="48925"/>
                  <a:pt x="140570" y="47867"/>
                </a:cubicBezTo>
                <a:cubicBezTo>
                  <a:pt x="150624" y="46809"/>
                  <a:pt x="235820" y="61096"/>
                  <a:pt x="258045" y="63742"/>
                </a:cubicBezTo>
                <a:cubicBezTo>
                  <a:pt x="280270" y="66388"/>
                  <a:pt x="259633" y="60038"/>
                  <a:pt x="273920" y="63742"/>
                </a:cubicBezTo>
                <a:cubicBezTo>
                  <a:pt x="288207" y="67446"/>
                  <a:pt x="339537" y="88084"/>
                  <a:pt x="343770" y="85967"/>
                </a:cubicBezTo>
                <a:cubicBezTo>
                  <a:pt x="348003" y="83850"/>
                  <a:pt x="349591" y="65859"/>
                  <a:pt x="299320" y="51042"/>
                </a:cubicBezTo>
                <a:cubicBezTo>
                  <a:pt x="249049" y="36225"/>
                  <a:pt x="-17122" y="-3462"/>
                  <a:pt x="870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888122C9-47D3-437F-4C41-65BB2872257E}"/>
              </a:ext>
            </a:extLst>
          </p:cNvPr>
          <p:cNvSpPr/>
          <p:nvPr/>
        </p:nvSpPr>
        <p:spPr>
          <a:xfrm>
            <a:off x="8486255" y="7146882"/>
            <a:ext cx="1038745" cy="107993"/>
          </a:xfrm>
          <a:custGeom>
            <a:avLst/>
            <a:gdLst>
              <a:gd name="connsiteX0" fmla="*/ 520 w 1038745"/>
              <a:gd name="connsiteY0" fmla="*/ 43 h 107993"/>
              <a:gd name="connsiteX1" fmla="*/ 479945 w 1038745"/>
              <a:gd name="connsiteY1" fmla="*/ 57193 h 107993"/>
              <a:gd name="connsiteX2" fmla="*/ 324370 w 1038745"/>
              <a:gd name="connsiteY2" fmla="*/ 76243 h 107993"/>
              <a:gd name="connsiteX3" fmla="*/ 584720 w 1038745"/>
              <a:gd name="connsiteY3" fmla="*/ 73068 h 107993"/>
              <a:gd name="connsiteX4" fmla="*/ 914920 w 1038745"/>
              <a:gd name="connsiteY4" fmla="*/ 92118 h 107993"/>
              <a:gd name="connsiteX5" fmla="*/ 832370 w 1038745"/>
              <a:gd name="connsiteY5" fmla="*/ 92118 h 107993"/>
              <a:gd name="connsiteX6" fmla="*/ 1038745 w 1038745"/>
              <a:gd name="connsiteY6" fmla="*/ 107993 h 107993"/>
              <a:gd name="connsiteX7" fmla="*/ 673620 w 1038745"/>
              <a:gd name="connsiteY7" fmla="*/ 82593 h 107993"/>
              <a:gd name="connsiteX8" fmla="*/ 425970 w 1038745"/>
              <a:gd name="connsiteY8" fmla="*/ 57193 h 107993"/>
              <a:gd name="connsiteX9" fmla="*/ 327545 w 1038745"/>
              <a:gd name="connsiteY9" fmla="*/ 50843 h 107993"/>
              <a:gd name="connsiteX10" fmla="*/ 384695 w 1038745"/>
              <a:gd name="connsiteY10" fmla="*/ 47668 h 107993"/>
              <a:gd name="connsiteX11" fmla="*/ 520 w 1038745"/>
              <a:gd name="connsiteY11" fmla="*/ 43 h 1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8745" h="107993">
                <a:moveTo>
                  <a:pt x="520" y="43"/>
                </a:moveTo>
                <a:cubicBezTo>
                  <a:pt x="16395" y="1631"/>
                  <a:pt x="425970" y="44493"/>
                  <a:pt x="479945" y="57193"/>
                </a:cubicBezTo>
                <a:cubicBezTo>
                  <a:pt x="533920" y="69893"/>
                  <a:pt x="306907" y="73597"/>
                  <a:pt x="324370" y="76243"/>
                </a:cubicBezTo>
                <a:cubicBezTo>
                  <a:pt x="341833" y="78889"/>
                  <a:pt x="486295" y="70422"/>
                  <a:pt x="584720" y="73068"/>
                </a:cubicBezTo>
                <a:cubicBezTo>
                  <a:pt x="683145" y="75714"/>
                  <a:pt x="873645" y="88943"/>
                  <a:pt x="914920" y="92118"/>
                </a:cubicBezTo>
                <a:cubicBezTo>
                  <a:pt x="956195" y="95293"/>
                  <a:pt x="811733" y="89472"/>
                  <a:pt x="832370" y="92118"/>
                </a:cubicBezTo>
                <a:cubicBezTo>
                  <a:pt x="853007" y="94764"/>
                  <a:pt x="1038745" y="107993"/>
                  <a:pt x="1038745" y="107993"/>
                </a:cubicBezTo>
                <a:lnTo>
                  <a:pt x="673620" y="82593"/>
                </a:lnTo>
                <a:cubicBezTo>
                  <a:pt x="571491" y="74126"/>
                  <a:pt x="483649" y="62485"/>
                  <a:pt x="425970" y="57193"/>
                </a:cubicBezTo>
                <a:cubicBezTo>
                  <a:pt x="368291" y="51901"/>
                  <a:pt x="334424" y="52430"/>
                  <a:pt x="327545" y="50843"/>
                </a:cubicBezTo>
                <a:cubicBezTo>
                  <a:pt x="320666" y="49256"/>
                  <a:pt x="432320" y="54547"/>
                  <a:pt x="384695" y="47668"/>
                </a:cubicBezTo>
                <a:cubicBezTo>
                  <a:pt x="337070" y="40789"/>
                  <a:pt x="-15355" y="-1545"/>
                  <a:pt x="52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A452D5AF-1DAE-4B66-3DE9-CD256D33CC1C}"/>
              </a:ext>
            </a:extLst>
          </p:cNvPr>
          <p:cNvSpPr/>
          <p:nvPr/>
        </p:nvSpPr>
        <p:spPr>
          <a:xfrm>
            <a:off x="8124509" y="7086569"/>
            <a:ext cx="615040" cy="79779"/>
          </a:xfrm>
          <a:custGeom>
            <a:avLst/>
            <a:gdLst>
              <a:gd name="connsiteX0" fmla="*/ 9841 w 615040"/>
              <a:gd name="connsiteY0" fmla="*/ 66706 h 79779"/>
              <a:gd name="connsiteX1" fmla="*/ 343216 w 615040"/>
              <a:gd name="connsiteY1" fmla="*/ 41306 h 79779"/>
              <a:gd name="connsiteX2" fmla="*/ 305116 w 615040"/>
              <a:gd name="connsiteY2" fmla="*/ 57181 h 79779"/>
              <a:gd name="connsiteX3" fmla="*/ 486091 w 615040"/>
              <a:gd name="connsiteY3" fmla="*/ 54006 h 79779"/>
              <a:gd name="connsiteX4" fmla="*/ 425766 w 615040"/>
              <a:gd name="connsiteY4" fmla="*/ 60356 h 79779"/>
              <a:gd name="connsiteX5" fmla="*/ 609916 w 615040"/>
              <a:gd name="connsiteY5" fmla="*/ 79406 h 79779"/>
              <a:gd name="connsiteX6" fmla="*/ 187641 w 615040"/>
              <a:gd name="connsiteY6" fmla="*/ 41306 h 79779"/>
              <a:gd name="connsiteX7" fmla="*/ 316 w 615040"/>
              <a:gd name="connsiteY7" fmla="*/ 31 h 79779"/>
              <a:gd name="connsiteX8" fmla="*/ 140016 w 615040"/>
              <a:gd name="connsiteY8" fmla="*/ 34956 h 79779"/>
              <a:gd name="connsiteX9" fmla="*/ 9841 w 615040"/>
              <a:gd name="connsiteY9" fmla="*/ 66706 h 7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040" h="79779">
                <a:moveTo>
                  <a:pt x="9841" y="66706"/>
                </a:moveTo>
                <a:cubicBezTo>
                  <a:pt x="43708" y="67764"/>
                  <a:pt x="294004" y="42893"/>
                  <a:pt x="343216" y="41306"/>
                </a:cubicBezTo>
                <a:cubicBezTo>
                  <a:pt x="392428" y="39719"/>
                  <a:pt x="281303" y="55064"/>
                  <a:pt x="305116" y="57181"/>
                </a:cubicBezTo>
                <a:cubicBezTo>
                  <a:pt x="328929" y="59298"/>
                  <a:pt x="465983" y="53477"/>
                  <a:pt x="486091" y="54006"/>
                </a:cubicBezTo>
                <a:cubicBezTo>
                  <a:pt x="506199" y="54535"/>
                  <a:pt x="405129" y="56123"/>
                  <a:pt x="425766" y="60356"/>
                </a:cubicBezTo>
                <a:cubicBezTo>
                  <a:pt x="446403" y="64589"/>
                  <a:pt x="649603" y="82581"/>
                  <a:pt x="609916" y="79406"/>
                </a:cubicBezTo>
                <a:cubicBezTo>
                  <a:pt x="570229" y="76231"/>
                  <a:pt x="289241" y="54535"/>
                  <a:pt x="187641" y="41306"/>
                </a:cubicBezTo>
                <a:cubicBezTo>
                  <a:pt x="86041" y="28077"/>
                  <a:pt x="8253" y="1089"/>
                  <a:pt x="316" y="31"/>
                </a:cubicBezTo>
                <a:cubicBezTo>
                  <a:pt x="-7621" y="-1027"/>
                  <a:pt x="136312" y="24902"/>
                  <a:pt x="140016" y="34956"/>
                </a:cubicBezTo>
                <a:cubicBezTo>
                  <a:pt x="143720" y="45010"/>
                  <a:pt x="-24026" y="65648"/>
                  <a:pt x="9841" y="66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3799166E-C3F2-9D22-B12F-AEDD701124A5}"/>
              </a:ext>
            </a:extLst>
          </p:cNvPr>
          <p:cNvSpPr/>
          <p:nvPr/>
        </p:nvSpPr>
        <p:spPr>
          <a:xfrm>
            <a:off x="7708872" y="7092857"/>
            <a:ext cx="576619" cy="111291"/>
          </a:xfrm>
          <a:custGeom>
            <a:avLst/>
            <a:gdLst>
              <a:gd name="connsiteX0" fmla="*/ 28 w 576619"/>
              <a:gd name="connsiteY0" fmla="*/ 35018 h 111291"/>
              <a:gd name="connsiteX1" fmla="*/ 285778 w 576619"/>
              <a:gd name="connsiteY1" fmla="*/ 50893 h 111291"/>
              <a:gd name="connsiteX2" fmla="*/ 222278 w 576619"/>
              <a:gd name="connsiteY2" fmla="*/ 85818 h 111291"/>
              <a:gd name="connsiteX3" fmla="*/ 574703 w 576619"/>
              <a:gd name="connsiteY3" fmla="*/ 93 h 111291"/>
              <a:gd name="connsiteX4" fmla="*/ 349278 w 576619"/>
              <a:gd name="connsiteY4" fmla="*/ 69943 h 111291"/>
              <a:gd name="connsiteX5" fmla="*/ 50828 w 576619"/>
              <a:gd name="connsiteY5" fmla="*/ 111218 h 111291"/>
              <a:gd name="connsiteX6" fmla="*/ 266728 w 576619"/>
              <a:gd name="connsiteY6" fmla="*/ 60418 h 111291"/>
              <a:gd name="connsiteX7" fmla="*/ 28 w 576619"/>
              <a:gd name="connsiteY7" fmla="*/ 35018 h 1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19" h="111291">
                <a:moveTo>
                  <a:pt x="28" y="35018"/>
                </a:moveTo>
                <a:cubicBezTo>
                  <a:pt x="3203" y="33431"/>
                  <a:pt x="248736" y="42426"/>
                  <a:pt x="285778" y="50893"/>
                </a:cubicBezTo>
                <a:cubicBezTo>
                  <a:pt x="322820" y="59360"/>
                  <a:pt x="174124" y="94285"/>
                  <a:pt x="222278" y="85818"/>
                </a:cubicBezTo>
                <a:cubicBezTo>
                  <a:pt x="270432" y="77351"/>
                  <a:pt x="553536" y="2739"/>
                  <a:pt x="574703" y="93"/>
                </a:cubicBezTo>
                <a:cubicBezTo>
                  <a:pt x="595870" y="-2553"/>
                  <a:pt x="436590" y="51422"/>
                  <a:pt x="349278" y="69943"/>
                </a:cubicBezTo>
                <a:cubicBezTo>
                  <a:pt x="261966" y="88464"/>
                  <a:pt x="64586" y="112805"/>
                  <a:pt x="50828" y="111218"/>
                </a:cubicBezTo>
                <a:cubicBezTo>
                  <a:pt x="37070" y="109631"/>
                  <a:pt x="272020" y="71531"/>
                  <a:pt x="266728" y="60418"/>
                </a:cubicBezTo>
                <a:cubicBezTo>
                  <a:pt x="261436" y="49306"/>
                  <a:pt x="-3147" y="36605"/>
                  <a:pt x="28" y="35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D08CF0A5-2192-650F-73CE-FCBE35076B68}"/>
              </a:ext>
            </a:extLst>
          </p:cNvPr>
          <p:cNvSpPr/>
          <p:nvPr/>
        </p:nvSpPr>
        <p:spPr>
          <a:xfrm>
            <a:off x="7155996" y="7365984"/>
            <a:ext cx="1341235" cy="137431"/>
          </a:xfrm>
          <a:custGeom>
            <a:avLst/>
            <a:gdLst>
              <a:gd name="connsiteX0" fmla="*/ 454 w 1341235"/>
              <a:gd name="connsiteY0" fmla="*/ 57166 h 137431"/>
              <a:gd name="connsiteX1" fmla="*/ 213179 w 1341235"/>
              <a:gd name="connsiteY1" fmla="*/ 104791 h 137431"/>
              <a:gd name="connsiteX2" fmla="*/ 165554 w 1341235"/>
              <a:gd name="connsiteY2" fmla="*/ 104791 h 137431"/>
              <a:gd name="connsiteX3" fmla="*/ 384629 w 1341235"/>
              <a:gd name="connsiteY3" fmla="*/ 111141 h 137431"/>
              <a:gd name="connsiteX4" fmla="*/ 657679 w 1341235"/>
              <a:gd name="connsiteY4" fmla="*/ 111141 h 137431"/>
              <a:gd name="connsiteX5" fmla="*/ 911679 w 1341235"/>
              <a:gd name="connsiteY5" fmla="*/ 114316 h 137431"/>
              <a:gd name="connsiteX6" fmla="*/ 794204 w 1341235"/>
              <a:gd name="connsiteY6" fmla="*/ 136541 h 137431"/>
              <a:gd name="connsiteX7" fmla="*/ 908504 w 1341235"/>
              <a:gd name="connsiteY7" fmla="*/ 88916 h 137431"/>
              <a:gd name="connsiteX8" fmla="*/ 1200604 w 1341235"/>
              <a:gd name="connsiteY8" fmla="*/ 12716 h 137431"/>
              <a:gd name="connsiteX9" fmla="*/ 1092654 w 1341235"/>
              <a:gd name="connsiteY9" fmla="*/ 50816 h 137431"/>
              <a:gd name="connsiteX10" fmla="*/ 1340304 w 1341235"/>
              <a:gd name="connsiteY10" fmla="*/ 16 h 137431"/>
              <a:gd name="connsiteX11" fmla="*/ 1159329 w 1341235"/>
              <a:gd name="connsiteY11" fmla="*/ 57166 h 137431"/>
              <a:gd name="connsiteX12" fmla="*/ 727529 w 1341235"/>
              <a:gd name="connsiteY12" fmla="*/ 136541 h 137431"/>
              <a:gd name="connsiteX13" fmla="*/ 851354 w 1341235"/>
              <a:gd name="connsiteY13" fmla="*/ 98441 h 137431"/>
              <a:gd name="connsiteX14" fmla="*/ 616404 w 1341235"/>
              <a:gd name="connsiteY14" fmla="*/ 76216 h 137431"/>
              <a:gd name="connsiteX15" fmla="*/ 857704 w 1341235"/>
              <a:gd name="connsiteY15" fmla="*/ 98441 h 137431"/>
              <a:gd name="connsiteX16" fmla="*/ 571954 w 1341235"/>
              <a:gd name="connsiteY16" fmla="*/ 104791 h 137431"/>
              <a:gd name="connsiteX17" fmla="*/ 302079 w 1341235"/>
              <a:gd name="connsiteY17" fmla="*/ 88916 h 137431"/>
              <a:gd name="connsiteX18" fmla="*/ 346529 w 1341235"/>
              <a:gd name="connsiteY18" fmla="*/ 111141 h 137431"/>
              <a:gd name="connsiteX19" fmla="*/ 194129 w 1341235"/>
              <a:gd name="connsiteY19" fmla="*/ 98441 h 137431"/>
              <a:gd name="connsiteX20" fmla="*/ 279854 w 1341235"/>
              <a:gd name="connsiteY20" fmla="*/ 79391 h 137431"/>
              <a:gd name="connsiteX21" fmla="*/ 454 w 1341235"/>
              <a:gd name="connsiteY21" fmla="*/ 57166 h 13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41235" h="137431">
                <a:moveTo>
                  <a:pt x="454" y="57166"/>
                </a:moveTo>
                <a:cubicBezTo>
                  <a:pt x="-10659" y="61399"/>
                  <a:pt x="185663" y="96854"/>
                  <a:pt x="213179" y="104791"/>
                </a:cubicBezTo>
                <a:cubicBezTo>
                  <a:pt x="240695" y="112728"/>
                  <a:pt x="165554" y="104791"/>
                  <a:pt x="165554" y="104791"/>
                </a:cubicBezTo>
                <a:lnTo>
                  <a:pt x="384629" y="111141"/>
                </a:lnTo>
                <a:cubicBezTo>
                  <a:pt x="466650" y="112199"/>
                  <a:pt x="657679" y="111141"/>
                  <a:pt x="657679" y="111141"/>
                </a:cubicBezTo>
                <a:lnTo>
                  <a:pt x="911679" y="114316"/>
                </a:lnTo>
                <a:cubicBezTo>
                  <a:pt x="934433" y="118549"/>
                  <a:pt x="794733" y="140774"/>
                  <a:pt x="794204" y="136541"/>
                </a:cubicBezTo>
                <a:cubicBezTo>
                  <a:pt x="793675" y="132308"/>
                  <a:pt x="840771" y="109553"/>
                  <a:pt x="908504" y="88916"/>
                </a:cubicBezTo>
                <a:cubicBezTo>
                  <a:pt x="976237" y="68279"/>
                  <a:pt x="1169912" y="19066"/>
                  <a:pt x="1200604" y="12716"/>
                </a:cubicBezTo>
                <a:cubicBezTo>
                  <a:pt x="1231296" y="6366"/>
                  <a:pt x="1069371" y="52933"/>
                  <a:pt x="1092654" y="50816"/>
                </a:cubicBezTo>
                <a:cubicBezTo>
                  <a:pt x="1115937" y="48699"/>
                  <a:pt x="1329192" y="-1042"/>
                  <a:pt x="1340304" y="16"/>
                </a:cubicBezTo>
                <a:cubicBezTo>
                  <a:pt x="1351416" y="1074"/>
                  <a:pt x="1261458" y="34412"/>
                  <a:pt x="1159329" y="57166"/>
                </a:cubicBezTo>
                <a:cubicBezTo>
                  <a:pt x="1057200" y="79920"/>
                  <a:pt x="778858" y="129662"/>
                  <a:pt x="727529" y="136541"/>
                </a:cubicBezTo>
                <a:cubicBezTo>
                  <a:pt x="676200" y="143420"/>
                  <a:pt x="869875" y="108495"/>
                  <a:pt x="851354" y="98441"/>
                </a:cubicBezTo>
                <a:cubicBezTo>
                  <a:pt x="832833" y="88387"/>
                  <a:pt x="615346" y="76216"/>
                  <a:pt x="616404" y="76216"/>
                </a:cubicBezTo>
                <a:cubicBezTo>
                  <a:pt x="617462" y="76216"/>
                  <a:pt x="865112" y="93679"/>
                  <a:pt x="857704" y="98441"/>
                </a:cubicBezTo>
                <a:cubicBezTo>
                  <a:pt x="850296" y="103204"/>
                  <a:pt x="664558" y="106378"/>
                  <a:pt x="571954" y="104791"/>
                </a:cubicBezTo>
                <a:cubicBezTo>
                  <a:pt x="479350" y="103204"/>
                  <a:pt x="339650" y="87858"/>
                  <a:pt x="302079" y="88916"/>
                </a:cubicBezTo>
                <a:cubicBezTo>
                  <a:pt x="264508" y="89974"/>
                  <a:pt x="364521" y="109554"/>
                  <a:pt x="346529" y="111141"/>
                </a:cubicBezTo>
                <a:cubicBezTo>
                  <a:pt x="328537" y="112729"/>
                  <a:pt x="205242" y="103733"/>
                  <a:pt x="194129" y="98441"/>
                </a:cubicBezTo>
                <a:cubicBezTo>
                  <a:pt x="183017" y="93149"/>
                  <a:pt x="305783" y="85741"/>
                  <a:pt x="279854" y="79391"/>
                </a:cubicBezTo>
                <a:cubicBezTo>
                  <a:pt x="253925" y="73041"/>
                  <a:pt x="11567" y="52933"/>
                  <a:pt x="454" y="57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F2F477D8-35A3-AF71-C1CC-8259E823231D}"/>
              </a:ext>
            </a:extLst>
          </p:cNvPr>
          <p:cNvSpPr/>
          <p:nvPr/>
        </p:nvSpPr>
        <p:spPr>
          <a:xfrm>
            <a:off x="6514283" y="6915005"/>
            <a:ext cx="111942" cy="115250"/>
          </a:xfrm>
          <a:custGeom>
            <a:avLst/>
            <a:gdLst>
              <a:gd name="connsiteX0" fmla="*/ 817 w 111942"/>
              <a:gd name="connsiteY0" fmla="*/ 145 h 115250"/>
              <a:gd name="connsiteX1" fmla="*/ 80192 w 111942"/>
              <a:gd name="connsiteY1" fmla="*/ 114445 h 115250"/>
              <a:gd name="connsiteX2" fmla="*/ 54792 w 111942"/>
              <a:gd name="connsiteY2" fmla="*/ 50945 h 115250"/>
              <a:gd name="connsiteX3" fmla="*/ 111942 w 111942"/>
              <a:gd name="connsiteY3" fmla="*/ 47770 h 115250"/>
              <a:gd name="connsiteX4" fmla="*/ 54792 w 111942"/>
              <a:gd name="connsiteY4" fmla="*/ 41420 h 115250"/>
              <a:gd name="connsiteX5" fmla="*/ 38917 w 111942"/>
              <a:gd name="connsiteY5" fmla="*/ 89045 h 115250"/>
              <a:gd name="connsiteX6" fmla="*/ 817 w 111942"/>
              <a:gd name="connsiteY6" fmla="*/ 145 h 11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42" h="115250">
                <a:moveTo>
                  <a:pt x="817" y="145"/>
                </a:moveTo>
                <a:cubicBezTo>
                  <a:pt x="7696" y="4378"/>
                  <a:pt x="71196" y="105978"/>
                  <a:pt x="80192" y="114445"/>
                </a:cubicBezTo>
                <a:cubicBezTo>
                  <a:pt x="89188" y="122912"/>
                  <a:pt x="49500" y="62058"/>
                  <a:pt x="54792" y="50945"/>
                </a:cubicBezTo>
                <a:cubicBezTo>
                  <a:pt x="60084" y="39833"/>
                  <a:pt x="111942" y="49357"/>
                  <a:pt x="111942" y="47770"/>
                </a:cubicBezTo>
                <a:cubicBezTo>
                  <a:pt x="111942" y="46183"/>
                  <a:pt x="66963" y="34541"/>
                  <a:pt x="54792" y="41420"/>
                </a:cubicBezTo>
                <a:cubicBezTo>
                  <a:pt x="42621" y="48299"/>
                  <a:pt x="45267" y="92749"/>
                  <a:pt x="38917" y="89045"/>
                </a:cubicBezTo>
                <a:cubicBezTo>
                  <a:pt x="32567" y="85341"/>
                  <a:pt x="-6062" y="-4088"/>
                  <a:pt x="817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2DD65066-0F9C-15DC-2F97-8288289D6ED8}"/>
              </a:ext>
            </a:extLst>
          </p:cNvPr>
          <p:cNvSpPr/>
          <p:nvPr/>
        </p:nvSpPr>
        <p:spPr>
          <a:xfrm>
            <a:off x="6171252" y="6895740"/>
            <a:ext cx="387664" cy="201176"/>
          </a:xfrm>
          <a:custGeom>
            <a:avLst/>
            <a:gdLst>
              <a:gd name="connsiteX0" fmla="*/ 948 w 387664"/>
              <a:gd name="connsiteY0" fmla="*/ 360 h 201176"/>
              <a:gd name="connsiteX1" fmla="*/ 375598 w 387664"/>
              <a:gd name="connsiteY1" fmla="*/ 194035 h 201176"/>
              <a:gd name="connsiteX2" fmla="*/ 270823 w 387664"/>
              <a:gd name="connsiteY2" fmla="*/ 146410 h 201176"/>
              <a:gd name="connsiteX3" fmla="*/ 948 w 387664"/>
              <a:gd name="connsiteY3" fmla="*/ 360 h 20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664" h="201176">
                <a:moveTo>
                  <a:pt x="948" y="360"/>
                </a:moveTo>
                <a:cubicBezTo>
                  <a:pt x="18410" y="8297"/>
                  <a:pt x="330619" y="169693"/>
                  <a:pt x="375598" y="194035"/>
                </a:cubicBezTo>
                <a:cubicBezTo>
                  <a:pt x="420577" y="218377"/>
                  <a:pt x="329560" y="174985"/>
                  <a:pt x="270823" y="146410"/>
                </a:cubicBezTo>
                <a:cubicBezTo>
                  <a:pt x="212086" y="117835"/>
                  <a:pt x="-16514" y="-7577"/>
                  <a:pt x="94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E0BD5714-09BD-322D-6CAA-AFD9210AC651}"/>
              </a:ext>
            </a:extLst>
          </p:cNvPr>
          <p:cNvSpPr/>
          <p:nvPr/>
        </p:nvSpPr>
        <p:spPr>
          <a:xfrm>
            <a:off x="6565518" y="7007146"/>
            <a:ext cx="212908" cy="172322"/>
          </a:xfrm>
          <a:custGeom>
            <a:avLst/>
            <a:gdLst>
              <a:gd name="connsiteX0" fmla="*/ 89282 w 212908"/>
              <a:gd name="connsiteY0" fmla="*/ 79 h 172322"/>
              <a:gd name="connsiteX1" fmla="*/ 73407 w 212908"/>
              <a:gd name="connsiteY1" fmla="*/ 82629 h 172322"/>
              <a:gd name="connsiteX2" fmla="*/ 124207 w 212908"/>
              <a:gd name="connsiteY2" fmla="*/ 123904 h 172322"/>
              <a:gd name="connsiteX3" fmla="*/ 209932 w 212908"/>
              <a:gd name="connsiteY3" fmla="*/ 171529 h 172322"/>
              <a:gd name="connsiteX4" fmla="*/ 6732 w 212908"/>
              <a:gd name="connsiteY4" fmla="*/ 82629 h 172322"/>
              <a:gd name="connsiteX5" fmla="*/ 51182 w 212908"/>
              <a:gd name="connsiteY5" fmla="*/ 98504 h 172322"/>
              <a:gd name="connsiteX6" fmla="*/ 89282 w 212908"/>
              <a:gd name="connsiteY6" fmla="*/ 79 h 1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08" h="172322">
                <a:moveTo>
                  <a:pt x="89282" y="79"/>
                </a:moveTo>
                <a:cubicBezTo>
                  <a:pt x="92986" y="-2567"/>
                  <a:pt x="67586" y="61992"/>
                  <a:pt x="73407" y="82629"/>
                </a:cubicBezTo>
                <a:cubicBezTo>
                  <a:pt x="79228" y="103266"/>
                  <a:pt x="101453" y="109087"/>
                  <a:pt x="124207" y="123904"/>
                </a:cubicBezTo>
                <a:cubicBezTo>
                  <a:pt x="146961" y="138721"/>
                  <a:pt x="229511" y="178408"/>
                  <a:pt x="209932" y="171529"/>
                </a:cubicBezTo>
                <a:cubicBezTo>
                  <a:pt x="190353" y="164650"/>
                  <a:pt x="33190" y="94800"/>
                  <a:pt x="6732" y="82629"/>
                </a:cubicBezTo>
                <a:cubicBezTo>
                  <a:pt x="-19726" y="70458"/>
                  <a:pt x="39540" y="109087"/>
                  <a:pt x="51182" y="98504"/>
                </a:cubicBezTo>
                <a:cubicBezTo>
                  <a:pt x="62824" y="87921"/>
                  <a:pt x="85578" y="2725"/>
                  <a:pt x="8928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3E04CEC5-F699-795D-1F2B-82997AC74D83}"/>
              </a:ext>
            </a:extLst>
          </p:cNvPr>
          <p:cNvSpPr/>
          <p:nvPr/>
        </p:nvSpPr>
        <p:spPr>
          <a:xfrm>
            <a:off x="7118286" y="7099236"/>
            <a:ext cx="38286" cy="149502"/>
          </a:xfrm>
          <a:custGeom>
            <a:avLst/>
            <a:gdLst>
              <a:gd name="connsiteX0" fmla="*/ 64 w 38286"/>
              <a:gd name="connsiteY0" fmla="*/ 64 h 149502"/>
              <a:gd name="connsiteX1" fmla="*/ 38164 w 38286"/>
              <a:gd name="connsiteY1" fmla="*/ 146114 h 149502"/>
              <a:gd name="connsiteX2" fmla="*/ 12764 w 38286"/>
              <a:gd name="connsiteY2" fmla="*/ 104839 h 149502"/>
              <a:gd name="connsiteX3" fmla="*/ 28639 w 38286"/>
              <a:gd name="connsiteY3" fmla="*/ 127064 h 149502"/>
              <a:gd name="connsiteX4" fmla="*/ 64 w 38286"/>
              <a:gd name="connsiteY4" fmla="*/ 64 h 1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6" h="149502">
                <a:moveTo>
                  <a:pt x="64" y="64"/>
                </a:moveTo>
                <a:cubicBezTo>
                  <a:pt x="1651" y="3239"/>
                  <a:pt x="36047" y="128652"/>
                  <a:pt x="38164" y="146114"/>
                </a:cubicBezTo>
                <a:cubicBezTo>
                  <a:pt x="40281" y="163576"/>
                  <a:pt x="14351" y="108014"/>
                  <a:pt x="12764" y="104839"/>
                </a:cubicBezTo>
                <a:cubicBezTo>
                  <a:pt x="11177" y="101664"/>
                  <a:pt x="30756" y="141881"/>
                  <a:pt x="28639" y="127064"/>
                </a:cubicBezTo>
                <a:cubicBezTo>
                  <a:pt x="26522" y="112247"/>
                  <a:pt x="-1523" y="-3111"/>
                  <a:pt x="6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032230A5-BCF7-C706-CD43-ED32CC95E8B0}"/>
              </a:ext>
            </a:extLst>
          </p:cNvPr>
          <p:cNvSpPr/>
          <p:nvPr/>
        </p:nvSpPr>
        <p:spPr>
          <a:xfrm>
            <a:off x="7305612" y="7114590"/>
            <a:ext cx="41343" cy="146677"/>
          </a:xfrm>
          <a:custGeom>
            <a:avLst/>
            <a:gdLst>
              <a:gd name="connsiteX0" fmla="*/ 31813 w 41343"/>
              <a:gd name="connsiteY0" fmla="*/ 585 h 146677"/>
              <a:gd name="connsiteX1" fmla="*/ 63 w 41343"/>
              <a:gd name="connsiteY1" fmla="*/ 133935 h 146677"/>
              <a:gd name="connsiteX2" fmla="*/ 41338 w 41343"/>
              <a:gd name="connsiteY2" fmla="*/ 76785 h 146677"/>
              <a:gd name="connsiteX3" fmla="*/ 3238 w 41343"/>
              <a:gd name="connsiteY3" fmla="*/ 146635 h 146677"/>
              <a:gd name="connsiteX4" fmla="*/ 28638 w 41343"/>
              <a:gd name="connsiteY4" fmla="*/ 86310 h 146677"/>
              <a:gd name="connsiteX5" fmla="*/ 31813 w 41343"/>
              <a:gd name="connsiteY5" fmla="*/ 585 h 14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43" h="146677">
                <a:moveTo>
                  <a:pt x="31813" y="585"/>
                </a:moveTo>
                <a:cubicBezTo>
                  <a:pt x="27050" y="8523"/>
                  <a:pt x="-1524" y="121235"/>
                  <a:pt x="63" y="133935"/>
                </a:cubicBezTo>
                <a:cubicBezTo>
                  <a:pt x="1650" y="146635"/>
                  <a:pt x="40809" y="74668"/>
                  <a:pt x="41338" y="76785"/>
                </a:cubicBezTo>
                <a:cubicBezTo>
                  <a:pt x="41867" y="78902"/>
                  <a:pt x="5355" y="145047"/>
                  <a:pt x="3238" y="146635"/>
                </a:cubicBezTo>
                <a:cubicBezTo>
                  <a:pt x="1121" y="148223"/>
                  <a:pt x="25992" y="104831"/>
                  <a:pt x="28638" y="86310"/>
                </a:cubicBezTo>
                <a:cubicBezTo>
                  <a:pt x="31284" y="67789"/>
                  <a:pt x="36576" y="-7353"/>
                  <a:pt x="31813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F4C923D-2F16-E783-4ED3-3BAF69937C98}"/>
              </a:ext>
            </a:extLst>
          </p:cNvPr>
          <p:cNvSpPr/>
          <p:nvPr/>
        </p:nvSpPr>
        <p:spPr>
          <a:xfrm>
            <a:off x="6708343" y="7086450"/>
            <a:ext cx="391959" cy="76715"/>
          </a:xfrm>
          <a:custGeom>
            <a:avLst/>
            <a:gdLst>
              <a:gd name="connsiteX0" fmla="*/ 6782 w 391959"/>
              <a:gd name="connsiteY0" fmla="*/ 6500 h 76715"/>
              <a:gd name="connsiteX1" fmla="*/ 340157 w 391959"/>
              <a:gd name="connsiteY1" fmla="*/ 16025 h 76715"/>
              <a:gd name="connsiteX2" fmla="*/ 235382 w 391959"/>
              <a:gd name="connsiteY2" fmla="*/ 76350 h 76715"/>
              <a:gd name="connsiteX3" fmla="*/ 346507 w 391959"/>
              <a:gd name="connsiteY3" fmla="*/ 41425 h 76715"/>
              <a:gd name="connsiteX4" fmla="*/ 390957 w 391959"/>
              <a:gd name="connsiteY4" fmla="*/ 44600 h 76715"/>
              <a:gd name="connsiteX5" fmla="*/ 308407 w 391959"/>
              <a:gd name="connsiteY5" fmla="*/ 25550 h 76715"/>
              <a:gd name="connsiteX6" fmla="*/ 133782 w 391959"/>
              <a:gd name="connsiteY6" fmla="*/ 150 h 76715"/>
              <a:gd name="connsiteX7" fmla="*/ 6782 w 391959"/>
              <a:gd name="connsiteY7" fmla="*/ 6500 h 7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959" h="76715">
                <a:moveTo>
                  <a:pt x="6782" y="6500"/>
                </a:moveTo>
                <a:cubicBezTo>
                  <a:pt x="41178" y="9146"/>
                  <a:pt x="302057" y="4383"/>
                  <a:pt x="340157" y="16025"/>
                </a:cubicBezTo>
                <a:cubicBezTo>
                  <a:pt x="378257" y="27667"/>
                  <a:pt x="234324" y="72117"/>
                  <a:pt x="235382" y="76350"/>
                </a:cubicBezTo>
                <a:cubicBezTo>
                  <a:pt x="236440" y="80583"/>
                  <a:pt x="320578" y="46717"/>
                  <a:pt x="346507" y="41425"/>
                </a:cubicBezTo>
                <a:cubicBezTo>
                  <a:pt x="372436" y="36133"/>
                  <a:pt x="397307" y="47246"/>
                  <a:pt x="390957" y="44600"/>
                </a:cubicBezTo>
                <a:cubicBezTo>
                  <a:pt x="384607" y="41954"/>
                  <a:pt x="351269" y="32958"/>
                  <a:pt x="308407" y="25550"/>
                </a:cubicBezTo>
                <a:cubicBezTo>
                  <a:pt x="265545" y="18142"/>
                  <a:pt x="190403" y="1208"/>
                  <a:pt x="133782" y="150"/>
                </a:cubicBezTo>
                <a:cubicBezTo>
                  <a:pt x="77161" y="-908"/>
                  <a:pt x="-27614" y="3854"/>
                  <a:pt x="6782" y="6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928403DE-4022-DCE9-7A9F-1E8795B070D4}"/>
              </a:ext>
            </a:extLst>
          </p:cNvPr>
          <p:cNvSpPr/>
          <p:nvPr/>
        </p:nvSpPr>
        <p:spPr>
          <a:xfrm>
            <a:off x="7125762" y="7089770"/>
            <a:ext cx="204530" cy="149441"/>
          </a:xfrm>
          <a:custGeom>
            <a:avLst/>
            <a:gdLst>
              <a:gd name="connsiteX0" fmla="*/ 2113 w 204530"/>
              <a:gd name="connsiteY0" fmla="*/ 5 h 149441"/>
              <a:gd name="connsiteX1" fmla="*/ 198963 w 204530"/>
              <a:gd name="connsiteY1" fmla="*/ 57155 h 149441"/>
              <a:gd name="connsiteX2" fmla="*/ 151338 w 204530"/>
              <a:gd name="connsiteY2" fmla="*/ 60330 h 149441"/>
              <a:gd name="connsiteX3" fmla="*/ 160863 w 204530"/>
              <a:gd name="connsiteY3" fmla="*/ 92080 h 149441"/>
              <a:gd name="connsiteX4" fmla="*/ 183088 w 204530"/>
              <a:gd name="connsiteY4" fmla="*/ 149230 h 149441"/>
              <a:gd name="connsiteX5" fmla="*/ 144988 w 204530"/>
              <a:gd name="connsiteY5" fmla="*/ 69855 h 149441"/>
              <a:gd name="connsiteX6" fmla="*/ 122763 w 204530"/>
              <a:gd name="connsiteY6" fmla="*/ 60330 h 149441"/>
              <a:gd name="connsiteX7" fmla="*/ 141813 w 204530"/>
              <a:gd name="connsiteY7" fmla="*/ 123830 h 149441"/>
              <a:gd name="connsiteX8" fmla="*/ 135463 w 204530"/>
              <a:gd name="connsiteY8" fmla="*/ 34930 h 149441"/>
              <a:gd name="connsiteX9" fmla="*/ 97363 w 204530"/>
              <a:gd name="connsiteY9" fmla="*/ 53980 h 149441"/>
              <a:gd name="connsiteX10" fmla="*/ 56088 w 204530"/>
              <a:gd name="connsiteY10" fmla="*/ 136530 h 149441"/>
              <a:gd name="connsiteX11" fmla="*/ 91013 w 204530"/>
              <a:gd name="connsiteY11" fmla="*/ 53980 h 149441"/>
              <a:gd name="connsiteX12" fmla="*/ 2113 w 204530"/>
              <a:gd name="connsiteY12" fmla="*/ 5 h 1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530" h="149441">
                <a:moveTo>
                  <a:pt x="2113" y="5"/>
                </a:moveTo>
                <a:cubicBezTo>
                  <a:pt x="20105" y="534"/>
                  <a:pt x="174092" y="47101"/>
                  <a:pt x="198963" y="57155"/>
                </a:cubicBezTo>
                <a:cubicBezTo>
                  <a:pt x="223834" y="67209"/>
                  <a:pt x="157688" y="54509"/>
                  <a:pt x="151338" y="60330"/>
                </a:cubicBezTo>
                <a:cubicBezTo>
                  <a:pt x="144988" y="66151"/>
                  <a:pt x="155571" y="77263"/>
                  <a:pt x="160863" y="92080"/>
                </a:cubicBezTo>
                <a:cubicBezTo>
                  <a:pt x="166155" y="106897"/>
                  <a:pt x="185734" y="152934"/>
                  <a:pt x="183088" y="149230"/>
                </a:cubicBezTo>
                <a:cubicBezTo>
                  <a:pt x="180442" y="145526"/>
                  <a:pt x="155042" y="84672"/>
                  <a:pt x="144988" y="69855"/>
                </a:cubicBezTo>
                <a:cubicBezTo>
                  <a:pt x="134934" y="55038"/>
                  <a:pt x="123292" y="51334"/>
                  <a:pt x="122763" y="60330"/>
                </a:cubicBezTo>
                <a:cubicBezTo>
                  <a:pt x="122234" y="69326"/>
                  <a:pt x="139696" y="128063"/>
                  <a:pt x="141813" y="123830"/>
                </a:cubicBezTo>
                <a:cubicBezTo>
                  <a:pt x="143930" y="119597"/>
                  <a:pt x="142871" y="46572"/>
                  <a:pt x="135463" y="34930"/>
                </a:cubicBezTo>
                <a:cubicBezTo>
                  <a:pt x="128055" y="23288"/>
                  <a:pt x="110592" y="37047"/>
                  <a:pt x="97363" y="53980"/>
                </a:cubicBezTo>
                <a:cubicBezTo>
                  <a:pt x="84134" y="70913"/>
                  <a:pt x="57146" y="136530"/>
                  <a:pt x="56088" y="136530"/>
                </a:cubicBezTo>
                <a:cubicBezTo>
                  <a:pt x="55030" y="136530"/>
                  <a:pt x="95246" y="73559"/>
                  <a:pt x="91013" y="53980"/>
                </a:cubicBezTo>
                <a:cubicBezTo>
                  <a:pt x="86780" y="34401"/>
                  <a:pt x="-15879" y="-524"/>
                  <a:pt x="211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02560913-AF80-63D9-D069-93536677CFEE}"/>
              </a:ext>
            </a:extLst>
          </p:cNvPr>
          <p:cNvSpPr/>
          <p:nvPr/>
        </p:nvSpPr>
        <p:spPr>
          <a:xfrm>
            <a:off x="7755161" y="7143744"/>
            <a:ext cx="700082" cy="70191"/>
          </a:xfrm>
          <a:custGeom>
            <a:avLst/>
            <a:gdLst>
              <a:gd name="connsiteX0" fmla="*/ 1364 w 700082"/>
              <a:gd name="connsiteY0" fmla="*/ 63506 h 70191"/>
              <a:gd name="connsiteX1" fmla="*/ 490314 w 700082"/>
              <a:gd name="connsiteY1" fmla="*/ 53981 h 70191"/>
              <a:gd name="connsiteX2" fmla="*/ 356964 w 700082"/>
              <a:gd name="connsiteY2" fmla="*/ 31756 h 70191"/>
              <a:gd name="connsiteX3" fmla="*/ 461739 w 700082"/>
              <a:gd name="connsiteY3" fmla="*/ 44456 h 70191"/>
              <a:gd name="connsiteX4" fmla="*/ 522064 w 700082"/>
              <a:gd name="connsiteY4" fmla="*/ 50806 h 70191"/>
              <a:gd name="connsiteX5" fmla="*/ 471264 w 700082"/>
              <a:gd name="connsiteY5" fmla="*/ 22231 h 70191"/>
              <a:gd name="connsiteX6" fmla="*/ 699864 w 700082"/>
              <a:gd name="connsiteY6" fmla="*/ 69856 h 70191"/>
              <a:gd name="connsiteX7" fmla="*/ 509364 w 700082"/>
              <a:gd name="connsiteY7" fmla="*/ 41281 h 70191"/>
              <a:gd name="connsiteX8" fmla="*/ 322039 w 700082"/>
              <a:gd name="connsiteY8" fmla="*/ 6 h 70191"/>
              <a:gd name="connsiteX9" fmla="*/ 449039 w 700082"/>
              <a:gd name="connsiteY9" fmla="*/ 44456 h 70191"/>
              <a:gd name="connsiteX10" fmla="*/ 271239 w 700082"/>
              <a:gd name="connsiteY10" fmla="*/ 34931 h 70191"/>
              <a:gd name="connsiteX11" fmla="*/ 341089 w 700082"/>
              <a:gd name="connsiteY11" fmla="*/ 53981 h 70191"/>
              <a:gd name="connsiteX12" fmla="*/ 1364 w 700082"/>
              <a:gd name="connsiteY12" fmla="*/ 63506 h 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082" h="70191">
                <a:moveTo>
                  <a:pt x="1364" y="63506"/>
                </a:moveTo>
                <a:cubicBezTo>
                  <a:pt x="26235" y="63506"/>
                  <a:pt x="431047" y="59273"/>
                  <a:pt x="490314" y="53981"/>
                </a:cubicBezTo>
                <a:cubicBezTo>
                  <a:pt x="549581" y="48689"/>
                  <a:pt x="361726" y="33343"/>
                  <a:pt x="356964" y="31756"/>
                </a:cubicBezTo>
                <a:cubicBezTo>
                  <a:pt x="352202" y="30169"/>
                  <a:pt x="434222" y="41281"/>
                  <a:pt x="461739" y="44456"/>
                </a:cubicBezTo>
                <a:cubicBezTo>
                  <a:pt x="489256" y="47631"/>
                  <a:pt x="520477" y="54510"/>
                  <a:pt x="522064" y="50806"/>
                </a:cubicBezTo>
                <a:cubicBezTo>
                  <a:pt x="523651" y="47102"/>
                  <a:pt x="441631" y="19056"/>
                  <a:pt x="471264" y="22231"/>
                </a:cubicBezTo>
                <a:cubicBezTo>
                  <a:pt x="500897" y="25406"/>
                  <a:pt x="693514" y="66681"/>
                  <a:pt x="699864" y="69856"/>
                </a:cubicBezTo>
                <a:cubicBezTo>
                  <a:pt x="706214" y="73031"/>
                  <a:pt x="572335" y="52923"/>
                  <a:pt x="509364" y="41281"/>
                </a:cubicBezTo>
                <a:cubicBezTo>
                  <a:pt x="446393" y="29639"/>
                  <a:pt x="332093" y="-523"/>
                  <a:pt x="322039" y="6"/>
                </a:cubicBezTo>
                <a:cubicBezTo>
                  <a:pt x="311985" y="535"/>
                  <a:pt x="457506" y="38635"/>
                  <a:pt x="449039" y="44456"/>
                </a:cubicBezTo>
                <a:cubicBezTo>
                  <a:pt x="440572" y="50277"/>
                  <a:pt x="289231" y="33343"/>
                  <a:pt x="271239" y="34931"/>
                </a:cubicBezTo>
                <a:cubicBezTo>
                  <a:pt x="253247" y="36518"/>
                  <a:pt x="382893" y="48160"/>
                  <a:pt x="341089" y="53981"/>
                </a:cubicBezTo>
                <a:cubicBezTo>
                  <a:pt x="299285" y="59802"/>
                  <a:pt x="-23507" y="63506"/>
                  <a:pt x="1364" y="63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91FA41F6-C5F4-0F45-3147-E20A711683B2}"/>
              </a:ext>
            </a:extLst>
          </p:cNvPr>
          <p:cNvSpPr/>
          <p:nvPr/>
        </p:nvSpPr>
        <p:spPr>
          <a:xfrm>
            <a:off x="7721118" y="7089456"/>
            <a:ext cx="514921" cy="70906"/>
          </a:xfrm>
          <a:custGeom>
            <a:avLst/>
            <a:gdLst>
              <a:gd name="connsiteX0" fmla="*/ 482 w 514921"/>
              <a:gd name="connsiteY0" fmla="*/ 70169 h 70906"/>
              <a:gd name="connsiteX1" fmla="*/ 276707 w 514921"/>
              <a:gd name="connsiteY1" fmla="*/ 54294 h 70906"/>
              <a:gd name="connsiteX2" fmla="*/ 514832 w 514921"/>
              <a:gd name="connsiteY2" fmla="*/ 319 h 70906"/>
              <a:gd name="connsiteX3" fmla="*/ 305282 w 514921"/>
              <a:gd name="connsiteY3" fmla="*/ 32069 h 70906"/>
              <a:gd name="connsiteX4" fmla="*/ 346557 w 514921"/>
              <a:gd name="connsiteY4" fmla="*/ 35244 h 70906"/>
              <a:gd name="connsiteX5" fmla="*/ 482 w 514921"/>
              <a:gd name="connsiteY5" fmla="*/ 70169 h 7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921" h="70906">
                <a:moveTo>
                  <a:pt x="482" y="70169"/>
                </a:moveTo>
                <a:cubicBezTo>
                  <a:pt x="-11160" y="73344"/>
                  <a:pt x="190982" y="65936"/>
                  <a:pt x="276707" y="54294"/>
                </a:cubicBezTo>
                <a:cubicBezTo>
                  <a:pt x="362432" y="42652"/>
                  <a:pt x="510070" y="4023"/>
                  <a:pt x="514832" y="319"/>
                </a:cubicBezTo>
                <a:cubicBezTo>
                  <a:pt x="519594" y="-3385"/>
                  <a:pt x="333328" y="26248"/>
                  <a:pt x="305282" y="32069"/>
                </a:cubicBezTo>
                <a:cubicBezTo>
                  <a:pt x="277236" y="37890"/>
                  <a:pt x="396299" y="28365"/>
                  <a:pt x="346557" y="35244"/>
                </a:cubicBezTo>
                <a:cubicBezTo>
                  <a:pt x="296815" y="42123"/>
                  <a:pt x="12124" y="66994"/>
                  <a:pt x="482" y="70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68724D6-C105-E353-ABC2-A770DA06ED92}"/>
              </a:ext>
            </a:extLst>
          </p:cNvPr>
          <p:cNvSpPr/>
          <p:nvPr/>
        </p:nvSpPr>
        <p:spPr>
          <a:xfrm>
            <a:off x="7018269" y="7023069"/>
            <a:ext cx="496978" cy="117717"/>
          </a:xfrm>
          <a:custGeom>
            <a:avLst/>
            <a:gdLst>
              <a:gd name="connsiteX0" fmla="*/ 1656 w 496978"/>
              <a:gd name="connsiteY0" fmla="*/ 31 h 117717"/>
              <a:gd name="connsiteX1" fmla="*/ 414406 w 496978"/>
              <a:gd name="connsiteY1" fmla="*/ 79406 h 117717"/>
              <a:gd name="connsiteX2" fmla="*/ 338206 w 496978"/>
              <a:gd name="connsiteY2" fmla="*/ 79406 h 117717"/>
              <a:gd name="connsiteX3" fmla="*/ 496956 w 496978"/>
              <a:gd name="connsiteY3" fmla="*/ 85756 h 117717"/>
              <a:gd name="connsiteX4" fmla="*/ 325506 w 496978"/>
              <a:gd name="connsiteY4" fmla="*/ 117506 h 117717"/>
              <a:gd name="connsiteX5" fmla="*/ 398531 w 496978"/>
              <a:gd name="connsiteY5" fmla="*/ 98456 h 117717"/>
              <a:gd name="connsiteX6" fmla="*/ 198506 w 496978"/>
              <a:gd name="connsiteY6" fmla="*/ 76231 h 117717"/>
              <a:gd name="connsiteX7" fmla="*/ 265181 w 496978"/>
              <a:gd name="connsiteY7" fmla="*/ 69881 h 117717"/>
              <a:gd name="connsiteX8" fmla="*/ 1656 w 496978"/>
              <a:gd name="connsiteY8" fmla="*/ 31 h 11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978" h="117717">
                <a:moveTo>
                  <a:pt x="1656" y="31"/>
                </a:moveTo>
                <a:cubicBezTo>
                  <a:pt x="26527" y="1619"/>
                  <a:pt x="358314" y="66177"/>
                  <a:pt x="414406" y="79406"/>
                </a:cubicBezTo>
                <a:cubicBezTo>
                  <a:pt x="470498" y="92635"/>
                  <a:pt x="324448" y="78348"/>
                  <a:pt x="338206" y="79406"/>
                </a:cubicBezTo>
                <a:cubicBezTo>
                  <a:pt x="351964" y="80464"/>
                  <a:pt x="499073" y="79406"/>
                  <a:pt x="496956" y="85756"/>
                </a:cubicBezTo>
                <a:cubicBezTo>
                  <a:pt x="494839" y="92106"/>
                  <a:pt x="341910" y="115389"/>
                  <a:pt x="325506" y="117506"/>
                </a:cubicBezTo>
                <a:cubicBezTo>
                  <a:pt x="309102" y="119623"/>
                  <a:pt x="419697" y="105335"/>
                  <a:pt x="398531" y="98456"/>
                </a:cubicBezTo>
                <a:cubicBezTo>
                  <a:pt x="377365" y="91577"/>
                  <a:pt x="220731" y="80994"/>
                  <a:pt x="198506" y="76231"/>
                </a:cubicBezTo>
                <a:cubicBezTo>
                  <a:pt x="176281" y="71469"/>
                  <a:pt x="290581" y="83110"/>
                  <a:pt x="265181" y="69881"/>
                </a:cubicBezTo>
                <a:cubicBezTo>
                  <a:pt x="239781" y="56652"/>
                  <a:pt x="-23215" y="-1557"/>
                  <a:pt x="165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B42AE3F6-1A9A-93B9-28D1-A608A942947B}"/>
              </a:ext>
            </a:extLst>
          </p:cNvPr>
          <p:cNvSpPr/>
          <p:nvPr/>
        </p:nvSpPr>
        <p:spPr>
          <a:xfrm>
            <a:off x="7438209" y="7002968"/>
            <a:ext cx="275029" cy="490032"/>
          </a:xfrm>
          <a:custGeom>
            <a:avLst/>
            <a:gdLst>
              <a:gd name="connsiteX0" fmla="*/ 816 w 275029"/>
              <a:gd name="connsiteY0" fmla="*/ 96332 h 490032"/>
              <a:gd name="connsiteX1" fmla="*/ 57966 w 275029"/>
              <a:gd name="connsiteY1" fmla="*/ 10607 h 490032"/>
              <a:gd name="connsiteX2" fmla="*/ 156391 w 275029"/>
              <a:gd name="connsiteY2" fmla="*/ 32832 h 490032"/>
              <a:gd name="connsiteX3" fmla="*/ 194491 w 275029"/>
              <a:gd name="connsiteY3" fmla="*/ 16957 h 490032"/>
              <a:gd name="connsiteX4" fmla="*/ 184966 w 275029"/>
              <a:gd name="connsiteY4" fmla="*/ 67757 h 490032"/>
              <a:gd name="connsiteX5" fmla="*/ 200841 w 275029"/>
              <a:gd name="connsiteY5" fmla="*/ 32832 h 490032"/>
              <a:gd name="connsiteX6" fmla="*/ 273866 w 275029"/>
              <a:gd name="connsiteY6" fmla="*/ 83632 h 490032"/>
              <a:gd name="connsiteX7" fmla="*/ 245291 w 275029"/>
              <a:gd name="connsiteY7" fmla="*/ 109032 h 490032"/>
              <a:gd name="connsiteX8" fmla="*/ 238941 w 275029"/>
              <a:gd name="connsiteY8" fmla="*/ 153482 h 490032"/>
              <a:gd name="connsiteX9" fmla="*/ 238941 w 275029"/>
              <a:gd name="connsiteY9" fmla="*/ 213807 h 490032"/>
              <a:gd name="connsiteX10" fmla="*/ 238941 w 275029"/>
              <a:gd name="connsiteY10" fmla="*/ 169357 h 490032"/>
              <a:gd name="connsiteX11" fmla="*/ 242116 w 275029"/>
              <a:gd name="connsiteY11" fmla="*/ 283657 h 490032"/>
              <a:gd name="connsiteX12" fmla="*/ 223066 w 275029"/>
              <a:gd name="connsiteY12" fmla="*/ 404307 h 490032"/>
              <a:gd name="connsiteX13" fmla="*/ 207191 w 275029"/>
              <a:gd name="connsiteY13" fmla="*/ 436057 h 490032"/>
              <a:gd name="connsiteX14" fmla="*/ 175441 w 275029"/>
              <a:gd name="connsiteY14" fmla="*/ 455107 h 490032"/>
              <a:gd name="connsiteX15" fmla="*/ 111941 w 275029"/>
              <a:gd name="connsiteY15" fmla="*/ 490032 h 490032"/>
              <a:gd name="connsiteX16" fmla="*/ 165916 w 275029"/>
              <a:gd name="connsiteY16" fmla="*/ 455107 h 490032"/>
              <a:gd name="connsiteX17" fmla="*/ 197666 w 275029"/>
              <a:gd name="connsiteY17" fmla="*/ 445582 h 490032"/>
              <a:gd name="connsiteX18" fmla="*/ 216716 w 275029"/>
              <a:gd name="connsiteY18" fmla="*/ 274132 h 490032"/>
              <a:gd name="connsiteX19" fmla="*/ 219891 w 275029"/>
              <a:gd name="connsiteY19" fmla="*/ 169357 h 490032"/>
              <a:gd name="connsiteX20" fmla="*/ 219891 w 275029"/>
              <a:gd name="connsiteY20" fmla="*/ 64582 h 490032"/>
              <a:gd name="connsiteX21" fmla="*/ 181791 w 275029"/>
              <a:gd name="connsiteY21" fmla="*/ 42357 h 490032"/>
              <a:gd name="connsiteX22" fmla="*/ 111941 w 275029"/>
              <a:gd name="connsiteY22" fmla="*/ 16957 h 490032"/>
              <a:gd name="connsiteX23" fmla="*/ 118291 w 275029"/>
              <a:gd name="connsiteY23" fmla="*/ 39182 h 490032"/>
              <a:gd name="connsiteX24" fmla="*/ 99241 w 275029"/>
              <a:gd name="connsiteY24" fmla="*/ 1082 h 490032"/>
              <a:gd name="connsiteX25" fmla="*/ 816 w 275029"/>
              <a:gd name="connsiteY25" fmla="*/ 96332 h 49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029" h="490032">
                <a:moveTo>
                  <a:pt x="816" y="96332"/>
                </a:moveTo>
                <a:cubicBezTo>
                  <a:pt x="-6063" y="97919"/>
                  <a:pt x="32037" y="21190"/>
                  <a:pt x="57966" y="10607"/>
                </a:cubicBezTo>
                <a:cubicBezTo>
                  <a:pt x="83895" y="24"/>
                  <a:pt x="133637" y="31774"/>
                  <a:pt x="156391" y="32832"/>
                </a:cubicBezTo>
                <a:cubicBezTo>
                  <a:pt x="179145" y="33890"/>
                  <a:pt x="189729" y="11136"/>
                  <a:pt x="194491" y="16957"/>
                </a:cubicBezTo>
                <a:cubicBezTo>
                  <a:pt x="199253" y="22778"/>
                  <a:pt x="183908" y="65111"/>
                  <a:pt x="184966" y="67757"/>
                </a:cubicBezTo>
                <a:cubicBezTo>
                  <a:pt x="186024" y="70403"/>
                  <a:pt x="186024" y="30186"/>
                  <a:pt x="200841" y="32832"/>
                </a:cubicBezTo>
                <a:cubicBezTo>
                  <a:pt x="215658" y="35478"/>
                  <a:pt x="266458" y="70932"/>
                  <a:pt x="273866" y="83632"/>
                </a:cubicBezTo>
                <a:cubicBezTo>
                  <a:pt x="281274" y="96332"/>
                  <a:pt x="251112" y="97390"/>
                  <a:pt x="245291" y="109032"/>
                </a:cubicBezTo>
                <a:cubicBezTo>
                  <a:pt x="239470" y="120674"/>
                  <a:pt x="239999" y="136020"/>
                  <a:pt x="238941" y="153482"/>
                </a:cubicBezTo>
                <a:cubicBezTo>
                  <a:pt x="237883" y="170944"/>
                  <a:pt x="238941" y="213807"/>
                  <a:pt x="238941" y="213807"/>
                </a:cubicBezTo>
                <a:cubicBezTo>
                  <a:pt x="238941" y="216453"/>
                  <a:pt x="238412" y="157715"/>
                  <a:pt x="238941" y="169357"/>
                </a:cubicBezTo>
                <a:cubicBezTo>
                  <a:pt x="239470" y="180999"/>
                  <a:pt x="244762" y="244499"/>
                  <a:pt x="242116" y="283657"/>
                </a:cubicBezTo>
                <a:cubicBezTo>
                  <a:pt x="239470" y="322815"/>
                  <a:pt x="228887" y="378907"/>
                  <a:pt x="223066" y="404307"/>
                </a:cubicBezTo>
                <a:cubicBezTo>
                  <a:pt x="217245" y="429707"/>
                  <a:pt x="215129" y="427590"/>
                  <a:pt x="207191" y="436057"/>
                </a:cubicBezTo>
                <a:cubicBezTo>
                  <a:pt x="199254" y="444524"/>
                  <a:pt x="191316" y="446111"/>
                  <a:pt x="175441" y="455107"/>
                </a:cubicBezTo>
                <a:cubicBezTo>
                  <a:pt x="159566" y="464103"/>
                  <a:pt x="113528" y="490032"/>
                  <a:pt x="111941" y="490032"/>
                </a:cubicBezTo>
                <a:cubicBezTo>
                  <a:pt x="110354" y="490032"/>
                  <a:pt x="151629" y="462515"/>
                  <a:pt x="165916" y="455107"/>
                </a:cubicBezTo>
                <a:cubicBezTo>
                  <a:pt x="180203" y="447699"/>
                  <a:pt x="189199" y="475745"/>
                  <a:pt x="197666" y="445582"/>
                </a:cubicBezTo>
                <a:cubicBezTo>
                  <a:pt x="206133" y="415420"/>
                  <a:pt x="213012" y="320169"/>
                  <a:pt x="216716" y="274132"/>
                </a:cubicBezTo>
                <a:cubicBezTo>
                  <a:pt x="220420" y="228095"/>
                  <a:pt x="219362" y="204282"/>
                  <a:pt x="219891" y="169357"/>
                </a:cubicBezTo>
                <a:cubicBezTo>
                  <a:pt x="220420" y="134432"/>
                  <a:pt x="226241" y="85749"/>
                  <a:pt x="219891" y="64582"/>
                </a:cubicBezTo>
                <a:cubicBezTo>
                  <a:pt x="213541" y="43415"/>
                  <a:pt x="199783" y="50294"/>
                  <a:pt x="181791" y="42357"/>
                </a:cubicBezTo>
                <a:cubicBezTo>
                  <a:pt x="163799" y="34419"/>
                  <a:pt x="122524" y="17486"/>
                  <a:pt x="111941" y="16957"/>
                </a:cubicBezTo>
                <a:cubicBezTo>
                  <a:pt x="101358" y="16428"/>
                  <a:pt x="120408" y="41828"/>
                  <a:pt x="118291" y="39182"/>
                </a:cubicBezTo>
                <a:cubicBezTo>
                  <a:pt x="116174" y="36536"/>
                  <a:pt x="119879" y="-7385"/>
                  <a:pt x="99241" y="1082"/>
                </a:cubicBezTo>
                <a:cubicBezTo>
                  <a:pt x="78603" y="9549"/>
                  <a:pt x="7695" y="94745"/>
                  <a:pt x="816" y="96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68C694A6-C5C2-0309-674A-669C183C3ABE}"/>
              </a:ext>
            </a:extLst>
          </p:cNvPr>
          <p:cNvSpPr/>
          <p:nvPr/>
        </p:nvSpPr>
        <p:spPr>
          <a:xfrm>
            <a:off x="7483459" y="7019829"/>
            <a:ext cx="130470" cy="443728"/>
          </a:xfrm>
          <a:custGeom>
            <a:avLst/>
            <a:gdLst>
              <a:gd name="connsiteX0" fmla="*/ 16 w 130470"/>
              <a:gd name="connsiteY0" fmla="*/ 69946 h 443728"/>
              <a:gd name="connsiteX1" fmla="*/ 66691 w 130470"/>
              <a:gd name="connsiteY1" fmla="*/ 19146 h 443728"/>
              <a:gd name="connsiteX2" fmla="*/ 82566 w 130470"/>
              <a:gd name="connsiteY2" fmla="*/ 69946 h 443728"/>
              <a:gd name="connsiteX3" fmla="*/ 111141 w 130470"/>
              <a:gd name="connsiteY3" fmla="*/ 104871 h 443728"/>
              <a:gd name="connsiteX4" fmla="*/ 114316 w 130470"/>
              <a:gd name="connsiteY4" fmla="*/ 263621 h 443728"/>
              <a:gd name="connsiteX5" fmla="*/ 111141 w 130470"/>
              <a:gd name="connsiteY5" fmla="*/ 200121 h 443728"/>
              <a:gd name="connsiteX6" fmla="*/ 107966 w 130470"/>
              <a:gd name="connsiteY6" fmla="*/ 374746 h 443728"/>
              <a:gd name="connsiteX7" fmla="*/ 104791 w 130470"/>
              <a:gd name="connsiteY7" fmla="*/ 428721 h 443728"/>
              <a:gd name="connsiteX8" fmla="*/ 130191 w 130470"/>
              <a:gd name="connsiteY8" fmla="*/ 117571 h 443728"/>
              <a:gd name="connsiteX9" fmla="*/ 85741 w 130470"/>
              <a:gd name="connsiteY9" fmla="*/ 44546 h 443728"/>
              <a:gd name="connsiteX10" fmla="*/ 85741 w 130470"/>
              <a:gd name="connsiteY10" fmla="*/ 6446 h 443728"/>
              <a:gd name="connsiteX11" fmla="*/ 60341 w 130470"/>
              <a:gd name="connsiteY11" fmla="*/ 6446 h 443728"/>
              <a:gd name="connsiteX12" fmla="*/ 16 w 130470"/>
              <a:gd name="connsiteY12" fmla="*/ 69946 h 44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470" h="443728">
                <a:moveTo>
                  <a:pt x="16" y="69946"/>
                </a:moveTo>
                <a:cubicBezTo>
                  <a:pt x="1074" y="72063"/>
                  <a:pt x="52933" y="19146"/>
                  <a:pt x="66691" y="19146"/>
                </a:cubicBezTo>
                <a:cubicBezTo>
                  <a:pt x="80449" y="19146"/>
                  <a:pt x="75158" y="55659"/>
                  <a:pt x="82566" y="69946"/>
                </a:cubicBezTo>
                <a:cubicBezTo>
                  <a:pt x="89974" y="84233"/>
                  <a:pt x="105849" y="72592"/>
                  <a:pt x="111141" y="104871"/>
                </a:cubicBezTo>
                <a:cubicBezTo>
                  <a:pt x="116433" y="137150"/>
                  <a:pt x="114316" y="247746"/>
                  <a:pt x="114316" y="263621"/>
                </a:cubicBezTo>
                <a:cubicBezTo>
                  <a:pt x="114316" y="279496"/>
                  <a:pt x="112199" y="181600"/>
                  <a:pt x="111141" y="200121"/>
                </a:cubicBezTo>
                <a:cubicBezTo>
                  <a:pt x="110083" y="218642"/>
                  <a:pt x="109024" y="336646"/>
                  <a:pt x="107966" y="374746"/>
                </a:cubicBezTo>
                <a:cubicBezTo>
                  <a:pt x="106908" y="412846"/>
                  <a:pt x="101087" y="471584"/>
                  <a:pt x="104791" y="428721"/>
                </a:cubicBezTo>
                <a:cubicBezTo>
                  <a:pt x="108495" y="385858"/>
                  <a:pt x="133366" y="181600"/>
                  <a:pt x="130191" y="117571"/>
                </a:cubicBezTo>
                <a:cubicBezTo>
                  <a:pt x="127016" y="53542"/>
                  <a:pt x="93149" y="63067"/>
                  <a:pt x="85741" y="44546"/>
                </a:cubicBezTo>
                <a:cubicBezTo>
                  <a:pt x="78333" y="26025"/>
                  <a:pt x="89974" y="12796"/>
                  <a:pt x="85741" y="6446"/>
                </a:cubicBezTo>
                <a:cubicBezTo>
                  <a:pt x="81508" y="96"/>
                  <a:pt x="70395" y="-4137"/>
                  <a:pt x="60341" y="6446"/>
                </a:cubicBezTo>
                <a:cubicBezTo>
                  <a:pt x="50287" y="17029"/>
                  <a:pt x="-1042" y="67829"/>
                  <a:pt x="16" y="69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7A27575-D74A-4D2B-044D-325EA151EE15}"/>
              </a:ext>
            </a:extLst>
          </p:cNvPr>
          <p:cNvSpPr/>
          <p:nvPr/>
        </p:nvSpPr>
        <p:spPr>
          <a:xfrm>
            <a:off x="7467473" y="7046222"/>
            <a:ext cx="149429" cy="431737"/>
          </a:xfrm>
          <a:custGeom>
            <a:avLst/>
            <a:gdLst>
              <a:gd name="connsiteX0" fmla="*/ 127 w 149429"/>
              <a:gd name="connsiteY0" fmla="*/ 2278 h 431737"/>
              <a:gd name="connsiteX1" fmla="*/ 63627 w 149429"/>
              <a:gd name="connsiteY1" fmla="*/ 126103 h 431737"/>
              <a:gd name="connsiteX2" fmla="*/ 63627 w 149429"/>
              <a:gd name="connsiteY2" fmla="*/ 88003 h 431737"/>
              <a:gd name="connsiteX3" fmla="*/ 85852 w 149429"/>
              <a:gd name="connsiteY3" fmla="*/ 284853 h 431737"/>
              <a:gd name="connsiteX4" fmla="*/ 85852 w 149429"/>
              <a:gd name="connsiteY4" fmla="*/ 364228 h 431737"/>
              <a:gd name="connsiteX5" fmla="*/ 95377 w 149429"/>
              <a:gd name="connsiteY5" fmla="*/ 373753 h 431737"/>
              <a:gd name="connsiteX6" fmla="*/ 117602 w 149429"/>
              <a:gd name="connsiteY6" fmla="*/ 316603 h 431737"/>
              <a:gd name="connsiteX7" fmla="*/ 35052 w 149429"/>
              <a:gd name="connsiteY7" fmla="*/ 430903 h 431737"/>
              <a:gd name="connsiteX8" fmla="*/ 89027 w 149429"/>
              <a:gd name="connsiteY8" fmla="*/ 370578 h 431737"/>
              <a:gd name="connsiteX9" fmla="*/ 149352 w 149429"/>
              <a:gd name="connsiteY9" fmla="*/ 415028 h 431737"/>
              <a:gd name="connsiteX10" fmla="*/ 101727 w 149429"/>
              <a:gd name="connsiteY10" fmla="*/ 367403 h 431737"/>
              <a:gd name="connsiteX11" fmla="*/ 101727 w 149429"/>
              <a:gd name="connsiteY11" fmla="*/ 157853 h 431737"/>
              <a:gd name="connsiteX12" fmla="*/ 95377 w 149429"/>
              <a:gd name="connsiteY12" fmla="*/ 215003 h 431737"/>
              <a:gd name="connsiteX13" fmla="*/ 73152 w 149429"/>
              <a:gd name="connsiteY13" fmla="*/ 2278 h 431737"/>
              <a:gd name="connsiteX14" fmla="*/ 73152 w 149429"/>
              <a:gd name="connsiteY14" fmla="*/ 100703 h 431737"/>
              <a:gd name="connsiteX15" fmla="*/ 47752 w 149429"/>
              <a:gd name="connsiteY15" fmla="*/ 68953 h 431737"/>
              <a:gd name="connsiteX16" fmla="*/ 127 w 149429"/>
              <a:gd name="connsiteY16" fmla="*/ 2278 h 43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429" h="431737">
                <a:moveTo>
                  <a:pt x="127" y="2278"/>
                </a:moveTo>
                <a:cubicBezTo>
                  <a:pt x="2773" y="11803"/>
                  <a:pt x="53044" y="111816"/>
                  <a:pt x="63627" y="126103"/>
                </a:cubicBezTo>
                <a:cubicBezTo>
                  <a:pt x="74210" y="140391"/>
                  <a:pt x="59923" y="61545"/>
                  <a:pt x="63627" y="88003"/>
                </a:cubicBezTo>
                <a:cubicBezTo>
                  <a:pt x="67331" y="114461"/>
                  <a:pt x="82148" y="238816"/>
                  <a:pt x="85852" y="284853"/>
                </a:cubicBezTo>
                <a:cubicBezTo>
                  <a:pt x="89556" y="330890"/>
                  <a:pt x="85852" y="364228"/>
                  <a:pt x="85852" y="364228"/>
                </a:cubicBezTo>
                <a:cubicBezTo>
                  <a:pt x="87439" y="379045"/>
                  <a:pt x="90085" y="381690"/>
                  <a:pt x="95377" y="373753"/>
                </a:cubicBezTo>
                <a:cubicBezTo>
                  <a:pt x="100669" y="365816"/>
                  <a:pt x="127656" y="307078"/>
                  <a:pt x="117602" y="316603"/>
                </a:cubicBezTo>
                <a:cubicBezTo>
                  <a:pt x="107548" y="326128"/>
                  <a:pt x="39814" y="421907"/>
                  <a:pt x="35052" y="430903"/>
                </a:cubicBezTo>
                <a:cubicBezTo>
                  <a:pt x="30290" y="439899"/>
                  <a:pt x="69977" y="373224"/>
                  <a:pt x="89027" y="370578"/>
                </a:cubicBezTo>
                <a:cubicBezTo>
                  <a:pt x="108077" y="367932"/>
                  <a:pt x="147235" y="415557"/>
                  <a:pt x="149352" y="415028"/>
                </a:cubicBezTo>
                <a:cubicBezTo>
                  <a:pt x="151469" y="414499"/>
                  <a:pt x="109664" y="410265"/>
                  <a:pt x="101727" y="367403"/>
                </a:cubicBezTo>
                <a:cubicBezTo>
                  <a:pt x="93790" y="324541"/>
                  <a:pt x="102785" y="183253"/>
                  <a:pt x="101727" y="157853"/>
                </a:cubicBezTo>
                <a:cubicBezTo>
                  <a:pt x="100669" y="132453"/>
                  <a:pt x="100139" y="240932"/>
                  <a:pt x="95377" y="215003"/>
                </a:cubicBezTo>
                <a:cubicBezTo>
                  <a:pt x="90615" y="189074"/>
                  <a:pt x="76856" y="21328"/>
                  <a:pt x="73152" y="2278"/>
                </a:cubicBezTo>
                <a:cubicBezTo>
                  <a:pt x="69448" y="-16772"/>
                  <a:pt x="77385" y="89591"/>
                  <a:pt x="73152" y="100703"/>
                </a:cubicBezTo>
                <a:cubicBezTo>
                  <a:pt x="68919" y="111816"/>
                  <a:pt x="58865" y="81124"/>
                  <a:pt x="47752" y="68953"/>
                </a:cubicBezTo>
                <a:cubicBezTo>
                  <a:pt x="36639" y="56782"/>
                  <a:pt x="-2519" y="-7247"/>
                  <a:pt x="127" y="2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CFBB19C4-09FE-AF5A-948D-C90ACA9BB958}"/>
              </a:ext>
            </a:extLst>
          </p:cNvPr>
          <p:cNvSpPr/>
          <p:nvPr/>
        </p:nvSpPr>
        <p:spPr>
          <a:xfrm>
            <a:off x="7773873" y="7201349"/>
            <a:ext cx="691188" cy="234549"/>
          </a:xfrm>
          <a:custGeom>
            <a:avLst/>
            <a:gdLst>
              <a:gd name="connsiteX0" fmla="*/ 71552 w 691188"/>
              <a:gd name="connsiteY0" fmla="*/ 56701 h 234549"/>
              <a:gd name="connsiteX1" fmla="*/ 544627 w 691188"/>
              <a:gd name="connsiteY1" fmla="*/ 31301 h 234549"/>
              <a:gd name="connsiteX2" fmla="*/ 690677 w 691188"/>
              <a:gd name="connsiteY2" fmla="*/ 136076 h 234549"/>
              <a:gd name="connsiteX3" fmla="*/ 592252 w 691188"/>
              <a:gd name="connsiteY3" fmla="*/ 47176 h 234549"/>
              <a:gd name="connsiteX4" fmla="*/ 573202 w 691188"/>
              <a:gd name="connsiteY4" fmla="*/ 85276 h 234549"/>
              <a:gd name="connsiteX5" fmla="*/ 633527 w 691188"/>
              <a:gd name="connsiteY5" fmla="*/ 139251 h 234549"/>
              <a:gd name="connsiteX6" fmla="*/ 512877 w 691188"/>
              <a:gd name="connsiteY6" fmla="*/ 40826 h 234549"/>
              <a:gd name="connsiteX7" fmla="*/ 443027 w 691188"/>
              <a:gd name="connsiteY7" fmla="*/ 151951 h 234549"/>
              <a:gd name="connsiteX8" fmla="*/ 522402 w 691188"/>
              <a:gd name="connsiteY8" fmla="*/ 5901 h 234549"/>
              <a:gd name="connsiteX9" fmla="*/ 487477 w 691188"/>
              <a:gd name="connsiteY9" fmla="*/ 31301 h 234549"/>
              <a:gd name="connsiteX10" fmla="*/ 268402 w 691188"/>
              <a:gd name="connsiteY10" fmla="*/ 56701 h 234549"/>
              <a:gd name="connsiteX11" fmla="*/ 274752 w 691188"/>
              <a:gd name="connsiteY11" fmla="*/ 101151 h 234549"/>
              <a:gd name="connsiteX12" fmla="*/ 398577 w 691188"/>
              <a:gd name="connsiteY12" fmla="*/ 234501 h 234549"/>
              <a:gd name="connsiteX13" fmla="*/ 262052 w 691188"/>
              <a:gd name="connsiteY13" fmla="*/ 85276 h 234549"/>
              <a:gd name="connsiteX14" fmla="*/ 255702 w 691188"/>
              <a:gd name="connsiteY14" fmla="*/ 56701 h 234549"/>
              <a:gd name="connsiteX15" fmla="*/ 271577 w 691188"/>
              <a:gd name="connsiteY15" fmla="*/ 56701 h 234549"/>
              <a:gd name="connsiteX16" fmla="*/ 20752 w 691188"/>
              <a:gd name="connsiteY16" fmla="*/ 59876 h 234549"/>
              <a:gd name="connsiteX17" fmla="*/ 71552 w 691188"/>
              <a:gd name="connsiteY17" fmla="*/ 56701 h 23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1188" h="234549">
                <a:moveTo>
                  <a:pt x="71552" y="56701"/>
                </a:moveTo>
                <a:cubicBezTo>
                  <a:pt x="158864" y="51939"/>
                  <a:pt x="441440" y="18072"/>
                  <a:pt x="544627" y="31301"/>
                </a:cubicBezTo>
                <a:cubicBezTo>
                  <a:pt x="647814" y="44530"/>
                  <a:pt x="682740" y="133430"/>
                  <a:pt x="690677" y="136076"/>
                </a:cubicBezTo>
                <a:cubicBezTo>
                  <a:pt x="698614" y="138722"/>
                  <a:pt x="611831" y="55643"/>
                  <a:pt x="592252" y="47176"/>
                </a:cubicBezTo>
                <a:cubicBezTo>
                  <a:pt x="572673" y="38709"/>
                  <a:pt x="566323" y="69930"/>
                  <a:pt x="573202" y="85276"/>
                </a:cubicBezTo>
                <a:cubicBezTo>
                  <a:pt x="580081" y="100622"/>
                  <a:pt x="643581" y="146659"/>
                  <a:pt x="633527" y="139251"/>
                </a:cubicBezTo>
                <a:cubicBezTo>
                  <a:pt x="623473" y="131843"/>
                  <a:pt x="544627" y="38709"/>
                  <a:pt x="512877" y="40826"/>
                </a:cubicBezTo>
                <a:cubicBezTo>
                  <a:pt x="481127" y="42943"/>
                  <a:pt x="441440" y="157772"/>
                  <a:pt x="443027" y="151951"/>
                </a:cubicBezTo>
                <a:cubicBezTo>
                  <a:pt x="444615" y="146130"/>
                  <a:pt x="514994" y="26009"/>
                  <a:pt x="522402" y="5901"/>
                </a:cubicBezTo>
                <a:cubicBezTo>
                  <a:pt x="529810" y="-14207"/>
                  <a:pt x="529810" y="22834"/>
                  <a:pt x="487477" y="31301"/>
                </a:cubicBezTo>
                <a:cubicBezTo>
                  <a:pt x="445144" y="39768"/>
                  <a:pt x="303856" y="45059"/>
                  <a:pt x="268402" y="56701"/>
                </a:cubicBezTo>
                <a:cubicBezTo>
                  <a:pt x="232948" y="68343"/>
                  <a:pt x="253056" y="71518"/>
                  <a:pt x="274752" y="101151"/>
                </a:cubicBezTo>
                <a:cubicBezTo>
                  <a:pt x="296448" y="130784"/>
                  <a:pt x="400694" y="237147"/>
                  <a:pt x="398577" y="234501"/>
                </a:cubicBezTo>
                <a:cubicBezTo>
                  <a:pt x="396460" y="231855"/>
                  <a:pt x="285864" y="114909"/>
                  <a:pt x="262052" y="85276"/>
                </a:cubicBezTo>
                <a:cubicBezTo>
                  <a:pt x="238240" y="55643"/>
                  <a:pt x="254115" y="61463"/>
                  <a:pt x="255702" y="56701"/>
                </a:cubicBezTo>
                <a:cubicBezTo>
                  <a:pt x="257289" y="51939"/>
                  <a:pt x="271577" y="56701"/>
                  <a:pt x="271577" y="56701"/>
                </a:cubicBezTo>
                <a:lnTo>
                  <a:pt x="20752" y="59876"/>
                </a:lnTo>
                <a:cubicBezTo>
                  <a:pt x="-10469" y="60405"/>
                  <a:pt x="-15760" y="61463"/>
                  <a:pt x="71552" y="56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2D0D93A-0156-0A7F-4605-FEC91E9EA73F}"/>
              </a:ext>
            </a:extLst>
          </p:cNvPr>
          <p:cNvSpPr/>
          <p:nvPr/>
        </p:nvSpPr>
        <p:spPr>
          <a:xfrm>
            <a:off x="8255453" y="7165395"/>
            <a:ext cx="544917" cy="136152"/>
          </a:xfrm>
          <a:custGeom>
            <a:avLst/>
            <a:gdLst>
              <a:gd name="connsiteX0" fmla="*/ 2722 w 544917"/>
              <a:gd name="connsiteY0" fmla="*/ 580 h 136152"/>
              <a:gd name="connsiteX1" fmla="*/ 529772 w 544917"/>
              <a:gd name="connsiteY1" fmla="*/ 48205 h 136152"/>
              <a:gd name="connsiteX2" fmla="*/ 409122 w 544917"/>
              <a:gd name="connsiteY2" fmla="*/ 64080 h 136152"/>
              <a:gd name="connsiteX3" fmla="*/ 485322 w 544917"/>
              <a:gd name="connsiteY3" fmla="*/ 111705 h 136152"/>
              <a:gd name="connsiteX4" fmla="*/ 523422 w 544917"/>
              <a:gd name="connsiteY4" fmla="*/ 133930 h 136152"/>
              <a:gd name="connsiteX5" fmla="*/ 412297 w 544917"/>
              <a:gd name="connsiteY5" fmla="*/ 133930 h 136152"/>
              <a:gd name="connsiteX6" fmla="*/ 517072 w 544917"/>
              <a:gd name="connsiteY6" fmla="*/ 121230 h 136152"/>
              <a:gd name="connsiteX7" fmla="*/ 380547 w 544917"/>
              <a:gd name="connsiteY7" fmla="*/ 38680 h 136152"/>
              <a:gd name="connsiteX8" fmla="*/ 326572 w 544917"/>
              <a:gd name="connsiteY8" fmla="*/ 22805 h 136152"/>
              <a:gd name="connsiteX9" fmla="*/ 2722 w 544917"/>
              <a:gd name="connsiteY9" fmla="*/ 580 h 13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4917" h="136152">
                <a:moveTo>
                  <a:pt x="2722" y="580"/>
                </a:moveTo>
                <a:cubicBezTo>
                  <a:pt x="36589" y="4813"/>
                  <a:pt x="462039" y="37622"/>
                  <a:pt x="529772" y="48205"/>
                </a:cubicBezTo>
                <a:cubicBezTo>
                  <a:pt x="597505" y="58788"/>
                  <a:pt x="416530" y="53497"/>
                  <a:pt x="409122" y="64080"/>
                </a:cubicBezTo>
                <a:cubicBezTo>
                  <a:pt x="401714" y="74663"/>
                  <a:pt x="466272" y="100063"/>
                  <a:pt x="485322" y="111705"/>
                </a:cubicBezTo>
                <a:cubicBezTo>
                  <a:pt x="504372" y="123347"/>
                  <a:pt x="535593" y="130226"/>
                  <a:pt x="523422" y="133930"/>
                </a:cubicBezTo>
                <a:cubicBezTo>
                  <a:pt x="511251" y="137634"/>
                  <a:pt x="413355" y="136047"/>
                  <a:pt x="412297" y="133930"/>
                </a:cubicBezTo>
                <a:cubicBezTo>
                  <a:pt x="411239" y="131813"/>
                  <a:pt x="522364" y="137105"/>
                  <a:pt x="517072" y="121230"/>
                </a:cubicBezTo>
                <a:cubicBezTo>
                  <a:pt x="511780" y="105355"/>
                  <a:pt x="412297" y="55084"/>
                  <a:pt x="380547" y="38680"/>
                </a:cubicBezTo>
                <a:cubicBezTo>
                  <a:pt x="348797" y="22276"/>
                  <a:pt x="392189" y="29155"/>
                  <a:pt x="326572" y="22805"/>
                </a:cubicBezTo>
                <a:cubicBezTo>
                  <a:pt x="260955" y="16455"/>
                  <a:pt x="-31145" y="-3653"/>
                  <a:pt x="2722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B0B97C3-5667-49E9-F4E3-396E413FF4EE}"/>
              </a:ext>
            </a:extLst>
          </p:cNvPr>
          <p:cNvSpPr/>
          <p:nvPr/>
        </p:nvSpPr>
        <p:spPr>
          <a:xfrm>
            <a:off x="8790952" y="7282649"/>
            <a:ext cx="774024" cy="143726"/>
          </a:xfrm>
          <a:custGeom>
            <a:avLst/>
            <a:gdLst>
              <a:gd name="connsiteX0" fmla="*/ 6973 w 774024"/>
              <a:gd name="connsiteY0" fmla="*/ 801 h 143726"/>
              <a:gd name="connsiteX1" fmla="*/ 508623 w 774024"/>
              <a:gd name="connsiteY1" fmla="*/ 61126 h 143726"/>
              <a:gd name="connsiteX2" fmla="*/ 464173 w 774024"/>
              <a:gd name="connsiteY2" fmla="*/ 54776 h 143726"/>
              <a:gd name="connsiteX3" fmla="*/ 772148 w 774024"/>
              <a:gd name="connsiteY3" fmla="*/ 64301 h 143726"/>
              <a:gd name="connsiteX4" fmla="*/ 591173 w 774024"/>
              <a:gd name="connsiteY4" fmla="*/ 86526 h 143726"/>
              <a:gd name="connsiteX5" fmla="*/ 543548 w 774024"/>
              <a:gd name="connsiteY5" fmla="*/ 99226 h 143726"/>
              <a:gd name="connsiteX6" fmla="*/ 711823 w 774024"/>
              <a:gd name="connsiteY6" fmla="*/ 143676 h 143726"/>
              <a:gd name="connsiteX7" fmla="*/ 549898 w 774024"/>
              <a:gd name="connsiteY7" fmla="*/ 89701 h 143726"/>
              <a:gd name="connsiteX8" fmla="*/ 460998 w 774024"/>
              <a:gd name="connsiteY8" fmla="*/ 70651 h 143726"/>
              <a:gd name="connsiteX9" fmla="*/ 273673 w 774024"/>
              <a:gd name="connsiteY9" fmla="*/ 67476 h 143726"/>
              <a:gd name="connsiteX10" fmla="*/ 295898 w 774024"/>
              <a:gd name="connsiteY10" fmla="*/ 86526 h 143726"/>
              <a:gd name="connsiteX11" fmla="*/ 219698 w 774024"/>
              <a:gd name="connsiteY11" fmla="*/ 29376 h 143726"/>
              <a:gd name="connsiteX12" fmla="*/ 6973 w 774024"/>
              <a:gd name="connsiteY12" fmla="*/ 801 h 1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024" h="143726">
                <a:moveTo>
                  <a:pt x="6973" y="801"/>
                </a:moveTo>
                <a:cubicBezTo>
                  <a:pt x="55127" y="6093"/>
                  <a:pt x="432423" y="52130"/>
                  <a:pt x="508623" y="61126"/>
                </a:cubicBezTo>
                <a:cubicBezTo>
                  <a:pt x="584823" y="70122"/>
                  <a:pt x="420252" y="54247"/>
                  <a:pt x="464173" y="54776"/>
                </a:cubicBezTo>
                <a:cubicBezTo>
                  <a:pt x="508094" y="55305"/>
                  <a:pt x="750982" y="59009"/>
                  <a:pt x="772148" y="64301"/>
                </a:cubicBezTo>
                <a:cubicBezTo>
                  <a:pt x="793314" y="69593"/>
                  <a:pt x="629273" y="80705"/>
                  <a:pt x="591173" y="86526"/>
                </a:cubicBezTo>
                <a:cubicBezTo>
                  <a:pt x="553073" y="92347"/>
                  <a:pt x="523440" y="89701"/>
                  <a:pt x="543548" y="99226"/>
                </a:cubicBezTo>
                <a:cubicBezTo>
                  <a:pt x="563656" y="108751"/>
                  <a:pt x="710765" y="145264"/>
                  <a:pt x="711823" y="143676"/>
                </a:cubicBezTo>
                <a:cubicBezTo>
                  <a:pt x="712881" y="142088"/>
                  <a:pt x="591702" y="101872"/>
                  <a:pt x="549898" y="89701"/>
                </a:cubicBezTo>
                <a:cubicBezTo>
                  <a:pt x="508094" y="77530"/>
                  <a:pt x="507035" y="74355"/>
                  <a:pt x="460998" y="70651"/>
                </a:cubicBezTo>
                <a:cubicBezTo>
                  <a:pt x="414961" y="66947"/>
                  <a:pt x="301190" y="64830"/>
                  <a:pt x="273673" y="67476"/>
                </a:cubicBezTo>
                <a:cubicBezTo>
                  <a:pt x="246156" y="70122"/>
                  <a:pt x="304894" y="92876"/>
                  <a:pt x="295898" y="86526"/>
                </a:cubicBezTo>
                <a:cubicBezTo>
                  <a:pt x="286902" y="80176"/>
                  <a:pt x="265206" y="41018"/>
                  <a:pt x="219698" y="29376"/>
                </a:cubicBezTo>
                <a:cubicBezTo>
                  <a:pt x="174190" y="17734"/>
                  <a:pt x="-41181" y="-4491"/>
                  <a:pt x="6973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61B25013-4561-1F83-4ED0-2A638C1E9B77}"/>
              </a:ext>
            </a:extLst>
          </p:cNvPr>
          <p:cNvSpPr/>
          <p:nvPr/>
        </p:nvSpPr>
        <p:spPr>
          <a:xfrm>
            <a:off x="8715304" y="7623156"/>
            <a:ext cx="35048" cy="95316"/>
          </a:xfrm>
          <a:custGeom>
            <a:avLst/>
            <a:gdLst>
              <a:gd name="connsiteX0" fmla="*/ 71 w 35048"/>
              <a:gd name="connsiteY0" fmla="*/ 19 h 95316"/>
              <a:gd name="connsiteX1" fmla="*/ 25471 w 35048"/>
              <a:gd name="connsiteY1" fmla="*/ 63519 h 95316"/>
              <a:gd name="connsiteX2" fmla="*/ 9596 w 35048"/>
              <a:gd name="connsiteY2" fmla="*/ 95269 h 95316"/>
              <a:gd name="connsiteX3" fmla="*/ 34996 w 35048"/>
              <a:gd name="connsiteY3" fmla="*/ 57169 h 95316"/>
              <a:gd name="connsiteX4" fmla="*/ 71 w 35048"/>
              <a:gd name="connsiteY4" fmla="*/ 19 h 9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8" h="95316">
                <a:moveTo>
                  <a:pt x="71" y="19"/>
                </a:moveTo>
                <a:cubicBezTo>
                  <a:pt x="-1517" y="1077"/>
                  <a:pt x="23884" y="47644"/>
                  <a:pt x="25471" y="63519"/>
                </a:cubicBezTo>
                <a:cubicBezTo>
                  <a:pt x="27059" y="79394"/>
                  <a:pt x="8008" y="96327"/>
                  <a:pt x="9596" y="95269"/>
                </a:cubicBezTo>
                <a:cubicBezTo>
                  <a:pt x="11184" y="94211"/>
                  <a:pt x="33409" y="71986"/>
                  <a:pt x="34996" y="57169"/>
                </a:cubicBezTo>
                <a:cubicBezTo>
                  <a:pt x="36583" y="42352"/>
                  <a:pt x="1659" y="-1039"/>
                  <a:pt x="7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AD483C1-F8FA-EE7B-1616-D375EA3BEDDF}"/>
              </a:ext>
            </a:extLst>
          </p:cNvPr>
          <p:cNvSpPr/>
          <p:nvPr/>
        </p:nvSpPr>
        <p:spPr>
          <a:xfrm>
            <a:off x="8674100" y="7556027"/>
            <a:ext cx="882040" cy="44923"/>
          </a:xfrm>
          <a:custGeom>
            <a:avLst/>
            <a:gdLst>
              <a:gd name="connsiteX0" fmla="*/ 0 w 882040"/>
              <a:gd name="connsiteY0" fmla="*/ 44923 h 44923"/>
              <a:gd name="connsiteX1" fmla="*/ 854075 w 882040"/>
              <a:gd name="connsiteY1" fmla="*/ 473 h 44923"/>
              <a:gd name="connsiteX2" fmla="*/ 609600 w 882040"/>
              <a:gd name="connsiteY2" fmla="*/ 22698 h 44923"/>
              <a:gd name="connsiteX3" fmla="*/ 0 w 882040"/>
              <a:gd name="connsiteY3" fmla="*/ 44923 h 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40" h="44923">
                <a:moveTo>
                  <a:pt x="0" y="44923"/>
                </a:moveTo>
                <a:cubicBezTo>
                  <a:pt x="40746" y="41219"/>
                  <a:pt x="752475" y="4177"/>
                  <a:pt x="854075" y="473"/>
                </a:cubicBezTo>
                <a:cubicBezTo>
                  <a:pt x="955675" y="-3231"/>
                  <a:pt x="758825" y="15819"/>
                  <a:pt x="609600" y="22698"/>
                </a:cubicBezTo>
                <a:lnTo>
                  <a:pt x="0" y="449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DC1C5908-3E4C-B25F-C241-8D1F53E16365}"/>
              </a:ext>
            </a:extLst>
          </p:cNvPr>
          <p:cNvSpPr/>
          <p:nvPr/>
        </p:nvSpPr>
        <p:spPr>
          <a:xfrm>
            <a:off x="9527207" y="7515188"/>
            <a:ext cx="61293" cy="280343"/>
          </a:xfrm>
          <a:custGeom>
            <a:avLst/>
            <a:gdLst>
              <a:gd name="connsiteX0" fmla="*/ 54943 w 61293"/>
              <a:gd name="connsiteY0" fmla="*/ 37 h 280343"/>
              <a:gd name="connsiteX1" fmla="*/ 23193 w 61293"/>
              <a:gd name="connsiteY1" fmla="*/ 136562 h 280343"/>
              <a:gd name="connsiteX2" fmla="*/ 29543 w 61293"/>
              <a:gd name="connsiteY2" fmla="*/ 142912 h 280343"/>
              <a:gd name="connsiteX3" fmla="*/ 48593 w 61293"/>
              <a:gd name="connsiteY3" fmla="*/ 279437 h 280343"/>
              <a:gd name="connsiteX4" fmla="*/ 61293 w 61293"/>
              <a:gd name="connsiteY4" fmla="*/ 203237 h 280343"/>
              <a:gd name="connsiteX5" fmla="*/ 48593 w 61293"/>
              <a:gd name="connsiteY5" fmla="*/ 222287 h 280343"/>
              <a:gd name="connsiteX6" fmla="*/ 4143 w 61293"/>
              <a:gd name="connsiteY6" fmla="*/ 104812 h 280343"/>
              <a:gd name="connsiteX7" fmla="*/ 7318 w 61293"/>
              <a:gd name="connsiteY7" fmla="*/ 152437 h 280343"/>
              <a:gd name="connsiteX8" fmla="*/ 54943 w 61293"/>
              <a:gd name="connsiteY8" fmla="*/ 37 h 2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93" h="280343">
                <a:moveTo>
                  <a:pt x="54943" y="37"/>
                </a:moveTo>
                <a:cubicBezTo>
                  <a:pt x="57589" y="-2609"/>
                  <a:pt x="23193" y="136562"/>
                  <a:pt x="23193" y="136562"/>
                </a:cubicBezTo>
                <a:cubicBezTo>
                  <a:pt x="18960" y="160374"/>
                  <a:pt x="25310" y="119100"/>
                  <a:pt x="29543" y="142912"/>
                </a:cubicBezTo>
                <a:cubicBezTo>
                  <a:pt x="33776" y="166724"/>
                  <a:pt x="43301" y="269383"/>
                  <a:pt x="48593" y="279437"/>
                </a:cubicBezTo>
                <a:cubicBezTo>
                  <a:pt x="53885" y="289491"/>
                  <a:pt x="61293" y="212762"/>
                  <a:pt x="61293" y="203237"/>
                </a:cubicBezTo>
                <a:cubicBezTo>
                  <a:pt x="61293" y="193712"/>
                  <a:pt x="58118" y="238691"/>
                  <a:pt x="48593" y="222287"/>
                </a:cubicBezTo>
                <a:cubicBezTo>
                  <a:pt x="39068" y="205883"/>
                  <a:pt x="11022" y="116454"/>
                  <a:pt x="4143" y="104812"/>
                </a:cubicBezTo>
                <a:cubicBezTo>
                  <a:pt x="-2736" y="93170"/>
                  <a:pt x="-619" y="169899"/>
                  <a:pt x="7318" y="152437"/>
                </a:cubicBezTo>
                <a:cubicBezTo>
                  <a:pt x="15255" y="134975"/>
                  <a:pt x="52297" y="2683"/>
                  <a:pt x="5494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DFEF2BE4-DDE8-744B-8815-D8AB0FADFD5D}"/>
              </a:ext>
            </a:extLst>
          </p:cNvPr>
          <p:cNvSpPr/>
          <p:nvPr/>
        </p:nvSpPr>
        <p:spPr>
          <a:xfrm>
            <a:off x="8619587" y="7079951"/>
            <a:ext cx="784763" cy="146349"/>
          </a:xfrm>
          <a:custGeom>
            <a:avLst/>
            <a:gdLst>
              <a:gd name="connsiteX0" fmla="*/ 784763 w 784763"/>
              <a:gd name="connsiteY0" fmla="*/ 146349 h 146349"/>
              <a:gd name="connsiteX1" fmla="*/ 124363 w 784763"/>
              <a:gd name="connsiteY1" fmla="*/ 44749 h 146349"/>
              <a:gd name="connsiteX2" fmla="*/ 156113 w 784763"/>
              <a:gd name="connsiteY2" fmla="*/ 57449 h 146349"/>
              <a:gd name="connsiteX3" fmla="*/ 3713 w 784763"/>
              <a:gd name="connsiteY3" fmla="*/ 299 h 146349"/>
              <a:gd name="connsiteX4" fmla="*/ 67213 w 784763"/>
              <a:gd name="connsiteY4" fmla="*/ 35224 h 146349"/>
              <a:gd name="connsiteX5" fmla="*/ 286288 w 784763"/>
              <a:gd name="connsiteY5" fmla="*/ 41574 h 146349"/>
              <a:gd name="connsiteX6" fmla="*/ 191038 w 784763"/>
              <a:gd name="connsiteY6" fmla="*/ 44749 h 146349"/>
              <a:gd name="connsiteX7" fmla="*/ 406938 w 784763"/>
              <a:gd name="connsiteY7" fmla="*/ 82849 h 146349"/>
              <a:gd name="connsiteX8" fmla="*/ 406938 w 784763"/>
              <a:gd name="connsiteY8" fmla="*/ 79674 h 146349"/>
              <a:gd name="connsiteX9" fmla="*/ 784763 w 784763"/>
              <a:gd name="connsiteY9" fmla="*/ 146349 h 14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4763" h="146349">
                <a:moveTo>
                  <a:pt x="784763" y="146349"/>
                </a:moveTo>
                <a:lnTo>
                  <a:pt x="124363" y="44749"/>
                </a:lnTo>
                <a:cubicBezTo>
                  <a:pt x="19588" y="29932"/>
                  <a:pt x="156113" y="57449"/>
                  <a:pt x="156113" y="57449"/>
                </a:cubicBezTo>
                <a:cubicBezTo>
                  <a:pt x="136005" y="50041"/>
                  <a:pt x="18530" y="4003"/>
                  <a:pt x="3713" y="299"/>
                </a:cubicBezTo>
                <a:cubicBezTo>
                  <a:pt x="-11104" y="-3405"/>
                  <a:pt x="20117" y="28345"/>
                  <a:pt x="67213" y="35224"/>
                </a:cubicBezTo>
                <a:cubicBezTo>
                  <a:pt x="114309" y="42103"/>
                  <a:pt x="265651" y="39987"/>
                  <a:pt x="286288" y="41574"/>
                </a:cubicBezTo>
                <a:cubicBezTo>
                  <a:pt x="306925" y="43161"/>
                  <a:pt x="170930" y="37870"/>
                  <a:pt x="191038" y="44749"/>
                </a:cubicBezTo>
                <a:cubicBezTo>
                  <a:pt x="211146" y="51628"/>
                  <a:pt x="406938" y="82849"/>
                  <a:pt x="406938" y="82849"/>
                </a:cubicBezTo>
                <a:cubicBezTo>
                  <a:pt x="442921" y="88670"/>
                  <a:pt x="406938" y="79674"/>
                  <a:pt x="406938" y="79674"/>
                </a:cubicBezTo>
                <a:lnTo>
                  <a:pt x="784763" y="1463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3AAB81B0-79AF-CEAE-FBDD-5F95CFC92CE0}"/>
              </a:ext>
            </a:extLst>
          </p:cNvPr>
          <p:cNvSpPr/>
          <p:nvPr/>
        </p:nvSpPr>
        <p:spPr>
          <a:xfrm>
            <a:off x="7953286" y="6974913"/>
            <a:ext cx="640375" cy="128065"/>
          </a:xfrm>
          <a:custGeom>
            <a:avLst/>
            <a:gdLst>
              <a:gd name="connsiteX0" fmla="*/ 89 w 640375"/>
              <a:gd name="connsiteY0" fmla="*/ 73587 h 128065"/>
              <a:gd name="connsiteX1" fmla="*/ 146139 w 640375"/>
              <a:gd name="connsiteY1" fmla="*/ 38662 h 128065"/>
              <a:gd name="connsiteX2" fmla="*/ 225514 w 640375"/>
              <a:gd name="connsiteY2" fmla="*/ 51362 h 128065"/>
              <a:gd name="connsiteX3" fmla="*/ 184239 w 640375"/>
              <a:gd name="connsiteY3" fmla="*/ 16437 h 128065"/>
              <a:gd name="connsiteX4" fmla="*/ 409664 w 640375"/>
              <a:gd name="connsiteY4" fmla="*/ 105337 h 128065"/>
              <a:gd name="connsiteX5" fmla="*/ 638264 w 640375"/>
              <a:gd name="connsiteY5" fmla="*/ 105337 h 128065"/>
              <a:gd name="connsiteX6" fmla="*/ 514439 w 640375"/>
              <a:gd name="connsiteY6" fmla="*/ 118037 h 128065"/>
              <a:gd name="connsiteX7" fmla="*/ 362039 w 640375"/>
              <a:gd name="connsiteY7" fmla="*/ 127562 h 128065"/>
              <a:gd name="connsiteX8" fmla="*/ 279489 w 640375"/>
              <a:gd name="connsiteY8" fmla="*/ 102162 h 128065"/>
              <a:gd name="connsiteX9" fmla="*/ 368389 w 640375"/>
              <a:gd name="connsiteY9" fmla="*/ 114862 h 128065"/>
              <a:gd name="connsiteX10" fmla="*/ 336639 w 640375"/>
              <a:gd name="connsiteY10" fmla="*/ 79937 h 128065"/>
              <a:gd name="connsiteX11" fmla="*/ 215989 w 640375"/>
              <a:gd name="connsiteY11" fmla="*/ 13262 h 128065"/>
              <a:gd name="connsiteX12" fmla="*/ 130264 w 640375"/>
              <a:gd name="connsiteY12" fmla="*/ 562 h 128065"/>
              <a:gd name="connsiteX13" fmla="*/ 168364 w 640375"/>
              <a:gd name="connsiteY13" fmla="*/ 22787 h 128065"/>
              <a:gd name="connsiteX14" fmla="*/ 89 w 640375"/>
              <a:gd name="connsiteY14" fmla="*/ 73587 h 12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0375" h="128065">
                <a:moveTo>
                  <a:pt x="89" y="73587"/>
                </a:moveTo>
                <a:cubicBezTo>
                  <a:pt x="-3615" y="76233"/>
                  <a:pt x="108568" y="42366"/>
                  <a:pt x="146139" y="38662"/>
                </a:cubicBezTo>
                <a:cubicBezTo>
                  <a:pt x="183710" y="34958"/>
                  <a:pt x="219164" y="55066"/>
                  <a:pt x="225514" y="51362"/>
                </a:cubicBezTo>
                <a:cubicBezTo>
                  <a:pt x="231864" y="47658"/>
                  <a:pt x="153547" y="7441"/>
                  <a:pt x="184239" y="16437"/>
                </a:cubicBezTo>
                <a:cubicBezTo>
                  <a:pt x="214931" y="25433"/>
                  <a:pt x="333993" y="90520"/>
                  <a:pt x="409664" y="105337"/>
                </a:cubicBezTo>
                <a:cubicBezTo>
                  <a:pt x="485335" y="120154"/>
                  <a:pt x="620802" y="103220"/>
                  <a:pt x="638264" y="105337"/>
                </a:cubicBezTo>
                <a:cubicBezTo>
                  <a:pt x="655726" y="107454"/>
                  <a:pt x="560476" y="114333"/>
                  <a:pt x="514439" y="118037"/>
                </a:cubicBezTo>
                <a:cubicBezTo>
                  <a:pt x="468402" y="121741"/>
                  <a:pt x="401197" y="130208"/>
                  <a:pt x="362039" y="127562"/>
                </a:cubicBezTo>
                <a:cubicBezTo>
                  <a:pt x="322881" y="124916"/>
                  <a:pt x="278431" y="104279"/>
                  <a:pt x="279489" y="102162"/>
                </a:cubicBezTo>
                <a:cubicBezTo>
                  <a:pt x="280547" y="100045"/>
                  <a:pt x="358864" y="118566"/>
                  <a:pt x="368389" y="114862"/>
                </a:cubicBezTo>
                <a:cubicBezTo>
                  <a:pt x="377914" y="111158"/>
                  <a:pt x="362039" y="96870"/>
                  <a:pt x="336639" y="79937"/>
                </a:cubicBezTo>
                <a:cubicBezTo>
                  <a:pt x="311239" y="63004"/>
                  <a:pt x="250385" y="26491"/>
                  <a:pt x="215989" y="13262"/>
                </a:cubicBezTo>
                <a:cubicBezTo>
                  <a:pt x="181593" y="33"/>
                  <a:pt x="138202" y="-1026"/>
                  <a:pt x="130264" y="562"/>
                </a:cubicBezTo>
                <a:cubicBezTo>
                  <a:pt x="122326" y="2150"/>
                  <a:pt x="189531" y="12204"/>
                  <a:pt x="168364" y="22787"/>
                </a:cubicBezTo>
                <a:cubicBezTo>
                  <a:pt x="147197" y="33370"/>
                  <a:pt x="3793" y="70941"/>
                  <a:pt x="89" y="73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7F750DA7-976A-8694-B1D7-43AD115F8F50}"/>
              </a:ext>
            </a:extLst>
          </p:cNvPr>
          <p:cNvSpPr/>
          <p:nvPr/>
        </p:nvSpPr>
        <p:spPr>
          <a:xfrm>
            <a:off x="7610042" y="6813548"/>
            <a:ext cx="789024" cy="197675"/>
          </a:xfrm>
          <a:custGeom>
            <a:avLst/>
            <a:gdLst>
              <a:gd name="connsiteX0" fmla="*/ 433 w 789024"/>
              <a:gd name="connsiteY0" fmla="*/ 2 h 197675"/>
              <a:gd name="connsiteX1" fmla="*/ 317933 w 789024"/>
              <a:gd name="connsiteY1" fmla="*/ 101602 h 197675"/>
              <a:gd name="connsiteX2" fmla="*/ 270308 w 789024"/>
              <a:gd name="connsiteY2" fmla="*/ 101602 h 197675"/>
              <a:gd name="connsiteX3" fmla="*/ 467158 w 789024"/>
              <a:gd name="connsiteY3" fmla="*/ 111127 h 197675"/>
              <a:gd name="connsiteX4" fmla="*/ 594158 w 789024"/>
              <a:gd name="connsiteY4" fmla="*/ 139702 h 197675"/>
              <a:gd name="connsiteX5" fmla="*/ 584633 w 789024"/>
              <a:gd name="connsiteY5" fmla="*/ 133352 h 197675"/>
              <a:gd name="connsiteX6" fmla="*/ 781483 w 789024"/>
              <a:gd name="connsiteY6" fmla="*/ 193677 h 197675"/>
              <a:gd name="connsiteX7" fmla="*/ 721158 w 789024"/>
              <a:gd name="connsiteY7" fmla="*/ 180977 h 197675"/>
              <a:gd name="connsiteX8" fmla="*/ 470333 w 789024"/>
              <a:gd name="connsiteY8" fmla="*/ 92077 h 197675"/>
              <a:gd name="connsiteX9" fmla="*/ 435408 w 789024"/>
              <a:gd name="connsiteY9" fmla="*/ 111127 h 197675"/>
              <a:gd name="connsiteX10" fmla="*/ 362383 w 789024"/>
              <a:gd name="connsiteY10" fmla="*/ 120652 h 197675"/>
              <a:gd name="connsiteX11" fmla="*/ 375083 w 789024"/>
              <a:gd name="connsiteY11" fmla="*/ 117477 h 197675"/>
              <a:gd name="connsiteX12" fmla="*/ 209983 w 789024"/>
              <a:gd name="connsiteY12" fmla="*/ 104777 h 197675"/>
              <a:gd name="connsiteX13" fmla="*/ 248083 w 789024"/>
              <a:gd name="connsiteY13" fmla="*/ 104777 h 197675"/>
              <a:gd name="connsiteX14" fmla="*/ 433 w 789024"/>
              <a:gd name="connsiteY14" fmla="*/ 2 h 1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024" h="197675">
                <a:moveTo>
                  <a:pt x="433" y="2"/>
                </a:moveTo>
                <a:cubicBezTo>
                  <a:pt x="12075" y="-527"/>
                  <a:pt x="272954" y="84669"/>
                  <a:pt x="317933" y="101602"/>
                </a:cubicBezTo>
                <a:cubicBezTo>
                  <a:pt x="362912" y="118535"/>
                  <a:pt x="245437" y="100015"/>
                  <a:pt x="270308" y="101602"/>
                </a:cubicBezTo>
                <a:cubicBezTo>
                  <a:pt x="295179" y="103190"/>
                  <a:pt x="413183" y="104777"/>
                  <a:pt x="467158" y="111127"/>
                </a:cubicBezTo>
                <a:cubicBezTo>
                  <a:pt x="521133" y="117477"/>
                  <a:pt x="594158" y="139702"/>
                  <a:pt x="594158" y="139702"/>
                </a:cubicBezTo>
                <a:cubicBezTo>
                  <a:pt x="613737" y="143406"/>
                  <a:pt x="553412" y="124356"/>
                  <a:pt x="584633" y="133352"/>
                </a:cubicBezTo>
                <a:cubicBezTo>
                  <a:pt x="615854" y="142348"/>
                  <a:pt x="758729" y="185740"/>
                  <a:pt x="781483" y="193677"/>
                </a:cubicBezTo>
                <a:cubicBezTo>
                  <a:pt x="804237" y="201615"/>
                  <a:pt x="773016" y="197910"/>
                  <a:pt x="721158" y="180977"/>
                </a:cubicBezTo>
                <a:cubicBezTo>
                  <a:pt x="669300" y="164044"/>
                  <a:pt x="517958" y="103719"/>
                  <a:pt x="470333" y="92077"/>
                </a:cubicBezTo>
                <a:cubicBezTo>
                  <a:pt x="422708" y="80435"/>
                  <a:pt x="453400" y="106365"/>
                  <a:pt x="435408" y="111127"/>
                </a:cubicBezTo>
                <a:cubicBezTo>
                  <a:pt x="417416" y="115890"/>
                  <a:pt x="362383" y="120652"/>
                  <a:pt x="362383" y="120652"/>
                </a:cubicBezTo>
                <a:cubicBezTo>
                  <a:pt x="352329" y="121710"/>
                  <a:pt x="400483" y="120123"/>
                  <a:pt x="375083" y="117477"/>
                </a:cubicBezTo>
                <a:cubicBezTo>
                  <a:pt x="349683" y="114831"/>
                  <a:pt x="231150" y="106894"/>
                  <a:pt x="209983" y="104777"/>
                </a:cubicBezTo>
                <a:cubicBezTo>
                  <a:pt x="188816" y="102660"/>
                  <a:pt x="280891" y="121181"/>
                  <a:pt x="248083" y="104777"/>
                </a:cubicBezTo>
                <a:cubicBezTo>
                  <a:pt x="215275" y="88373"/>
                  <a:pt x="-11209" y="531"/>
                  <a:pt x="4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AEF88576-D365-266D-E26E-ABDB86C2ABB3}"/>
              </a:ext>
            </a:extLst>
          </p:cNvPr>
          <p:cNvSpPr/>
          <p:nvPr/>
        </p:nvSpPr>
        <p:spPr>
          <a:xfrm>
            <a:off x="7635785" y="6816708"/>
            <a:ext cx="501740" cy="279423"/>
          </a:xfrm>
          <a:custGeom>
            <a:avLst/>
            <a:gdLst>
              <a:gd name="connsiteX0" fmla="*/ 3265 w 501740"/>
              <a:gd name="connsiteY0" fmla="*/ 17 h 279423"/>
              <a:gd name="connsiteX1" fmla="*/ 54065 w 501740"/>
              <a:gd name="connsiteY1" fmla="*/ 60342 h 279423"/>
              <a:gd name="connsiteX2" fmla="*/ 90 w 501740"/>
              <a:gd name="connsiteY2" fmla="*/ 85742 h 279423"/>
              <a:gd name="connsiteX3" fmla="*/ 69940 w 501740"/>
              <a:gd name="connsiteY3" fmla="*/ 88917 h 279423"/>
              <a:gd name="connsiteX4" fmla="*/ 200115 w 501740"/>
              <a:gd name="connsiteY4" fmla="*/ 155592 h 279423"/>
              <a:gd name="connsiteX5" fmla="*/ 171540 w 501740"/>
              <a:gd name="connsiteY5" fmla="*/ 149242 h 279423"/>
              <a:gd name="connsiteX6" fmla="*/ 215990 w 501740"/>
              <a:gd name="connsiteY6" fmla="*/ 203217 h 279423"/>
              <a:gd name="connsiteX7" fmla="*/ 228690 w 501740"/>
              <a:gd name="connsiteY7" fmla="*/ 241317 h 279423"/>
              <a:gd name="connsiteX8" fmla="*/ 225515 w 501740"/>
              <a:gd name="connsiteY8" fmla="*/ 222267 h 279423"/>
              <a:gd name="connsiteX9" fmla="*/ 330290 w 501740"/>
              <a:gd name="connsiteY9" fmla="*/ 180992 h 279423"/>
              <a:gd name="connsiteX10" fmla="*/ 431890 w 501740"/>
              <a:gd name="connsiteY10" fmla="*/ 177817 h 279423"/>
              <a:gd name="connsiteX11" fmla="*/ 355690 w 501740"/>
              <a:gd name="connsiteY11" fmla="*/ 190517 h 279423"/>
              <a:gd name="connsiteX12" fmla="*/ 222340 w 501740"/>
              <a:gd name="connsiteY12" fmla="*/ 225442 h 279423"/>
              <a:gd name="connsiteX13" fmla="*/ 120740 w 501740"/>
              <a:gd name="connsiteY13" fmla="*/ 228617 h 279423"/>
              <a:gd name="connsiteX14" fmla="*/ 282665 w 501740"/>
              <a:gd name="connsiteY14" fmla="*/ 228617 h 279423"/>
              <a:gd name="connsiteX15" fmla="*/ 501740 w 501740"/>
              <a:gd name="connsiteY15" fmla="*/ 228617 h 279423"/>
              <a:gd name="connsiteX16" fmla="*/ 241390 w 501740"/>
              <a:gd name="connsiteY16" fmla="*/ 238142 h 279423"/>
              <a:gd name="connsiteX17" fmla="*/ 123915 w 501740"/>
              <a:gd name="connsiteY17" fmla="*/ 279417 h 279423"/>
              <a:gd name="connsiteX18" fmla="*/ 196940 w 501740"/>
              <a:gd name="connsiteY18" fmla="*/ 234967 h 279423"/>
              <a:gd name="connsiteX19" fmla="*/ 111215 w 501740"/>
              <a:gd name="connsiteY19" fmla="*/ 187342 h 279423"/>
              <a:gd name="connsiteX20" fmla="*/ 190590 w 501740"/>
              <a:gd name="connsiteY20" fmla="*/ 219092 h 279423"/>
              <a:gd name="connsiteX21" fmla="*/ 235040 w 501740"/>
              <a:gd name="connsiteY21" fmla="*/ 146067 h 279423"/>
              <a:gd name="connsiteX22" fmla="*/ 396965 w 501740"/>
              <a:gd name="connsiteY22" fmla="*/ 130192 h 279423"/>
              <a:gd name="connsiteX23" fmla="*/ 155665 w 501740"/>
              <a:gd name="connsiteY23" fmla="*/ 130192 h 279423"/>
              <a:gd name="connsiteX24" fmla="*/ 9615 w 501740"/>
              <a:gd name="connsiteY24" fmla="*/ 82567 h 279423"/>
              <a:gd name="connsiteX25" fmla="*/ 85815 w 501740"/>
              <a:gd name="connsiteY25" fmla="*/ 66692 h 279423"/>
              <a:gd name="connsiteX26" fmla="*/ 3265 w 501740"/>
              <a:gd name="connsiteY26" fmla="*/ 17 h 27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1740" h="279423">
                <a:moveTo>
                  <a:pt x="3265" y="17"/>
                </a:moveTo>
                <a:cubicBezTo>
                  <a:pt x="-2026" y="-1041"/>
                  <a:pt x="54594" y="46055"/>
                  <a:pt x="54065" y="60342"/>
                </a:cubicBezTo>
                <a:cubicBezTo>
                  <a:pt x="53536" y="74630"/>
                  <a:pt x="-2556" y="80980"/>
                  <a:pt x="90" y="85742"/>
                </a:cubicBezTo>
                <a:cubicBezTo>
                  <a:pt x="2736" y="90504"/>
                  <a:pt x="36603" y="77275"/>
                  <a:pt x="69940" y="88917"/>
                </a:cubicBezTo>
                <a:cubicBezTo>
                  <a:pt x="103277" y="100559"/>
                  <a:pt x="183182" y="145538"/>
                  <a:pt x="200115" y="155592"/>
                </a:cubicBezTo>
                <a:cubicBezTo>
                  <a:pt x="217048" y="165646"/>
                  <a:pt x="168894" y="141305"/>
                  <a:pt x="171540" y="149242"/>
                </a:cubicBezTo>
                <a:cubicBezTo>
                  <a:pt x="174186" y="157179"/>
                  <a:pt x="206465" y="187871"/>
                  <a:pt x="215990" y="203217"/>
                </a:cubicBezTo>
                <a:cubicBezTo>
                  <a:pt x="225515" y="218563"/>
                  <a:pt x="228690" y="241317"/>
                  <a:pt x="228690" y="241317"/>
                </a:cubicBezTo>
                <a:cubicBezTo>
                  <a:pt x="230277" y="244492"/>
                  <a:pt x="208582" y="232321"/>
                  <a:pt x="225515" y="222267"/>
                </a:cubicBezTo>
                <a:cubicBezTo>
                  <a:pt x="242448" y="212213"/>
                  <a:pt x="295894" y="188400"/>
                  <a:pt x="330290" y="180992"/>
                </a:cubicBezTo>
                <a:cubicBezTo>
                  <a:pt x="364686" y="173584"/>
                  <a:pt x="427657" y="176230"/>
                  <a:pt x="431890" y="177817"/>
                </a:cubicBezTo>
                <a:cubicBezTo>
                  <a:pt x="436123" y="179404"/>
                  <a:pt x="390615" y="182580"/>
                  <a:pt x="355690" y="190517"/>
                </a:cubicBezTo>
                <a:cubicBezTo>
                  <a:pt x="320765" y="198454"/>
                  <a:pt x="261498" y="219092"/>
                  <a:pt x="222340" y="225442"/>
                </a:cubicBezTo>
                <a:cubicBezTo>
                  <a:pt x="183182" y="231792"/>
                  <a:pt x="110686" y="228088"/>
                  <a:pt x="120740" y="228617"/>
                </a:cubicBezTo>
                <a:cubicBezTo>
                  <a:pt x="130794" y="229146"/>
                  <a:pt x="282665" y="228617"/>
                  <a:pt x="282665" y="228617"/>
                </a:cubicBezTo>
                <a:lnTo>
                  <a:pt x="501740" y="228617"/>
                </a:lnTo>
                <a:cubicBezTo>
                  <a:pt x="494861" y="230204"/>
                  <a:pt x="304361" y="229675"/>
                  <a:pt x="241390" y="238142"/>
                </a:cubicBezTo>
                <a:cubicBezTo>
                  <a:pt x="178419" y="246609"/>
                  <a:pt x="131323" y="279946"/>
                  <a:pt x="123915" y="279417"/>
                </a:cubicBezTo>
                <a:cubicBezTo>
                  <a:pt x="116507" y="278888"/>
                  <a:pt x="199057" y="250313"/>
                  <a:pt x="196940" y="234967"/>
                </a:cubicBezTo>
                <a:cubicBezTo>
                  <a:pt x="194823" y="219621"/>
                  <a:pt x="112273" y="189988"/>
                  <a:pt x="111215" y="187342"/>
                </a:cubicBezTo>
                <a:cubicBezTo>
                  <a:pt x="110157" y="184696"/>
                  <a:pt x="169953" y="225971"/>
                  <a:pt x="190590" y="219092"/>
                </a:cubicBezTo>
                <a:cubicBezTo>
                  <a:pt x="211227" y="212213"/>
                  <a:pt x="200644" y="160884"/>
                  <a:pt x="235040" y="146067"/>
                </a:cubicBezTo>
                <a:cubicBezTo>
                  <a:pt x="269436" y="131250"/>
                  <a:pt x="410194" y="132838"/>
                  <a:pt x="396965" y="130192"/>
                </a:cubicBezTo>
                <a:cubicBezTo>
                  <a:pt x="383736" y="127546"/>
                  <a:pt x="220223" y="138130"/>
                  <a:pt x="155665" y="130192"/>
                </a:cubicBezTo>
                <a:cubicBezTo>
                  <a:pt x="91107" y="122254"/>
                  <a:pt x="21257" y="93150"/>
                  <a:pt x="9615" y="82567"/>
                </a:cubicBezTo>
                <a:cubicBezTo>
                  <a:pt x="-2027" y="71984"/>
                  <a:pt x="82111" y="77275"/>
                  <a:pt x="85815" y="66692"/>
                </a:cubicBezTo>
                <a:cubicBezTo>
                  <a:pt x="89519" y="56109"/>
                  <a:pt x="8556" y="1075"/>
                  <a:pt x="326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AF12AC4-F6D5-2D94-4B16-31D3B89C95F2}"/>
              </a:ext>
            </a:extLst>
          </p:cNvPr>
          <p:cNvSpPr/>
          <p:nvPr/>
        </p:nvSpPr>
        <p:spPr>
          <a:xfrm>
            <a:off x="7089775" y="6581775"/>
            <a:ext cx="361987" cy="147691"/>
          </a:xfrm>
          <a:custGeom>
            <a:avLst/>
            <a:gdLst>
              <a:gd name="connsiteX0" fmla="*/ 0 w 361987"/>
              <a:gd name="connsiteY0" fmla="*/ 0 h 147691"/>
              <a:gd name="connsiteX1" fmla="*/ 269875 w 361987"/>
              <a:gd name="connsiteY1" fmla="*/ 114300 h 147691"/>
              <a:gd name="connsiteX2" fmla="*/ 215900 w 361987"/>
              <a:gd name="connsiteY2" fmla="*/ 95250 h 147691"/>
              <a:gd name="connsiteX3" fmla="*/ 358775 w 361987"/>
              <a:gd name="connsiteY3" fmla="*/ 146050 h 147691"/>
              <a:gd name="connsiteX4" fmla="*/ 307975 w 361987"/>
              <a:gd name="connsiteY4" fmla="*/ 133350 h 147691"/>
              <a:gd name="connsiteX5" fmla="*/ 222250 w 361987"/>
              <a:gd name="connsiteY5" fmla="*/ 114300 h 147691"/>
              <a:gd name="connsiteX6" fmla="*/ 104775 w 361987"/>
              <a:gd name="connsiteY6" fmla="*/ 120650 h 147691"/>
              <a:gd name="connsiteX7" fmla="*/ 180975 w 361987"/>
              <a:gd name="connsiteY7" fmla="*/ 92075 h 147691"/>
              <a:gd name="connsiteX8" fmla="*/ 95250 w 361987"/>
              <a:gd name="connsiteY8" fmla="*/ 47625 h 147691"/>
              <a:gd name="connsiteX9" fmla="*/ 0 w 361987"/>
              <a:gd name="connsiteY9" fmla="*/ 0 h 14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987" h="147691">
                <a:moveTo>
                  <a:pt x="0" y="0"/>
                </a:moveTo>
                <a:lnTo>
                  <a:pt x="269875" y="114300"/>
                </a:lnTo>
                <a:cubicBezTo>
                  <a:pt x="305858" y="130175"/>
                  <a:pt x="215900" y="95250"/>
                  <a:pt x="215900" y="95250"/>
                </a:cubicBezTo>
                <a:lnTo>
                  <a:pt x="358775" y="146050"/>
                </a:lnTo>
                <a:cubicBezTo>
                  <a:pt x="374121" y="152400"/>
                  <a:pt x="330729" y="138642"/>
                  <a:pt x="307975" y="133350"/>
                </a:cubicBezTo>
                <a:cubicBezTo>
                  <a:pt x="285221" y="128058"/>
                  <a:pt x="256117" y="116417"/>
                  <a:pt x="222250" y="114300"/>
                </a:cubicBezTo>
                <a:cubicBezTo>
                  <a:pt x="188383" y="112183"/>
                  <a:pt x="111654" y="124354"/>
                  <a:pt x="104775" y="120650"/>
                </a:cubicBezTo>
                <a:cubicBezTo>
                  <a:pt x="97896" y="116946"/>
                  <a:pt x="182562" y="104246"/>
                  <a:pt x="180975" y="92075"/>
                </a:cubicBezTo>
                <a:cubicBezTo>
                  <a:pt x="179388" y="79904"/>
                  <a:pt x="95250" y="47625"/>
                  <a:pt x="95250" y="47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02CE1915-DD56-385E-7605-4A07EE1A5E5B}"/>
              </a:ext>
            </a:extLst>
          </p:cNvPr>
          <p:cNvSpPr/>
          <p:nvPr/>
        </p:nvSpPr>
        <p:spPr>
          <a:xfrm>
            <a:off x="6927553" y="6546777"/>
            <a:ext cx="171892" cy="114426"/>
          </a:xfrm>
          <a:custGeom>
            <a:avLst/>
            <a:gdLst>
              <a:gd name="connsiteX0" fmla="*/ 73322 w 171892"/>
              <a:gd name="connsiteY0" fmla="*/ 73 h 114426"/>
              <a:gd name="connsiteX1" fmla="*/ 44747 w 171892"/>
              <a:gd name="connsiteY1" fmla="*/ 63573 h 114426"/>
              <a:gd name="connsiteX2" fmla="*/ 86022 w 171892"/>
              <a:gd name="connsiteY2" fmla="*/ 92148 h 114426"/>
              <a:gd name="connsiteX3" fmla="*/ 171747 w 171892"/>
              <a:gd name="connsiteY3" fmla="*/ 114373 h 114426"/>
              <a:gd name="connsiteX4" fmla="*/ 63797 w 171892"/>
              <a:gd name="connsiteY4" fmla="*/ 85798 h 114426"/>
              <a:gd name="connsiteX5" fmla="*/ 297 w 171892"/>
              <a:gd name="connsiteY5" fmla="*/ 85798 h 114426"/>
              <a:gd name="connsiteX6" fmla="*/ 38397 w 171892"/>
              <a:gd name="connsiteY6" fmla="*/ 63573 h 114426"/>
              <a:gd name="connsiteX7" fmla="*/ 32047 w 171892"/>
              <a:gd name="connsiteY7" fmla="*/ 50873 h 114426"/>
              <a:gd name="connsiteX8" fmla="*/ 73322 w 171892"/>
              <a:gd name="connsiteY8" fmla="*/ 73 h 11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92" h="114426">
                <a:moveTo>
                  <a:pt x="73322" y="73"/>
                </a:moveTo>
                <a:cubicBezTo>
                  <a:pt x="75439" y="2190"/>
                  <a:pt x="42630" y="48227"/>
                  <a:pt x="44747" y="63573"/>
                </a:cubicBezTo>
                <a:cubicBezTo>
                  <a:pt x="46864" y="78919"/>
                  <a:pt x="64855" y="83681"/>
                  <a:pt x="86022" y="92148"/>
                </a:cubicBezTo>
                <a:cubicBezTo>
                  <a:pt x="107189" y="100615"/>
                  <a:pt x="175451" y="115431"/>
                  <a:pt x="171747" y="114373"/>
                </a:cubicBezTo>
                <a:cubicBezTo>
                  <a:pt x="168043" y="113315"/>
                  <a:pt x="92372" y="90560"/>
                  <a:pt x="63797" y="85798"/>
                </a:cubicBezTo>
                <a:cubicBezTo>
                  <a:pt x="35222" y="81036"/>
                  <a:pt x="4530" y="89502"/>
                  <a:pt x="297" y="85798"/>
                </a:cubicBezTo>
                <a:cubicBezTo>
                  <a:pt x="-3936" y="82094"/>
                  <a:pt x="38397" y="63573"/>
                  <a:pt x="38397" y="63573"/>
                </a:cubicBezTo>
                <a:cubicBezTo>
                  <a:pt x="43689" y="57752"/>
                  <a:pt x="27284" y="59340"/>
                  <a:pt x="32047" y="50873"/>
                </a:cubicBezTo>
                <a:cubicBezTo>
                  <a:pt x="36810" y="42406"/>
                  <a:pt x="71205" y="-2044"/>
                  <a:pt x="7332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6A4ABA30-17B8-AEC5-9081-800F6221CED4}"/>
              </a:ext>
            </a:extLst>
          </p:cNvPr>
          <p:cNvSpPr/>
          <p:nvPr/>
        </p:nvSpPr>
        <p:spPr>
          <a:xfrm>
            <a:off x="6905325" y="6527464"/>
            <a:ext cx="229015" cy="111248"/>
          </a:xfrm>
          <a:custGeom>
            <a:avLst/>
            <a:gdLst>
              <a:gd name="connsiteX0" fmla="*/ 111425 w 229015"/>
              <a:gd name="connsiteY0" fmla="*/ 336 h 111248"/>
              <a:gd name="connsiteX1" fmla="*/ 181275 w 229015"/>
              <a:gd name="connsiteY1" fmla="*/ 60661 h 111248"/>
              <a:gd name="connsiteX2" fmla="*/ 228900 w 229015"/>
              <a:gd name="connsiteY2" fmla="*/ 108286 h 111248"/>
              <a:gd name="connsiteX3" fmla="*/ 190800 w 229015"/>
              <a:gd name="connsiteY3" fmla="*/ 101936 h 111248"/>
              <a:gd name="connsiteX4" fmla="*/ 79675 w 229015"/>
              <a:gd name="connsiteY4" fmla="*/ 67011 h 111248"/>
              <a:gd name="connsiteX5" fmla="*/ 3475 w 229015"/>
              <a:gd name="connsiteY5" fmla="*/ 47961 h 111248"/>
              <a:gd name="connsiteX6" fmla="*/ 193975 w 229015"/>
              <a:gd name="connsiteY6" fmla="*/ 89236 h 111248"/>
              <a:gd name="connsiteX7" fmla="*/ 111425 w 229015"/>
              <a:gd name="connsiteY7" fmla="*/ 336 h 11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015" h="111248">
                <a:moveTo>
                  <a:pt x="111425" y="336"/>
                </a:moveTo>
                <a:cubicBezTo>
                  <a:pt x="109308" y="-4426"/>
                  <a:pt x="161696" y="42669"/>
                  <a:pt x="181275" y="60661"/>
                </a:cubicBezTo>
                <a:cubicBezTo>
                  <a:pt x="200854" y="78653"/>
                  <a:pt x="227313" y="101407"/>
                  <a:pt x="228900" y="108286"/>
                </a:cubicBezTo>
                <a:cubicBezTo>
                  <a:pt x="230487" y="115165"/>
                  <a:pt x="215671" y="108815"/>
                  <a:pt x="190800" y="101936"/>
                </a:cubicBezTo>
                <a:cubicBezTo>
                  <a:pt x="165929" y="95057"/>
                  <a:pt x="110896" y="76007"/>
                  <a:pt x="79675" y="67011"/>
                </a:cubicBezTo>
                <a:cubicBezTo>
                  <a:pt x="48454" y="58015"/>
                  <a:pt x="-15575" y="44257"/>
                  <a:pt x="3475" y="47961"/>
                </a:cubicBezTo>
                <a:cubicBezTo>
                  <a:pt x="22525" y="51665"/>
                  <a:pt x="171750" y="92940"/>
                  <a:pt x="193975" y="89236"/>
                </a:cubicBezTo>
                <a:cubicBezTo>
                  <a:pt x="216200" y="85532"/>
                  <a:pt x="113542" y="5098"/>
                  <a:pt x="111425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D191D3AB-7507-8962-F651-04CF5B22EC5F}"/>
              </a:ext>
            </a:extLst>
          </p:cNvPr>
          <p:cNvSpPr/>
          <p:nvPr/>
        </p:nvSpPr>
        <p:spPr>
          <a:xfrm>
            <a:off x="6607175" y="6454761"/>
            <a:ext cx="473161" cy="134327"/>
          </a:xfrm>
          <a:custGeom>
            <a:avLst/>
            <a:gdLst>
              <a:gd name="connsiteX0" fmla="*/ 0 w 473161"/>
              <a:gd name="connsiteY0" fmla="*/ 14 h 134327"/>
              <a:gd name="connsiteX1" fmla="*/ 285750 w 473161"/>
              <a:gd name="connsiteY1" fmla="*/ 73039 h 134327"/>
              <a:gd name="connsiteX2" fmla="*/ 374650 w 473161"/>
              <a:gd name="connsiteY2" fmla="*/ 98439 h 134327"/>
              <a:gd name="connsiteX3" fmla="*/ 311150 w 473161"/>
              <a:gd name="connsiteY3" fmla="*/ 111139 h 134327"/>
              <a:gd name="connsiteX4" fmla="*/ 279400 w 473161"/>
              <a:gd name="connsiteY4" fmla="*/ 133364 h 134327"/>
              <a:gd name="connsiteX5" fmla="*/ 358775 w 473161"/>
              <a:gd name="connsiteY5" fmla="*/ 76214 h 134327"/>
              <a:gd name="connsiteX6" fmla="*/ 473075 w 473161"/>
              <a:gd name="connsiteY6" fmla="*/ 117489 h 134327"/>
              <a:gd name="connsiteX7" fmla="*/ 339725 w 473161"/>
              <a:gd name="connsiteY7" fmla="*/ 92089 h 134327"/>
              <a:gd name="connsiteX8" fmla="*/ 206375 w 473161"/>
              <a:gd name="connsiteY8" fmla="*/ 95264 h 134327"/>
              <a:gd name="connsiteX9" fmla="*/ 288925 w 473161"/>
              <a:gd name="connsiteY9" fmla="*/ 79389 h 134327"/>
              <a:gd name="connsiteX10" fmla="*/ 0 w 473161"/>
              <a:gd name="connsiteY10" fmla="*/ 14 h 13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161" h="134327">
                <a:moveTo>
                  <a:pt x="0" y="14"/>
                </a:moveTo>
                <a:cubicBezTo>
                  <a:pt x="-529" y="-1044"/>
                  <a:pt x="223308" y="56635"/>
                  <a:pt x="285750" y="73039"/>
                </a:cubicBezTo>
                <a:cubicBezTo>
                  <a:pt x="348192" y="89443"/>
                  <a:pt x="370417" y="92089"/>
                  <a:pt x="374650" y="98439"/>
                </a:cubicBezTo>
                <a:cubicBezTo>
                  <a:pt x="378883" y="104789"/>
                  <a:pt x="327025" y="105318"/>
                  <a:pt x="311150" y="111139"/>
                </a:cubicBezTo>
                <a:cubicBezTo>
                  <a:pt x="295275" y="116960"/>
                  <a:pt x="271463" y="139185"/>
                  <a:pt x="279400" y="133364"/>
                </a:cubicBezTo>
                <a:cubicBezTo>
                  <a:pt x="287337" y="127543"/>
                  <a:pt x="326496" y="78860"/>
                  <a:pt x="358775" y="76214"/>
                </a:cubicBezTo>
                <a:cubicBezTo>
                  <a:pt x="391054" y="73568"/>
                  <a:pt x="476250" y="114843"/>
                  <a:pt x="473075" y="117489"/>
                </a:cubicBezTo>
                <a:cubicBezTo>
                  <a:pt x="469900" y="120135"/>
                  <a:pt x="384175" y="95793"/>
                  <a:pt x="339725" y="92089"/>
                </a:cubicBezTo>
                <a:cubicBezTo>
                  <a:pt x="295275" y="88385"/>
                  <a:pt x="214842" y="97381"/>
                  <a:pt x="206375" y="95264"/>
                </a:cubicBezTo>
                <a:cubicBezTo>
                  <a:pt x="197908" y="93147"/>
                  <a:pt x="316971" y="92089"/>
                  <a:pt x="288925" y="79389"/>
                </a:cubicBezTo>
                <a:cubicBezTo>
                  <a:pt x="260879" y="66689"/>
                  <a:pt x="529" y="1072"/>
                  <a:pt x="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3892A966-A355-8495-60FD-55140C6540C2}"/>
              </a:ext>
            </a:extLst>
          </p:cNvPr>
          <p:cNvSpPr/>
          <p:nvPr/>
        </p:nvSpPr>
        <p:spPr>
          <a:xfrm>
            <a:off x="6184900" y="6505371"/>
            <a:ext cx="497463" cy="192343"/>
          </a:xfrm>
          <a:custGeom>
            <a:avLst/>
            <a:gdLst>
              <a:gd name="connsiteX0" fmla="*/ 73025 w 497463"/>
              <a:gd name="connsiteY0" fmla="*/ 22429 h 192343"/>
              <a:gd name="connsiteX1" fmla="*/ 476250 w 497463"/>
              <a:gd name="connsiteY1" fmla="*/ 184354 h 192343"/>
              <a:gd name="connsiteX2" fmla="*/ 422275 w 497463"/>
              <a:gd name="connsiteY2" fmla="*/ 162129 h 192343"/>
              <a:gd name="connsiteX3" fmla="*/ 260350 w 497463"/>
              <a:gd name="connsiteY3" fmla="*/ 114504 h 192343"/>
              <a:gd name="connsiteX4" fmla="*/ 323850 w 497463"/>
              <a:gd name="connsiteY4" fmla="*/ 146254 h 192343"/>
              <a:gd name="connsiteX5" fmla="*/ 180975 w 497463"/>
              <a:gd name="connsiteY5" fmla="*/ 82754 h 192343"/>
              <a:gd name="connsiteX6" fmla="*/ 257175 w 497463"/>
              <a:gd name="connsiteY6" fmla="*/ 104979 h 192343"/>
              <a:gd name="connsiteX7" fmla="*/ 15875 w 497463"/>
              <a:gd name="connsiteY7" fmla="*/ 9729 h 192343"/>
              <a:gd name="connsiteX8" fmla="*/ 73025 w 497463"/>
              <a:gd name="connsiteY8" fmla="*/ 22429 h 19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463" h="192343">
                <a:moveTo>
                  <a:pt x="73025" y="22429"/>
                </a:moveTo>
                <a:cubicBezTo>
                  <a:pt x="149754" y="51533"/>
                  <a:pt x="418042" y="161071"/>
                  <a:pt x="476250" y="184354"/>
                </a:cubicBezTo>
                <a:cubicBezTo>
                  <a:pt x="534458" y="207637"/>
                  <a:pt x="458258" y="173771"/>
                  <a:pt x="422275" y="162129"/>
                </a:cubicBezTo>
                <a:cubicBezTo>
                  <a:pt x="386292" y="150487"/>
                  <a:pt x="276754" y="117150"/>
                  <a:pt x="260350" y="114504"/>
                </a:cubicBezTo>
                <a:cubicBezTo>
                  <a:pt x="243946" y="111858"/>
                  <a:pt x="337079" y="151546"/>
                  <a:pt x="323850" y="146254"/>
                </a:cubicBezTo>
                <a:cubicBezTo>
                  <a:pt x="310621" y="140962"/>
                  <a:pt x="192087" y="89633"/>
                  <a:pt x="180975" y="82754"/>
                </a:cubicBezTo>
                <a:cubicBezTo>
                  <a:pt x="169863" y="75875"/>
                  <a:pt x="284692" y="117150"/>
                  <a:pt x="257175" y="104979"/>
                </a:cubicBezTo>
                <a:cubicBezTo>
                  <a:pt x="229658" y="92808"/>
                  <a:pt x="46567" y="22958"/>
                  <a:pt x="15875" y="9729"/>
                </a:cubicBezTo>
                <a:cubicBezTo>
                  <a:pt x="-14817" y="-3500"/>
                  <a:pt x="-3704" y="-6675"/>
                  <a:pt x="73025" y="22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0CDB4062-35EA-1B56-E6F5-94829C54880C}"/>
              </a:ext>
            </a:extLst>
          </p:cNvPr>
          <p:cNvSpPr/>
          <p:nvPr/>
        </p:nvSpPr>
        <p:spPr>
          <a:xfrm>
            <a:off x="6549579" y="6443909"/>
            <a:ext cx="388433" cy="87519"/>
          </a:xfrm>
          <a:custGeom>
            <a:avLst/>
            <a:gdLst>
              <a:gd name="connsiteX0" fmla="*/ 6796 w 388433"/>
              <a:gd name="connsiteY0" fmla="*/ 1341 h 87519"/>
              <a:gd name="connsiteX1" fmla="*/ 267146 w 388433"/>
              <a:gd name="connsiteY1" fmla="*/ 45791 h 87519"/>
              <a:gd name="connsiteX2" fmla="*/ 387796 w 388433"/>
              <a:gd name="connsiteY2" fmla="*/ 87066 h 87519"/>
              <a:gd name="connsiteX3" fmla="*/ 308421 w 388433"/>
              <a:gd name="connsiteY3" fmla="*/ 68016 h 87519"/>
              <a:gd name="connsiteX4" fmla="*/ 171896 w 388433"/>
              <a:gd name="connsiteY4" fmla="*/ 71191 h 87519"/>
              <a:gd name="connsiteX5" fmla="*/ 216346 w 388433"/>
              <a:gd name="connsiteY5" fmla="*/ 42616 h 87519"/>
              <a:gd name="connsiteX6" fmla="*/ 89346 w 388433"/>
              <a:gd name="connsiteY6" fmla="*/ 14041 h 87519"/>
              <a:gd name="connsiteX7" fmla="*/ 6796 w 388433"/>
              <a:gd name="connsiteY7" fmla="*/ 1341 h 8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433" h="87519">
                <a:moveTo>
                  <a:pt x="6796" y="1341"/>
                </a:moveTo>
                <a:cubicBezTo>
                  <a:pt x="36429" y="6633"/>
                  <a:pt x="203646" y="31504"/>
                  <a:pt x="267146" y="45791"/>
                </a:cubicBezTo>
                <a:cubicBezTo>
                  <a:pt x="330646" y="60079"/>
                  <a:pt x="380917" y="83362"/>
                  <a:pt x="387796" y="87066"/>
                </a:cubicBezTo>
                <a:cubicBezTo>
                  <a:pt x="394675" y="90770"/>
                  <a:pt x="344404" y="70662"/>
                  <a:pt x="308421" y="68016"/>
                </a:cubicBezTo>
                <a:cubicBezTo>
                  <a:pt x="272438" y="65370"/>
                  <a:pt x="187242" y="75424"/>
                  <a:pt x="171896" y="71191"/>
                </a:cubicBezTo>
                <a:cubicBezTo>
                  <a:pt x="156550" y="66958"/>
                  <a:pt x="230104" y="52141"/>
                  <a:pt x="216346" y="42616"/>
                </a:cubicBezTo>
                <a:cubicBezTo>
                  <a:pt x="202588" y="33091"/>
                  <a:pt x="126917" y="20391"/>
                  <a:pt x="89346" y="14041"/>
                </a:cubicBezTo>
                <a:cubicBezTo>
                  <a:pt x="51775" y="7691"/>
                  <a:pt x="-22837" y="-3951"/>
                  <a:pt x="6796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E4D0127D-7EDC-25CF-E564-9B0AE017BCE5}"/>
              </a:ext>
            </a:extLst>
          </p:cNvPr>
          <p:cNvSpPr/>
          <p:nvPr/>
        </p:nvSpPr>
        <p:spPr>
          <a:xfrm>
            <a:off x="6438422" y="6391146"/>
            <a:ext cx="230412" cy="78511"/>
          </a:xfrm>
          <a:custGeom>
            <a:avLst/>
            <a:gdLst>
              <a:gd name="connsiteX0" fmla="*/ 478 w 230412"/>
              <a:gd name="connsiteY0" fmla="*/ 129 h 78511"/>
              <a:gd name="connsiteX1" fmla="*/ 111603 w 230412"/>
              <a:gd name="connsiteY1" fmla="*/ 35054 h 78511"/>
              <a:gd name="connsiteX2" fmla="*/ 229078 w 230412"/>
              <a:gd name="connsiteY2" fmla="*/ 76329 h 78511"/>
              <a:gd name="connsiteX3" fmla="*/ 178278 w 230412"/>
              <a:gd name="connsiteY3" fmla="*/ 73154 h 78511"/>
              <a:gd name="connsiteX4" fmla="*/ 86203 w 230412"/>
              <a:gd name="connsiteY4" fmla="*/ 69979 h 78511"/>
              <a:gd name="connsiteX5" fmla="*/ 156053 w 230412"/>
              <a:gd name="connsiteY5" fmla="*/ 47754 h 78511"/>
              <a:gd name="connsiteX6" fmla="*/ 478 w 230412"/>
              <a:gd name="connsiteY6" fmla="*/ 129 h 7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12" h="78511">
                <a:moveTo>
                  <a:pt x="478" y="129"/>
                </a:moveTo>
                <a:cubicBezTo>
                  <a:pt x="-6930" y="-1988"/>
                  <a:pt x="73503" y="22354"/>
                  <a:pt x="111603" y="35054"/>
                </a:cubicBezTo>
                <a:cubicBezTo>
                  <a:pt x="149703" y="47754"/>
                  <a:pt x="217966" y="69979"/>
                  <a:pt x="229078" y="76329"/>
                </a:cubicBezTo>
                <a:cubicBezTo>
                  <a:pt x="240190" y="82679"/>
                  <a:pt x="178278" y="73154"/>
                  <a:pt x="178278" y="73154"/>
                </a:cubicBezTo>
                <a:cubicBezTo>
                  <a:pt x="154466" y="72096"/>
                  <a:pt x="89907" y="74212"/>
                  <a:pt x="86203" y="69979"/>
                </a:cubicBezTo>
                <a:cubicBezTo>
                  <a:pt x="82499" y="65746"/>
                  <a:pt x="167165" y="56750"/>
                  <a:pt x="156053" y="47754"/>
                </a:cubicBezTo>
                <a:cubicBezTo>
                  <a:pt x="144941" y="38758"/>
                  <a:pt x="7886" y="2246"/>
                  <a:pt x="47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69276FD8-3B2C-6521-402A-6F5CA8AF6867}"/>
              </a:ext>
            </a:extLst>
          </p:cNvPr>
          <p:cNvSpPr/>
          <p:nvPr/>
        </p:nvSpPr>
        <p:spPr>
          <a:xfrm>
            <a:off x="6276108" y="6300243"/>
            <a:ext cx="220267" cy="157730"/>
          </a:xfrm>
          <a:custGeom>
            <a:avLst/>
            <a:gdLst>
              <a:gd name="connsiteX0" fmla="*/ 867 w 220267"/>
              <a:gd name="connsiteY0" fmla="*/ 2132 h 157730"/>
              <a:gd name="connsiteX1" fmla="*/ 77067 w 220267"/>
              <a:gd name="connsiteY1" fmla="*/ 33882 h 157730"/>
              <a:gd name="connsiteX2" fmla="*/ 175492 w 220267"/>
              <a:gd name="connsiteY2" fmla="*/ 119607 h 157730"/>
              <a:gd name="connsiteX3" fmla="*/ 169142 w 220267"/>
              <a:gd name="connsiteY3" fmla="*/ 138657 h 157730"/>
              <a:gd name="connsiteX4" fmla="*/ 219942 w 220267"/>
              <a:gd name="connsiteY4" fmla="*/ 157707 h 157730"/>
              <a:gd name="connsiteX5" fmla="*/ 191367 w 220267"/>
              <a:gd name="connsiteY5" fmla="*/ 141832 h 157730"/>
              <a:gd name="connsiteX6" fmla="*/ 200892 w 220267"/>
              <a:gd name="connsiteY6" fmla="*/ 110082 h 157730"/>
              <a:gd name="connsiteX7" fmla="*/ 169142 w 220267"/>
              <a:gd name="connsiteY7" fmla="*/ 116432 h 157730"/>
              <a:gd name="connsiteX8" fmla="*/ 127867 w 220267"/>
              <a:gd name="connsiteY8" fmla="*/ 87857 h 157730"/>
              <a:gd name="connsiteX9" fmla="*/ 867 w 220267"/>
              <a:gd name="connsiteY9" fmla="*/ 2132 h 15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267" h="157730">
                <a:moveTo>
                  <a:pt x="867" y="2132"/>
                </a:moveTo>
                <a:cubicBezTo>
                  <a:pt x="-7600" y="-6864"/>
                  <a:pt x="47963" y="14303"/>
                  <a:pt x="77067" y="33882"/>
                </a:cubicBezTo>
                <a:cubicBezTo>
                  <a:pt x="106171" y="53461"/>
                  <a:pt x="175492" y="119607"/>
                  <a:pt x="175492" y="119607"/>
                </a:cubicBezTo>
                <a:cubicBezTo>
                  <a:pt x="190838" y="137069"/>
                  <a:pt x="161734" y="132307"/>
                  <a:pt x="169142" y="138657"/>
                </a:cubicBezTo>
                <a:cubicBezTo>
                  <a:pt x="176550" y="145007"/>
                  <a:pt x="216238" y="157178"/>
                  <a:pt x="219942" y="157707"/>
                </a:cubicBezTo>
                <a:cubicBezTo>
                  <a:pt x="223646" y="158236"/>
                  <a:pt x="194542" y="149770"/>
                  <a:pt x="191367" y="141832"/>
                </a:cubicBezTo>
                <a:cubicBezTo>
                  <a:pt x="188192" y="133894"/>
                  <a:pt x="204596" y="114315"/>
                  <a:pt x="200892" y="110082"/>
                </a:cubicBezTo>
                <a:cubicBezTo>
                  <a:pt x="197188" y="105849"/>
                  <a:pt x="181313" y="120136"/>
                  <a:pt x="169142" y="116432"/>
                </a:cubicBezTo>
                <a:cubicBezTo>
                  <a:pt x="156971" y="112728"/>
                  <a:pt x="150621" y="104790"/>
                  <a:pt x="127867" y="87857"/>
                </a:cubicBezTo>
                <a:cubicBezTo>
                  <a:pt x="105113" y="70924"/>
                  <a:pt x="9334" y="11128"/>
                  <a:pt x="867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BEB61C38-3CD0-C2E5-C58E-E2C920026E48}"/>
              </a:ext>
            </a:extLst>
          </p:cNvPr>
          <p:cNvSpPr/>
          <p:nvPr/>
        </p:nvSpPr>
        <p:spPr>
          <a:xfrm>
            <a:off x="5933427" y="6228644"/>
            <a:ext cx="377889" cy="365786"/>
          </a:xfrm>
          <a:custGeom>
            <a:avLst/>
            <a:gdLst>
              <a:gd name="connsiteX0" fmla="*/ 13348 w 377889"/>
              <a:gd name="connsiteY0" fmla="*/ 706 h 365786"/>
              <a:gd name="connsiteX1" fmla="*/ 648 w 377889"/>
              <a:gd name="connsiteY1" fmla="*/ 89606 h 365786"/>
              <a:gd name="connsiteX2" fmla="*/ 35573 w 377889"/>
              <a:gd name="connsiteY2" fmla="*/ 165806 h 365786"/>
              <a:gd name="connsiteX3" fmla="*/ 19698 w 377889"/>
              <a:gd name="connsiteY3" fmla="*/ 172156 h 365786"/>
              <a:gd name="connsiteX4" fmla="*/ 184798 w 377889"/>
              <a:gd name="connsiteY4" fmla="*/ 251531 h 365786"/>
              <a:gd name="connsiteX5" fmla="*/ 57798 w 377889"/>
              <a:gd name="connsiteY5" fmla="*/ 219781 h 365786"/>
              <a:gd name="connsiteX6" fmla="*/ 207023 w 377889"/>
              <a:gd name="connsiteY6" fmla="*/ 302331 h 365786"/>
              <a:gd name="connsiteX7" fmla="*/ 200673 w 377889"/>
              <a:gd name="connsiteY7" fmla="*/ 264231 h 365786"/>
              <a:gd name="connsiteX8" fmla="*/ 330848 w 377889"/>
              <a:gd name="connsiteY8" fmla="*/ 343606 h 365786"/>
              <a:gd name="connsiteX9" fmla="*/ 375298 w 377889"/>
              <a:gd name="connsiteY9" fmla="*/ 362656 h 365786"/>
              <a:gd name="connsiteX10" fmla="*/ 264173 w 377889"/>
              <a:gd name="connsiteY10" fmla="*/ 289631 h 365786"/>
              <a:gd name="connsiteX11" fmla="*/ 149873 w 377889"/>
              <a:gd name="connsiteY11" fmla="*/ 232481 h 365786"/>
              <a:gd name="connsiteX12" fmla="*/ 35573 w 377889"/>
              <a:gd name="connsiteY12" fmla="*/ 191206 h 365786"/>
              <a:gd name="connsiteX13" fmla="*/ 35573 w 377889"/>
              <a:gd name="connsiteY13" fmla="*/ 121356 h 365786"/>
              <a:gd name="connsiteX14" fmla="*/ 19698 w 377889"/>
              <a:gd name="connsiteY14" fmla="*/ 140406 h 365786"/>
              <a:gd name="connsiteX15" fmla="*/ 13348 w 377889"/>
              <a:gd name="connsiteY15" fmla="*/ 706 h 36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7889" h="365786">
                <a:moveTo>
                  <a:pt x="13348" y="706"/>
                </a:moveTo>
                <a:cubicBezTo>
                  <a:pt x="10173" y="-7761"/>
                  <a:pt x="-3056" y="62089"/>
                  <a:pt x="648" y="89606"/>
                </a:cubicBezTo>
                <a:cubicBezTo>
                  <a:pt x="4352" y="117123"/>
                  <a:pt x="32398" y="152048"/>
                  <a:pt x="35573" y="165806"/>
                </a:cubicBezTo>
                <a:cubicBezTo>
                  <a:pt x="38748" y="179564"/>
                  <a:pt x="-5173" y="157869"/>
                  <a:pt x="19698" y="172156"/>
                </a:cubicBezTo>
                <a:cubicBezTo>
                  <a:pt x="44569" y="186444"/>
                  <a:pt x="178448" y="243594"/>
                  <a:pt x="184798" y="251531"/>
                </a:cubicBezTo>
                <a:cubicBezTo>
                  <a:pt x="191148" y="259468"/>
                  <a:pt x="54094" y="211314"/>
                  <a:pt x="57798" y="219781"/>
                </a:cubicBezTo>
                <a:cubicBezTo>
                  <a:pt x="61502" y="228248"/>
                  <a:pt x="183211" y="294923"/>
                  <a:pt x="207023" y="302331"/>
                </a:cubicBezTo>
                <a:cubicBezTo>
                  <a:pt x="230836" y="309739"/>
                  <a:pt x="180036" y="257352"/>
                  <a:pt x="200673" y="264231"/>
                </a:cubicBezTo>
                <a:cubicBezTo>
                  <a:pt x="221310" y="271110"/>
                  <a:pt x="301744" y="327202"/>
                  <a:pt x="330848" y="343606"/>
                </a:cubicBezTo>
                <a:cubicBezTo>
                  <a:pt x="359952" y="360010"/>
                  <a:pt x="386410" y="371652"/>
                  <a:pt x="375298" y="362656"/>
                </a:cubicBezTo>
                <a:cubicBezTo>
                  <a:pt x="364186" y="353660"/>
                  <a:pt x="301744" y="311327"/>
                  <a:pt x="264173" y="289631"/>
                </a:cubicBezTo>
                <a:cubicBezTo>
                  <a:pt x="226602" y="267935"/>
                  <a:pt x="187973" y="248885"/>
                  <a:pt x="149873" y="232481"/>
                </a:cubicBezTo>
                <a:cubicBezTo>
                  <a:pt x="111773" y="216077"/>
                  <a:pt x="54623" y="209727"/>
                  <a:pt x="35573" y="191206"/>
                </a:cubicBezTo>
                <a:cubicBezTo>
                  <a:pt x="16523" y="172685"/>
                  <a:pt x="35573" y="121356"/>
                  <a:pt x="35573" y="121356"/>
                </a:cubicBezTo>
                <a:cubicBezTo>
                  <a:pt x="32927" y="112889"/>
                  <a:pt x="22344" y="154164"/>
                  <a:pt x="19698" y="140406"/>
                </a:cubicBezTo>
                <a:cubicBezTo>
                  <a:pt x="17052" y="126648"/>
                  <a:pt x="16523" y="9173"/>
                  <a:pt x="13348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706ACBF3-74A1-5B9B-D22F-4A786B3AB203}"/>
              </a:ext>
            </a:extLst>
          </p:cNvPr>
          <p:cNvSpPr/>
          <p:nvPr/>
        </p:nvSpPr>
        <p:spPr>
          <a:xfrm>
            <a:off x="5956195" y="6238800"/>
            <a:ext cx="246936" cy="225523"/>
          </a:xfrm>
          <a:custGeom>
            <a:avLst/>
            <a:gdLst>
              <a:gd name="connsiteX0" fmla="*/ 105 w 246936"/>
              <a:gd name="connsiteY0" fmla="*/ 75 h 225523"/>
              <a:gd name="connsiteX1" fmla="*/ 85830 w 246936"/>
              <a:gd name="connsiteY1" fmla="*/ 123900 h 225523"/>
              <a:gd name="connsiteX2" fmla="*/ 206480 w 246936"/>
              <a:gd name="connsiteY2" fmla="*/ 174700 h 225523"/>
              <a:gd name="connsiteX3" fmla="*/ 228705 w 246936"/>
              <a:gd name="connsiteY3" fmla="*/ 225500 h 225523"/>
              <a:gd name="connsiteX4" fmla="*/ 241405 w 246936"/>
              <a:gd name="connsiteY4" fmla="*/ 168350 h 225523"/>
              <a:gd name="connsiteX5" fmla="*/ 133455 w 246936"/>
              <a:gd name="connsiteY5" fmla="*/ 114375 h 225523"/>
              <a:gd name="connsiteX6" fmla="*/ 219180 w 246936"/>
              <a:gd name="connsiteY6" fmla="*/ 162000 h 225523"/>
              <a:gd name="connsiteX7" fmla="*/ 136630 w 246936"/>
              <a:gd name="connsiteY7" fmla="*/ 146125 h 225523"/>
              <a:gd name="connsiteX8" fmla="*/ 19155 w 246936"/>
              <a:gd name="connsiteY8" fmla="*/ 130250 h 225523"/>
              <a:gd name="connsiteX9" fmla="*/ 66780 w 246936"/>
              <a:gd name="connsiteY9" fmla="*/ 142950 h 225523"/>
              <a:gd name="connsiteX10" fmla="*/ 105 w 246936"/>
              <a:gd name="connsiteY10" fmla="*/ 75 h 22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936" h="225523">
                <a:moveTo>
                  <a:pt x="105" y="75"/>
                </a:moveTo>
                <a:cubicBezTo>
                  <a:pt x="3280" y="-3100"/>
                  <a:pt x="51434" y="94796"/>
                  <a:pt x="85830" y="123900"/>
                </a:cubicBezTo>
                <a:cubicBezTo>
                  <a:pt x="120226" y="153004"/>
                  <a:pt x="182668" y="157767"/>
                  <a:pt x="206480" y="174700"/>
                </a:cubicBezTo>
                <a:cubicBezTo>
                  <a:pt x="230293" y="191633"/>
                  <a:pt x="222884" y="226558"/>
                  <a:pt x="228705" y="225500"/>
                </a:cubicBezTo>
                <a:cubicBezTo>
                  <a:pt x="234526" y="224442"/>
                  <a:pt x="257280" y="186871"/>
                  <a:pt x="241405" y="168350"/>
                </a:cubicBezTo>
                <a:cubicBezTo>
                  <a:pt x="225530" y="149829"/>
                  <a:pt x="137159" y="115433"/>
                  <a:pt x="133455" y="114375"/>
                </a:cubicBezTo>
                <a:cubicBezTo>
                  <a:pt x="129751" y="113317"/>
                  <a:pt x="218651" y="156708"/>
                  <a:pt x="219180" y="162000"/>
                </a:cubicBezTo>
                <a:cubicBezTo>
                  <a:pt x="219709" y="167292"/>
                  <a:pt x="169967" y="151417"/>
                  <a:pt x="136630" y="146125"/>
                </a:cubicBezTo>
                <a:cubicBezTo>
                  <a:pt x="103293" y="140833"/>
                  <a:pt x="30797" y="130779"/>
                  <a:pt x="19155" y="130250"/>
                </a:cubicBezTo>
                <a:cubicBezTo>
                  <a:pt x="7513" y="129721"/>
                  <a:pt x="67309" y="160942"/>
                  <a:pt x="66780" y="142950"/>
                </a:cubicBezTo>
                <a:cubicBezTo>
                  <a:pt x="66251" y="124958"/>
                  <a:pt x="-3070" y="3250"/>
                  <a:pt x="105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338F4A85-BBF5-3317-EF29-C391A725F7CA}"/>
              </a:ext>
            </a:extLst>
          </p:cNvPr>
          <p:cNvSpPr/>
          <p:nvPr/>
        </p:nvSpPr>
        <p:spPr>
          <a:xfrm>
            <a:off x="5812453" y="6092395"/>
            <a:ext cx="398296" cy="276655"/>
          </a:xfrm>
          <a:custGeom>
            <a:avLst/>
            <a:gdLst>
              <a:gd name="connsiteX0" fmla="*/ 972 w 398296"/>
              <a:gd name="connsiteY0" fmla="*/ 430 h 276655"/>
              <a:gd name="connsiteX1" fmla="*/ 178772 w 398296"/>
              <a:gd name="connsiteY1" fmla="*/ 194105 h 276655"/>
              <a:gd name="connsiteX2" fmla="*/ 172422 w 398296"/>
              <a:gd name="connsiteY2" fmla="*/ 178230 h 276655"/>
              <a:gd name="connsiteX3" fmla="*/ 267672 w 398296"/>
              <a:gd name="connsiteY3" fmla="*/ 235380 h 276655"/>
              <a:gd name="connsiteX4" fmla="*/ 397847 w 398296"/>
              <a:gd name="connsiteY4" fmla="*/ 276655 h 276655"/>
              <a:gd name="connsiteX5" fmla="*/ 305772 w 398296"/>
              <a:gd name="connsiteY5" fmla="*/ 235380 h 276655"/>
              <a:gd name="connsiteX6" fmla="*/ 181947 w 398296"/>
              <a:gd name="connsiteY6" fmla="*/ 171880 h 276655"/>
              <a:gd name="connsiteX7" fmla="*/ 83522 w 398296"/>
              <a:gd name="connsiteY7" fmla="*/ 111555 h 276655"/>
              <a:gd name="connsiteX8" fmla="*/ 105747 w 398296"/>
              <a:gd name="connsiteY8" fmla="*/ 140130 h 276655"/>
              <a:gd name="connsiteX9" fmla="*/ 972 w 398296"/>
              <a:gd name="connsiteY9" fmla="*/ 430 h 27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296" h="276655">
                <a:moveTo>
                  <a:pt x="972" y="430"/>
                </a:moveTo>
                <a:cubicBezTo>
                  <a:pt x="13143" y="9426"/>
                  <a:pt x="178772" y="194105"/>
                  <a:pt x="178772" y="194105"/>
                </a:cubicBezTo>
                <a:cubicBezTo>
                  <a:pt x="207347" y="223738"/>
                  <a:pt x="157605" y="171351"/>
                  <a:pt x="172422" y="178230"/>
                </a:cubicBezTo>
                <a:cubicBezTo>
                  <a:pt x="187239" y="185109"/>
                  <a:pt x="230101" y="218976"/>
                  <a:pt x="267672" y="235380"/>
                </a:cubicBezTo>
                <a:cubicBezTo>
                  <a:pt x="305243" y="251784"/>
                  <a:pt x="391497" y="276655"/>
                  <a:pt x="397847" y="276655"/>
                </a:cubicBezTo>
                <a:cubicBezTo>
                  <a:pt x="404197" y="276655"/>
                  <a:pt x="341755" y="252842"/>
                  <a:pt x="305772" y="235380"/>
                </a:cubicBezTo>
                <a:cubicBezTo>
                  <a:pt x="269789" y="217918"/>
                  <a:pt x="218989" y="192518"/>
                  <a:pt x="181947" y="171880"/>
                </a:cubicBezTo>
                <a:cubicBezTo>
                  <a:pt x="144905" y="151242"/>
                  <a:pt x="96222" y="116847"/>
                  <a:pt x="83522" y="111555"/>
                </a:cubicBezTo>
                <a:cubicBezTo>
                  <a:pt x="70822" y="106263"/>
                  <a:pt x="116860" y="153888"/>
                  <a:pt x="105747" y="140130"/>
                </a:cubicBezTo>
                <a:cubicBezTo>
                  <a:pt x="94634" y="126372"/>
                  <a:pt x="-11199" y="-8566"/>
                  <a:pt x="972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0DED86B5-6523-6899-43E4-E027C5BC89AE}"/>
              </a:ext>
            </a:extLst>
          </p:cNvPr>
          <p:cNvSpPr/>
          <p:nvPr/>
        </p:nvSpPr>
        <p:spPr>
          <a:xfrm>
            <a:off x="5808828" y="6012277"/>
            <a:ext cx="440045" cy="331752"/>
          </a:xfrm>
          <a:custGeom>
            <a:avLst/>
            <a:gdLst>
              <a:gd name="connsiteX0" fmla="*/ 4597 w 440045"/>
              <a:gd name="connsiteY0" fmla="*/ 128173 h 331752"/>
              <a:gd name="connsiteX1" fmla="*/ 7772 w 440045"/>
              <a:gd name="connsiteY1" fmla="*/ 17048 h 331752"/>
              <a:gd name="connsiteX2" fmla="*/ 52222 w 440045"/>
              <a:gd name="connsiteY2" fmla="*/ 55148 h 331752"/>
              <a:gd name="connsiteX3" fmla="*/ 52222 w 440045"/>
              <a:gd name="connsiteY3" fmla="*/ 36098 h 331752"/>
              <a:gd name="connsiteX4" fmla="*/ 252247 w 440045"/>
              <a:gd name="connsiteY4" fmla="*/ 115473 h 331752"/>
              <a:gd name="connsiteX5" fmla="*/ 325272 w 440045"/>
              <a:gd name="connsiteY5" fmla="*/ 188498 h 331752"/>
              <a:gd name="connsiteX6" fmla="*/ 331622 w 440045"/>
              <a:gd name="connsiteY6" fmla="*/ 163098 h 331752"/>
              <a:gd name="connsiteX7" fmla="*/ 388772 w 440045"/>
              <a:gd name="connsiteY7" fmla="*/ 220248 h 331752"/>
              <a:gd name="connsiteX8" fmla="*/ 382422 w 440045"/>
              <a:gd name="connsiteY8" fmla="*/ 207548 h 331752"/>
              <a:gd name="connsiteX9" fmla="*/ 423697 w 440045"/>
              <a:gd name="connsiteY9" fmla="*/ 251998 h 331752"/>
              <a:gd name="connsiteX10" fmla="*/ 433222 w 440045"/>
              <a:gd name="connsiteY10" fmla="*/ 290098 h 331752"/>
              <a:gd name="connsiteX11" fmla="*/ 436397 w 440045"/>
              <a:gd name="connsiteY11" fmla="*/ 331373 h 331752"/>
              <a:gd name="connsiteX12" fmla="*/ 436397 w 440045"/>
              <a:gd name="connsiteY12" fmla="*/ 264698 h 331752"/>
              <a:gd name="connsiteX13" fmla="*/ 388772 w 440045"/>
              <a:gd name="connsiteY13" fmla="*/ 198023 h 331752"/>
              <a:gd name="connsiteX14" fmla="*/ 268122 w 440045"/>
              <a:gd name="connsiteY14" fmla="*/ 90073 h 331752"/>
              <a:gd name="connsiteX15" fmla="*/ 283997 w 440045"/>
              <a:gd name="connsiteY15" fmla="*/ 109123 h 331752"/>
              <a:gd name="connsiteX16" fmla="*/ 68097 w 440045"/>
              <a:gd name="connsiteY16" fmla="*/ 29748 h 331752"/>
              <a:gd name="connsiteX17" fmla="*/ 83972 w 440045"/>
              <a:gd name="connsiteY17" fmla="*/ 42448 h 331752"/>
              <a:gd name="connsiteX18" fmla="*/ 55397 w 440045"/>
              <a:gd name="connsiteY18" fmla="*/ 1173 h 331752"/>
              <a:gd name="connsiteX19" fmla="*/ 4597 w 440045"/>
              <a:gd name="connsiteY19" fmla="*/ 128173 h 33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0045" h="331752">
                <a:moveTo>
                  <a:pt x="4597" y="128173"/>
                </a:moveTo>
                <a:cubicBezTo>
                  <a:pt x="-3340" y="130819"/>
                  <a:pt x="-165" y="29219"/>
                  <a:pt x="7772" y="17048"/>
                </a:cubicBezTo>
                <a:cubicBezTo>
                  <a:pt x="15709" y="4877"/>
                  <a:pt x="44814" y="51973"/>
                  <a:pt x="52222" y="55148"/>
                </a:cubicBezTo>
                <a:cubicBezTo>
                  <a:pt x="59630" y="58323"/>
                  <a:pt x="18884" y="26044"/>
                  <a:pt x="52222" y="36098"/>
                </a:cubicBezTo>
                <a:cubicBezTo>
                  <a:pt x="85560" y="46152"/>
                  <a:pt x="206739" y="90073"/>
                  <a:pt x="252247" y="115473"/>
                </a:cubicBezTo>
                <a:cubicBezTo>
                  <a:pt x="297755" y="140873"/>
                  <a:pt x="312043" y="180561"/>
                  <a:pt x="325272" y="188498"/>
                </a:cubicBezTo>
                <a:cubicBezTo>
                  <a:pt x="338501" y="196435"/>
                  <a:pt x="321039" y="157806"/>
                  <a:pt x="331622" y="163098"/>
                </a:cubicBezTo>
                <a:cubicBezTo>
                  <a:pt x="342205" y="168390"/>
                  <a:pt x="388772" y="220248"/>
                  <a:pt x="388772" y="220248"/>
                </a:cubicBezTo>
                <a:cubicBezTo>
                  <a:pt x="397239" y="227656"/>
                  <a:pt x="376601" y="202256"/>
                  <a:pt x="382422" y="207548"/>
                </a:cubicBezTo>
                <a:cubicBezTo>
                  <a:pt x="388243" y="212840"/>
                  <a:pt x="415230" y="238240"/>
                  <a:pt x="423697" y="251998"/>
                </a:cubicBezTo>
                <a:cubicBezTo>
                  <a:pt x="432164" y="265756"/>
                  <a:pt x="431105" y="276869"/>
                  <a:pt x="433222" y="290098"/>
                </a:cubicBezTo>
                <a:cubicBezTo>
                  <a:pt x="435339" y="303327"/>
                  <a:pt x="435868" y="335606"/>
                  <a:pt x="436397" y="331373"/>
                </a:cubicBezTo>
                <a:cubicBezTo>
                  <a:pt x="436926" y="327140"/>
                  <a:pt x="444335" y="286923"/>
                  <a:pt x="436397" y="264698"/>
                </a:cubicBezTo>
                <a:cubicBezTo>
                  <a:pt x="428460" y="242473"/>
                  <a:pt x="416818" y="227127"/>
                  <a:pt x="388772" y="198023"/>
                </a:cubicBezTo>
                <a:cubicBezTo>
                  <a:pt x="360726" y="168919"/>
                  <a:pt x="285584" y="104890"/>
                  <a:pt x="268122" y="90073"/>
                </a:cubicBezTo>
                <a:cubicBezTo>
                  <a:pt x="250660" y="75256"/>
                  <a:pt x="317335" y="119177"/>
                  <a:pt x="283997" y="109123"/>
                </a:cubicBezTo>
                <a:cubicBezTo>
                  <a:pt x="250659" y="99069"/>
                  <a:pt x="101434" y="40860"/>
                  <a:pt x="68097" y="29748"/>
                </a:cubicBezTo>
                <a:cubicBezTo>
                  <a:pt x="34760" y="18636"/>
                  <a:pt x="86089" y="47210"/>
                  <a:pt x="83972" y="42448"/>
                </a:cubicBezTo>
                <a:cubicBezTo>
                  <a:pt x="81855" y="37686"/>
                  <a:pt x="72860" y="-7823"/>
                  <a:pt x="55397" y="1173"/>
                </a:cubicBezTo>
                <a:cubicBezTo>
                  <a:pt x="37935" y="10169"/>
                  <a:pt x="12534" y="125527"/>
                  <a:pt x="4597" y="128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6E7EE0F5-01F3-44CD-C1F9-50BA238A2C4E}"/>
              </a:ext>
            </a:extLst>
          </p:cNvPr>
          <p:cNvSpPr/>
          <p:nvPr/>
        </p:nvSpPr>
        <p:spPr>
          <a:xfrm>
            <a:off x="5867343" y="6070440"/>
            <a:ext cx="249799" cy="99281"/>
          </a:xfrm>
          <a:custGeom>
            <a:avLst/>
            <a:gdLst>
              <a:gd name="connsiteX0" fmla="*/ 57 w 249799"/>
              <a:gd name="connsiteY0" fmla="*/ 160 h 99281"/>
              <a:gd name="connsiteX1" fmla="*/ 231832 w 249799"/>
              <a:gd name="connsiteY1" fmla="*/ 95410 h 99281"/>
              <a:gd name="connsiteX2" fmla="*/ 209607 w 249799"/>
              <a:gd name="connsiteY2" fmla="*/ 73185 h 99281"/>
              <a:gd name="connsiteX3" fmla="*/ 57 w 249799"/>
              <a:gd name="connsiteY3" fmla="*/ 160 h 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99" h="99281">
                <a:moveTo>
                  <a:pt x="57" y="160"/>
                </a:moveTo>
                <a:cubicBezTo>
                  <a:pt x="3761" y="3864"/>
                  <a:pt x="196907" y="83239"/>
                  <a:pt x="231832" y="95410"/>
                </a:cubicBezTo>
                <a:cubicBezTo>
                  <a:pt x="266757" y="107581"/>
                  <a:pt x="246119" y="88531"/>
                  <a:pt x="209607" y="73185"/>
                </a:cubicBezTo>
                <a:cubicBezTo>
                  <a:pt x="173095" y="57839"/>
                  <a:pt x="-3647" y="-3544"/>
                  <a:pt x="57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FCFABE44-D2A5-57DB-F279-F77EF154B023}"/>
              </a:ext>
            </a:extLst>
          </p:cNvPr>
          <p:cNvSpPr/>
          <p:nvPr/>
        </p:nvSpPr>
        <p:spPr>
          <a:xfrm>
            <a:off x="5953120" y="6175272"/>
            <a:ext cx="244547" cy="124115"/>
          </a:xfrm>
          <a:custGeom>
            <a:avLst/>
            <a:gdLst>
              <a:gd name="connsiteX0" fmla="*/ 5 w 244547"/>
              <a:gd name="connsiteY0" fmla="*/ 103 h 124115"/>
              <a:gd name="connsiteX1" fmla="*/ 193680 w 244547"/>
              <a:gd name="connsiteY1" fmla="*/ 66778 h 124115"/>
              <a:gd name="connsiteX2" fmla="*/ 244480 w 244547"/>
              <a:gd name="connsiteY2" fmla="*/ 123928 h 124115"/>
              <a:gd name="connsiteX3" fmla="*/ 187330 w 244547"/>
              <a:gd name="connsiteY3" fmla="*/ 82653 h 124115"/>
              <a:gd name="connsiteX4" fmla="*/ 5 w 244547"/>
              <a:gd name="connsiteY4" fmla="*/ 103 h 12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47" h="124115">
                <a:moveTo>
                  <a:pt x="5" y="103"/>
                </a:moveTo>
                <a:cubicBezTo>
                  <a:pt x="1063" y="-2543"/>
                  <a:pt x="152934" y="46141"/>
                  <a:pt x="193680" y="66778"/>
                </a:cubicBezTo>
                <a:cubicBezTo>
                  <a:pt x="234426" y="87415"/>
                  <a:pt x="245538" y="121282"/>
                  <a:pt x="244480" y="123928"/>
                </a:cubicBezTo>
                <a:cubicBezTo>
                  <a:pt x="243422" y="126574"/>
                  <a:pt x="222784" y="100645"/>
                  <a:pt x="187330" y="82653"/>
                </a:cubicBezTo>
                <a:cubicBezTo>
                  <a:pt x="151876" y="64661"/>
                  <a:pt x="-1053" y="2749"/>
                  <a:pt x="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C1686352-1E00-CC09-42BF-A9F4694EC5FB}"/>
              </a:ext>
            </a:extLst>
          </p:cNvPr>
          <p:cNvSpPr/>
          <p:nvPr/>
        </p:nvSpPr>
        <p:spPr>
          <a:xfrm>
            <a:off x="6193462" y="6308725"/>
            <a:ext cx="194933" cy="136528"/>
          </a:xfrm>
          <a:custGeom>
            <a:avLst/>
            <a:gdLst>
              <a:gd name="connsiteX0" fmla="*/ 86688 w 194933"/>
              <a:gd name="connsiteY0" fmla="*/ 0 h 136528"/>
              <a:gd name="connsiteX1" fmla="*/ 172413 w 194933"/>
              <a:gd name="connsiteY1" fmla="*/ 60325 h 136528"/>
              <a:gd name="connsiteX2" fmla="*/ 124788 w 194933"/>
              <a:gd name="connsiteY2" fmla="*/ 57150 h 136528"/>
              <a:gd name="connsiteX3" fmla="*/ 963 w 194933"/>
              <a:gd name="connsiteY3" fmla="*/ 63500 h 136528"/>
              <a:gd name="connsiteX4" fmla="*/ 73988 w 194933"/>
              <a:gd name="connsiteY4" fmla="*/ 66675 h 136528"/>
              <a:gd name="connsiteX5" fmla="*/ 194638 w 194933"/>
              <a:gd name="connsiteY5" fmla="*/ 136525 h 136528"/>
              <a:gd name="connsiteX6" fmla="*/ 108913 w 194933"/>
              <a:gd name="connsiteY6" fmla="*/ 69850 h 136528"/>
              <a:gd name="connsiteX7" fmla="*/ 137488 w 194933"/>
              <a:gd name="connsiteY7" fmla="*/ 60325 h 136528"/>
              <a:gd name="connsiteX8" fmla="*/ 86688 w 194933"/>
              <a:gd name="connsiteY8" fmla="*/ 0 h 13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33" h="136528">
                <a:moveTo>
                  <a:pt x="86688" y="0"/>
                </a:moveTo>
                <a:cubicBezTo>
                  <a:pt x="92509" y="0"/>
                  <a:pt x="166063" y="50800"/>
                  <a:pt x="172413" y="60325"/>
                </a:cubicBezTo>
                <a:cubicBezTo>
                  <a:pt x="178763" y="69850"/>
                  <a:pt x="153363" y="56621"/>
                  <a:pt x="124788" y="57150"/>
                </a:cubicBezTo>
                <a:cubicBezTo>
                  <a:pt x="96213" y="57679"/>
                  <a:pt x="9430" y="61913"/>
                  <a:pt x="963" y="63500"/>
                </a:cubicBezTo>
                <a:cubicBezTo>
                  <a:pt x="-7504" y="65087"/>
                  <a:pt x="41709" y="54504"/>
                  <a:pt x="73988" y="66675"/>
                </a:cubicBezTo>
                <a:cubicBezTo>
                  <a:pt x="106267" y="78846"/>
                  <a:pt x="188817" y="135996"/>
                  <a:pt x="194638" y="136525"/>
                </a:cubicBezTo>
                <a:cubicBezTo>
                  <a:pt x="200459" y="137054"/>
                  <a:pt x="118438" y="82550"/>
                  <a:pt x="108913" y="69850"/>
                </a:cubicBezTo>
                <a:cubicBezTo>
                  <a:pt x="99388" y="57150"/>
                  <a:pt x="138017" y="69321"/>
                  <a:pt x="137488" y="60325"/>
                </a:cubicBezTo>
                <a:cubicBezTo>
                  <a:pt x="136959" y="51329"/>
                  <a:pt x="80867" y="0"/>
                  <a:pt x="866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C26106E8-94E4-87FD-E1E7-53D2C8C65E08}"/>
              </a:ext>
            </a:extLst>
          </p:cNvPr>
          <p:cNvSpPr/>
          <p:nvPr/>
        </p:nvSpPr>
        <p:spPr>
          <a:xfrm>
            <a:off x="6212638" y="6407146"/>
            <a:ext cx="459827" cy="203271"/>
          </a:xfrm>
          <a:custGeom>
            <a:avLst/>
            <a:gdLst>
              <a:gd name="connsiteX0" fmla="*/ 61162 w 459827"/>
              <a:gd name="connsiteY0" fmla="*/ 4 h 203271"/>
              <a:gd name="connsiteX1" fmla="*/ 99262 w 459827"/>
              <a:gd name="connsiteY1" fmla="*/ 57154 h 203271"/>
              <a:gd name="connsiteX2" fmla="*/ 19887 w 459827"/>
              <a:gd name="connsiteY2" fmla="*/ 82554 h 203271"/>
              <a:gd name="connsiteX3" fmla="*/ 204037 w 459827"/>
              <a:gd name="connsiteY3" fmla="*/ 47629 h 203271"/>
              <a:gd name="connsiteX4" fmla="*/ 169112 w 459827"/>
              <a:gd name="connsiteY4" fmla="*/ 69854 h 203271"/>
              <a:gd name="connsiteX5" fmla="*/ 229437 w 459827"/>
              <a:gd name="connsiteY5" fmla="*/ 127004 h 203271"/>
              <a:gd name="connsiteX6" fmla="*/ 302462 w 459827"/>
              <a:gd name="connsiteY6" fmla="*/ 177804 h 203271"/>
              <a:gd name="connsiteX7" fmla="*/ 454862 w 459827"/>
              <a:gd name="connsiteY7" fmla="*/ 161929 h 203271"/>
              <a:gd name="connsiteX8" fmla="*/ 419937 w 459827"/>
              <a:gd name="connsiteY8" fmla="*/ 174629 h 203271"/>
              <a:gd name="connsiteX9" fmla="*/ 391362 w 459827"/>
              <a:gd name="connsiteY9" fmla="*/ 203204 h 203271"/>
              <a:gd name="connsiteX10" fmla="*/ 388187 w 459827"/>
              <a:gd name="connsiteY10" fmla="*/ 180979 h 203271"/>
              <a:gd name="connsiteX11" fmla="*/ 245312 w 459827"/>
              <a:gd name="connsiteY11" fmla="*/ 133354 h 203271"/>
              <a:gd name="connsiteX12" fmla="*/ 172287 w 459827"/>
              <a:gd name="connsiteY12" fmla="*/ 82554 h 203271"/>
              <a:gd name="connsiteX13" fmla="*/ 207212 w 459827"/>
              <a:gd name="connsiteY13" fmla="*/ 12704 h 203271"/>
              <a:gd name="connsiteX14" fmla="*/ 134187 w 459827"/>
              <a:gd name="connsiteY14" fmla="*/ 50804 h 203271"/>
              <a:gd name="connsiteX15" fmla="*/ 837 w 459827"/>
              <a:gd name="connsiteY15" fmla="*/ 69854 h 203271"/>
              <a:gd name="connsiteX16" fmla="*/ 77037 w 459827"/>
              <a:gd name="connsiteY16" fmla="*/ 53979 h 203271"/>
              <a:gd name="connsiteX17" fmla="*/ 61162 w 459827"/>
              <a:gd name="connsiteY17" fmla="*/ 4 h 20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9827" h="203271">
                <a:moveTo>
                  <a:pt x="61162" y="4"/>
                </a:moveTo>
                <a:cubicBezTo>
                  <a:pt x="64866" y="533"/>
                  <a:pt x="106141" y="43396"/>
                  <a:pt x="99262" y="57154"/>
                </a:cubicBezTo>
                <a:cubicBezTo>
                  <a:pt x="92383" y="70912"/>
                  <a:pt x="2425" y="84141"/>
                  <a:pt x="19887" y="82554"/>
                </a:cubicBezTo>
                <a:cubicBezTo>
                  <a:pt x="37349" y="80967"/>
                  <a:pt x="179166" y="49746"/>
                  <a:pt x="204037" y="47629"/>
                </a:cubicBezTo>
                <a:cubicBezTo>
                  <a:pt x="228908" y="45512"/>
                  <a:pt x="164879" y="56625"/>
                  <a:pt x="169112" y="69854"/>
                </a:cubicBezTo>
                <a:cubicBezTo>
                  <a:pt x="173345" y="83083"/>
                  <a:pt x="207212" y="109012"/>
                  <a:pt x="229437" y="127004"/>
                </a:cubicBezTo>
                <a:cubicBezTo>
                  <a:pt x="251662" y="144996"/>
                  <a:pt x="264891" y="171983"/>
                  <a:pt x="302462" y="177804"/>
                </a:cubicBezTo>
                <a:cubicBezTo>
                  <a:pt x="340033" y="183625"/>
                  <a:pt x="435283" y="162458"/>
                  <a:pt x="454862" y="161929"/>
                </a:cubicBezTo>
                <a:cubicBezTo>
                  <a:pt x="474441" y="161400"/>
                  <a:pt x="430520" y="167750"/>
                  <a:pt x="419937" y="174629"/>
                </a:cubicBezTo>
                <a:cubicBezTo>
                  <a:pt x="409354" y="181508"/>
                  <a:pt x="396653" y="202146"/>
                  <a:pt x="391362" y="203204"/>
                </a:cubicBezTo>
                <a:cubicBezTo>
                  <a:pt x="386071" y="204262"/>
                  <a:pt x="412529" y="192621"/>
                  <a:pt x="388187" y="180979"/>
                </a:cubicBezTo>
                <a:cubicBezTo>
                  <a:pt x="363845" y="169337"/>
                  <a:pt x="281295" y="149758"/>
                  <a:pt x="245312" y="133354"/>
                </a:cubicBezTo>
                <a:cubicBezTo>
                  <a:pt x="209329" y="116950"/>
                  <a:pt x="178637" y="102662"/>
                  <a:pt x="172287" y="82554"/>
                </a:cubicBezTo>
                <a:cubicBezTo>
                  <a:pt x="165937" y="62446"/>
                  <a:pt x="213562" y="17996"/>
                  <a:pt x="207212" y="12704"/>
                </a:cubicBezTo>
                <a:cubicBezTo>
                  <a:pt x="200862" y="7412"/>
                  <a:pt x="168583" y="41279"/>
                  <a:pt x="134187" y="50804"/>
                </a:cubicBezTo>
                <a:cubicBezTo>
                  <a:pt x="99791" y="60329"/>
                  <a:pt x="10362" y="69325"/>
                  <a:pt x="837" y="69854"/>
                </a:cubicBezTo>
                <a:cubicBezTo>
                  <a:pt x="-8688" y="70383"/>
                  <a:pt x="65925" y="59800"/>
                  <a:pt x="77037" y="53979"/>
                </a:cubicBezTo>
                <a:cubicBezTo>
                  <a:pt x="88149" y="48158"/>
                  <a:pt x="57458" y="-525"/>
                  <a:pt x="6116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BB4E1FC0-2D6B-F569-DBF3-0892CB46DF3B}"/>
              </a:ext>
            </a:extLst>
          </p:cNvPr>
          <p:cNvSpPr/>
          <p:nvPr/>
        </p:nvSpPr>
        <p:spPr>
          <a:xfrm>
            <a:off x="6500575" y="6488382"/>
            <a:ext cx="415138" cy="245089"/>
          </a:xfrm>
          <a:custGeom>
            <a:avLst/>
            <a:gdLst>
              <a:gd name="connsiteX0" fmla="*/ 1825 w 415138"/>
              <a:gd name="connsiteY0" fmla="*/ 1318 h 245089"/>
              <a:gd name="connsiteX1" fmla="*/ 224075 w 415138"/>
              <a:gd name="connsiteY1" fmla="*/ 45768 h 245089"/>
              <a:gd name="connsiteX2" fmla="*/ 370125 w 415138"/>
              <a:gd name="connsiteY2" fmla="*/ 115618 h 245089"/>
              <a:gd name="connsiteX3" fmla="*/ 363775 w 415138"/>
              <a:gd name="connsiteY3" fmla="*/ 96568 h 245089"/>
              <a:gd name="connsiteX4" fmla="*/ 414575 w 415138"/>
              <a:gd name="connsiteY4" fmla="*/ 242618 h 245089"/>
              <a:gd name="connsiteX5" fmla="*/ 392350 w 415138"/>
              <a:gd name="connsiteY5" fmla="*/ 182293 h 245089"/>
              <a:gd name="connsiteX6" fmla="*/ 414575 w 415138"/>
              <a:gd name="connsiteY6" fmla="*/ 102918 h 245089"/>
              <a:gd name="connsiteX7" fmla="*/ 370125 w 415138"/>
              <a:gd name="connsiteY7" fmla="*/ 102918 h 245089"/>
              <a:gd name="connsiteX8" fmla="*/ 293925 w 415138"/>
              <a:gd name="connsiteY8" fmla="*/ 52118 h 245089"/>
              <a:gd name="connsiteX9" fmla="*/ 312975 w 415138"/>
              <a:gd name="connsiteY9" fmla="*/ 42593 h 245089"/>
              <a:gd name="connsiteX10" fmla="*/ 195500 w 415138"/>
              <a:gd name="connsiteY10" fmla="*/ 10843 h 245089"/>
              <a:gd name="connsiteX11" fmla="*/ 220900 w 415138"/>
              <a:gd name="connsiteY11" fmla="*/ 4493 h 245089"/>
              <a:gd name="connsiteX12" fmla="*/ 125650 w 415138"/>
              <a:gd name="connsiteY12" fmla="*/ 10843 h 245089"/>
              <a:gd name="connsiteX13" fmla="*/ 1825 w 415138"/>
              <a:gd name="connsiteY13" fmla="*/ 1318 h 24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138" h="245089">
                <a:moveTo>
                  <a:pt x="1825" y="1318"/>
                </a:moveTo>
                <a:cubicBezTo>
                  <a:pt x="18229" y="7139"/>
                  <a:pt x="162692" y="26718"/>
                  <a:pt x="224075" y="45768"/>
                </a:cubicBezTo>
                <a:cubicBezTo>
                  <a:pt x="285458" y="64818"/>
                  <a:pt x="346842" y="107151"/>
                  <a:pt x="370125" y="115618"/>
                </a:cubicBezTo>
                <a:cubicBezTo>
                  <a:pt x="393408" y="124085"/>
                  <a:pt x="356367" y="75401"/>
                  <a:pt x="363775" y="96568"/>
                </a:cubicBezTo>
                <a:cubicBezTo>
                  <a:pt x="371183" y="117735"/>
                  <a:pt x="409812" y="228330"/>
                  <a:pt x="414575" y="242618"/>
                </a:cubicBezTo>
                <a:cubicBezTo>
                  <a:pt x="419338" y="256906"/>
                  <a:pt x="392350" y="205576"/>
                  <a:pt x="392350" y="182293"/>
                </a:cubicBezTo>
                <a:cubicBezTo>
                  <a:pt x="392350" y="159010"/>
                  <a:pt x="418279" y="116147"/>
                  <a:pt x="414575" y="102918"/>
                </a:cubicBezTo>
                <a:cubicBezTo>
                  <a:pt x="410871" y="89689"/>
                  <a:pt x="390233" y="111385"/>
                  <a:pt x="370125" y="102918"/>
                </a:cubicBezTo>
                <a:cubicBezTo>
                  <a:pt x="350017" y="94451"/>
                  <a:pt x="303450" y="62172"/>
                  <a:pt x="293925" y="52118"/>
                </a:cubicBezTo>
                <a:cubicBezTo>
                  <a:pt x="284400" y="42064"/>
                  <a:pt x="329379" y="49472"/>
                  <a:pt x="312975" y="42593"/>
                </a:cubicBezTo>
                <a:cubicBezTo>
                  <a:pt x="296571" y="35714"/>
                  <a:pt x="210846" y="17193"/>
                  <a:pt x="195500" y="10843"/>
                </a:cubicBezTo>
                <a:cubicBezTo>
                  <a:pt x="180154" y="4493"/>
                  <a:pt x="232542" y="4493"/>
                  <a:pt x="220900" y="4493"/>
                </a:cubicBezTo>
                <a:cubicBezTo>
                  <a:pt x="209258" y="4493"/>
                  <a:pt x="167454" y="10843"/>
                  <a:pt x="125650" y="10843"/>
                </a:cubicBezTo>
                <a:cubicBezTo>
                  <a:pt x="83846" y="10843"/>
                  <a:pt x="-14579" y="-4503"/>
                  <a:pt x="1825" y="1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4B6AAF81-6666-1B6B-EC8F-2E395DAB19F2}"/>
              </a:ext>
            </a:extLst>
          </p:cNvPr>
          <p:cNvSpPr/>
          <p:nvPr/>
        </p:nvSpPr>
        <p:spPr>
          <a:xfrm>
            <a:off x="6666883" y="6553173"/>
            <a:ext cx="334025" cy="195983"/>
          </a:xfrm>
          <a:custGeom>
            <a:avLst/>
            <a:gdLst>
              <a:gd name="connsiteX0" fmla="*/ 617 w 334025"/>
              <a:gd name="connsiteY0" fmla="*/ 76227 h 195983"/>
              <a:gd name="connsiteX1" fmla="*/ 172067 w 334025"/>
              <a:gd name="connsiteY1" fmla="*/ 193702 h 195983"/>
              <a:gd name="connsiteX2" fmla="*/ 156192 w 334025"/>
              <a:gd name="connsiteY2" fmla="*/ 149252 h 195983"/>
              <a:gd name="connsiteX3" fmla="*/ 333992 w 334025"/>
              <a:gd name="connsiteY3" fmla="*/ 92102 h 195983"/>
              <a:gd name="connsiteX4" fmla="*/ 140317 w 334025"/>
              <a:gd name="connsiteY4" fmla="*/ 123852 h 195983"/>
              <a:gd name="connsiteX5" fmla="*/ 143492 w 334025"/>
              <a:gd name="connsiteY5" fmla="*/ 155602 h 195983"/>
              <a:gd name="connsiteX6" fmla="*/ 137142 w 334025"/>
              <a:gd name="connsiteY6" fmla="*/ 146077 h 195983"/>
              <a:gd name="connsiteX7" fmla="*/ 51417 w 334025"/>
              <a:gd name="connsiteY7" fmla="*/ 27 h 195983"/>
              <a:gd name="connsiteX8" fmla="*/ 111742 w 334025"/>
              <a:gd name="connsiteY8" fmla="*/ 133377 h 195983"/>
              <a:gd name="connsiteX9" fmla="*/ 617 w 334025"/>
              <a:gd name="connsiteY9" fmla="*/ 76227 h 19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025" h="195983">
                <a:moveTo>
                  <a:pt x="617" y="76227"/>
                </a:moveTo>
                <a:cubicBezTo>
                  <a:pt x="10671" y="86281"/>
                  <a:pt x="146138" y="181531"/>
                  <a:pt x="172067" y="193702"/>
                </a:cubicBezTo>
                <a:cubicBezTo>
                  <a:pt x="197996" y="205873"/>
                  <a:pt x="129205" y="166185"/>
                  <a:pt x="156192" y="149252"/>
                </a:cubicBezTo>
                <a:cubicBezTo>
                  <a:pt x="183180" y="132319"/>
                  <a:pt x="336638" y="96335"/>
                  <a:pt x="333992" y="92102"/>
                </a:cubicBezTo>
                <a:cubicBezTo>
                  <a:pt x="331346" y="87869"/>
                  <a:pt x="172067" y="113269"/>
                  <a:pt x="140317" y="123852"/>
                </a:cubicBezTo>
                <a:cubicBezTo>
                  <a:pt x="108567" y="134435"/>
                  <a:pt x="143492" y="155602"/>
                  <a:pt x="143492" y="155602"/>
                </a:cubicBezTo>
                <a:cubicBezTo>
                  <a:pt x="142963" y="159306"/>
                  <a:pt x="152488" y="172006"/>
                  <a:pt x="137142" y="146077"/>
                </a:cubicBezTo>
                <a:cubicBezTo>
                  <a:pt x="121796" y="120148"/>
                  <a:pt x="55650" y="2144"/>
                  <a:pt x="51417" y="27"/>
                </a:cubicBezTo>
                <a:cubicBezTo>
                  <a:pt x="47184" y="-2090"/>
                  <a:pt x="117034" y="119619"/>
                  <a:pt x="111742" y="133377"/>
                </a:cubicBezTo>
                <a:cubicBezTo>
                  <a:pt x="106450" y="147135"/>
                  <a:pt x="-9437" y="66173"/>
                  <a:pt x="617" y="76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0D9FB340-2D28-D90A-DFFA-9306B5CC0D6C}"/>
              </a:ext>
            </a:extLst>
          </p:cNvPr>
          <p:cNvSpPr/>
          <p:nvPr/>
        </p:nvSpPr>
        <p:spPr>
          <a:xfrm>
            <a:off x="5949931" y="6216568"/>
            <a:ext cx="228263" cy="93586"/>
          </a:xfrm>
          <a:custGeom>
            <a:avLst/>
            <a:gdLst>
              <a:gd name="connsiteX0" fmla="*/ 19 w 228263"/>
              <a:gd name="connsiteY0" fmla="*/ 82 h 93586"/>
              <a:gd name="connsiteX1" fmla="*/ 209569 w 228263"/>
              <a:gd name="connsiteY1" fmla="*/ 88982 h 93586"/>
              <a:gd name="connsiteX2" fmla="*/ 196869 w 228263"/>
              <a:gd name="connsiteY2" fmla="*/ 73107 h 93586"/>
              <a:gd name="connsiteX3" fmla="*/ 19 w 228263"/>
              <a:gd name="connsiteY3" fmla="*/ 82 h 9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63" h="93586">
                <a:moveTo>
                  <a:pt x="19" y="82"/>
                </a:moveTo>
                <a:cubicBezTo>
                  <a:pt x="2136" y="2728"/>
                  <a:pt x="209569" y="88982"/>
                  <a:pt x="209569" y="88982"/>
                </a:cubicBezTo>
                <a:cubicBezTo>
                  <a:pt x="242377" y="101153"/>
                  <a:pt x="228090" y="86865"/>
                  <a:pt x="196869" y="73107"/>
                </a:cubicBezTo>
                <a:cubicBezTo>
                  <a:pt x="165648" y="59349"/>
                  <a:pt x="-2098" y="-2564"/>
                  <a:pt x="19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21A44CB-B0D5-5235-0E2D-DAE3F9492D07}"/>
              </a:ext>
            </a:extLst>
          </p:cNvPr>
          <p:cNvSpPr/>
          <p:nvPr/>
        </p:nvSpPr>
        <p:spPr>
          <a:xfrm>
            <a:off x="7060752" y="6664325"/>
            <a:ext cx="362195" cy="165102"/>
          </a:xfrm>
          <a:custGeom>
            <a:avLst/>
            <a:gdLst>
              <a:gd name="connsiteX0" fmla="*/ 448 w 362195"/>
              <a:gd name="connsiteY0" fmla="*/ 6350 h 165102"/>
              <a:gd name="connsiteX1" fmla="*/ 190948 w 362195"/>
              <a:gd name="connsiteY1" fmla="*/ 73025 h 165102"/>
              <a:gd name="connsiteX2" fmla="*/ 127448 w 362195"/>
              <a:gd name="connsiteY2" fmla="*/ 0 h 165102"/>
              <a:gd name="connsiteX3" fmla="*/ 197298 w 362195"/>
              <a:gd name="connsiteY3" fmla="*/ 73025 h 165102"/>
              <a:gd name="connsiteX4" fmla="*/ 352873 w 362195"/>
              <a:gd name="connsiteY4" fmla="*/ 79375 h 165102"/>
              <a:gd name="connsiteX5" fmla="*/ 330648 w 362195"/>
              <a:gd name="connsiteY5" fmla="*/ 165100 h 165102"/>
              <a:gd name="connsiteX6" fmla="*/ 359223 w 362195"/>
              <a:gd name="connsiteY6" fmla="*/ 76200 h 165102"/>
              <a:gd name="connsiteX7" fmla="*/ 244923 w 362195"/>
              <a:gd name="connsiteY7" fmla="*/ 85725 h 165102"/>
              <a:gd name="connsiteX8" fmla="*/ 140148 w 362195"/>
              <a:gd name="connsiteY8" fmla="*/ 107950 h 165102"/>
              <a:gd name="connsiteX9" fmla="*/ 70298 w 362195"/>
              <a:gd name="connsiteY9" fmla="*/ 130175 h 165102"/>
              <a:gd name="connsiteX10" fmla="*/ 130623 w 362195"/>
              <a:gd name="connsiteY10" fmla="*/ 79375 h 165102"/>
              <a:gd name="connsiteX11" fmla="*/ 76648 w 362195"/>
              <a:gd name="connsiteY11" fmla="*/ 69850 h 165102"/>
              <a:gd name="connsiteX12" fmla="*/ 136973 w 362195"/>
              <a:gd name="connsiteY12" fmla="*/ 79375 h 165102"/>
              <a:gd name="connsiteX13" fmla="*/ 448 w 362195"/>
              <a:gd name="connsiteY13" fmla="*/ 6350 h 16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195" h="165102">
                <a:moveTo>
                  <a:pt x="448" y="6350"/>
                </a:moveTo>
                <a:cubicBezTo>
                  <a:pt x="9444" y="5292"/>
                  <a:pt x="169781" y="74083"/>
                  <a:pt x="190948" y="73025"/>
                </a:cubicBezTo>
                <a:cubicBezTo>
                  <a:pt x="212115" y="71967"/>
                  <a:pt x="126390" y="0"/>
                  <a:pt x="127448" y="0"/>
                </a:cubicBezTo>
                <a:cubicBezTo>
                  <a:pt x="128506" y="0"/>
                  <a:pt x="159727" y="59796"/>
                  <a:pt x="197298" y="73025"/>
                </a:cubicBezTo>
                <a:cubicBezTo>
                  <a:pt x="234869" y="86254"/>
                  <a:pt x="330648" y="64029"/>
                  <a:pt x="352873" y="79375"/>
                </a:cubicBezTo>
                <a:cubicBezTo>
                  <a:pt x="375098" y="94721"/>
                  <a:pt x="329590" y="165629"/>
                  <a:pt x="330648" y="165100"/>
                </a:cubicBezTo>
                <a:cubicBezTo>
                  <a:pt x="331706" y="164571"/>
                  <a:pt x="373511" y="89429"/>
                  <a:pt x="359223" y="76200"/>
                </a:cubicBezTo>
                <a:cubicBezTo>
                  <a:pt x="344936" y="62971"/>
                  <a:pt x="281436" y="80433"/>
                  <a:pt x="244923" y="85725"/>
                </a:cubicBezTo>
                <a:cubicBezTo>
                  <a:pt x="208410" y="91017"/>
                  <a:pt x="169252" y="100542"/>
                  <a:pt x="140148" y="107950"/>
                </a:cubicBezTo>
                <a:cubicBezTo>
                  <a:pt x="111044" y="115358"/>
                  <a:pt x="71885" y="134937"/>
                  <a:pt x="70298" y="130175"/>
                </a:cubicBezTo>
                <a:cubicBezTo>
                  <a:pt x="68711" y="125413"/>
                  <a:pt x="129565" y="89429"/>
                  <a:pt x="130623" y="79375"/>
                </a:cubicBezTo>
                <a:cubicBezTo>
                  <a:pt x="131681" y="69321"/>
                  <a:pt x="75590" y="69850"/>
                  <a:pt x="76648" y="69850"/>
                </a:cubicBezTo>
                <a:cubicBezTo>
                  <a:pt x="77706" y="69850"/>
                  <a:pt x="153377" y="93133"/>
                  <a:pt x="136973" y="79375"/>
                </a:cubicBezTo>
                <a:cubicBezTo>
                  <a:pt x="120569" y="65617"/>
                  <a:pt x="-8548" y="7408"/>
                  <a:pt x="448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02D92683-7A24-01FB-EA5A-A0654BEE0244}"/>
              </a:ext>
            </a:extLst>
          </p:cNvPr>
          <p:cNvSpPr/>
          <p:nvPr/>
        </p:nvSpPr>
        <p:spPr>
          <a:xfrm>
            <a:off x="8302603" y="7639050"/>
            <a:ext cx="48092" cy="158750"/>
          </a:xfrm>
          <a:custGeom>
            <a:avLst/>
            <a:gdLst>
              <a:gd name="connsiteX0" fmla="*/ 22 w 48092"/>
              <a:gd name="connsiteY0" fmla="*/ 0 h 158750"/>
              <a:gd name="connsiteX1" fmla="*/ 41297 w 48092"/>
              <a:gd name="connsiteY1" fmla="*/ 107950 h 158750"/>
              <a:gd name="connsiteX2" fmla="*/ 34947 w 48092"/>
              <a:gd name="connsiteY2" fmla="*/ 158750 h 158750"/>
              <a:gd name="connsiteX3" fmla="*/ 47647 w 48092"/>
              <a:gd name="connsiteY3" fmla="*/ 107950 h 158750"/>
              <a:gd name="connsiteX4" fmla="*/ 22 w 48092"/>
              <a:gd name="connsiteY4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2" h="158750">
                <a:moveTo>
                  <a:pt x="22" y="0"/>
                </a:moveTo>
                <a:cubicBezTo>
                  <a:pt x="-1036" y="0"/>
                  <a:pt x="35476" y="81492"/>
                  <a:pt x="41297" y="107950"/>
                </a:cubicBezTo>
                <a:cubicBezTo>
                  <a:pt x="47118" y="134408"/>
                  <a:pt x="33889" y="158750"/>
                  <a:pt x="34947" y="158750"/>
                </a:cubicBezTo>
                <a:cubicBezTo>
                  <a:pt x="36005" y="158750"/>
                  <a:pt x="50822" y="130704"/>
                  <a:pt x="47647" y="107950"/>
                </a:cubicBezTo>
                <a:cubicBezTo>
                  <a:pt x="44472" y="85196"/>
                  <a:pt x="1080" y="0"/>
                  <a:pt x="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B4E718E9-D2E3-4641-2876-6DFA5F836F71}"/>
              </a:ext>
            </a:extLst>
          </p:cNvPr>
          <p:cNvSpPr/>
          <p:nvPr/>
        </p:nvSpPr>
        <p:spPr>
          <a:xfrm>
            <a:off x="8571510" y="7762863"/>
            <a:ext cx="957288" cy="130209"/>
          </a:xfrm>
          <a:custGeom>
            <a:avLst/>
            <a:gdLst>
              <a:gd name="connsiteX0" fmla="*/ 105765 w 957288"/>
              <a:gd name="connsiteY0" fmla="*/ 25412 h 130209"/>
              <a:gd name="connsiteX1" fmla="*/ 724890 w 957288"/>
              <a:gd name="connsiteY1" fmla="*/ 19062 h 130209"/>
              <a:gd name="connsiteX2" fmla="*/ 689965 w 957288"/>
              <a:gd name="connsiteY2" fmla="*/ 31762 h 130209"/>
              <a:gd name="connsiteX3" fmla="*/ 956665 w 957288"/>
              <a:gd name="connsiteY3" fmla="*/ 9537 h 130209"/>
              <a:gd name="connsiteX4" fmla="*/ 759815 w 957288"/>
              <a:gd name="connsiteY4" fmla="*/ 19062 h 130209"/>
              <a:gd name="connsiteX5" fmla="*/ 632815 w 957288"/>
              <a:gd name="connsiteY5" fmla="*/ 28587 h 130209"/>
              <a:gd name="connsiteX6" fmla="*/ 778865 w 957288"/>
              <a:gd name="connsiteY6" fmla="*/ 130187 h 130209"/>
              <a:gd name="connsiteX7" fmla="*/ 626465 w 957288"/>
              <a:gd name="connsiteY7" fmla="*/ 19062 h 130209"/>
              <a:gd name="connsiteX8" fmla="*/ 556615 w 957288"/>
              <a:gd name="connsiteY8" fmla="*/ 22237 h 130209"/>
              <a:gd name="connsiteX9" fmla="*/ 683615 w 957288"/>
              <a:gd name="connsiteY9" fmla="*/ 12 h 130209"/>
              <a:gd name="connsiteX10" fmla="*/ 54965 w 957288"/>
              <a:gd name="connsiteY10" fmla="*/ 19062 h 130209"/>
              <a:gd name="connsiteX11" fmla="*/ 105765 w 957288"/>
              <a:gd name="connsiteY11" fmla="*/ 25412 h 1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7288" h="130209">
                <a:moveTo>
                  <a:pt x="105765" y="25412"/>
                </a:moveTo>
                <a:cubicBezTo>
                  <a:pt x="217419" y="25412"/>
                  <a:pt x="627523" y="18004"/>
                  <a:pt x="724890" y="19062"/>
                </a:cubicBezTo>
                <a:cubicBezTo>
                  <a:pt x="822257" y="20120"/>
                  <a:pt x="651336" y="33349"/>
                  <a:pt x="689965" y="31762"/>
                </a:cubicBezTo>
                <a:cubicBezTo>
                  <a:pt x="728594" y="30175"/>
                  <a:pt x="945023" y="11654"/>
                  <a:pt x="956665" y="9537"/>
                </a:cubicBezTo>
                <a:cubicBezTo>
                  <a:pt x="968307" y="7420"/>
                  <a:pt x="813790" y="15887"/>
                  <a:pt x="759815" y="19062"/>
                </a:cubicBezTo>
                <a:cubicBezTo>
                  <a:pt x="705840" y="22237"/>
                  <a:pt x="629640" y="10066"/>
                  <a:pt x="632815" y="28587"/>
                </a:cubicBezTo>
                <a:cubicBezTo>
                  <a:pt x="635990" y="47108"/>
                  <a:pt x="779923" y="131775"/>
                  <a:pt x="778865" y="130187"/>
                </a:cubicBezTo>
                <a:cubicBezTo>
                  <a:pt x="777807" y="128599"/>
                  <a:pt x="663507" y="37054"/>
                  <a:pt x="626465" y="19062"/>
                </a:cubicBezTo>
                <a:cubicBezTo>
                  <a:pt x="589423" y="1070"/>
                  <a:pt x="547090" y="25412"/>
                  <a:pt x="556615" y="22237"/>
                </a:cubicBezTo>
                <a:cubicBezTo>
                  <a:pt x="566140" y="19062"/>
                  <a:pt x="767223" y="541"/>
                  <a:pt x="683615" y="12"/>
                </a:cubicBezTo>
                <a:cubicBezTo>
                  <a:pt x="600007" y="-517"/>
                  <a:pt x="149157" y="15887"/>
                  <a:pt x="54965" y="19062"/>
                </a:cubicBezTo>
                <a:cubicBezTo>
                  <a:pt x="-39227" y="22237"/>
                  <a:pt x="-5889" y="25412"/>
                  <a:pt x="105765" y="25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72ED76B8-9472-F126-EDE4-F24F0355E39B}"/>
              </a:ext>
            </a:extLst>
          </p:cNvPr>
          <p:cNvSpPr/>
          <p:nvPr/>
        </p:nvSpPr>
        <p:spPr>
          <a:xfrm>
            <a:off x="8194675" y="6927850"/>
            <a:ext cx="1345428" cy="284607"/>
          </a:xfrm>
          <a:custGeom>
            <a:avLst/>
            <a:gdLst>
              <a:gd name="connsiteX0" fmla="*/ 0 w 1345428"/>
              <a:gd name="connsiteY0" fmla="*/ 0 h 284607"/>
              <a:gd name="connsiteX1" fmla="*/ 463550 w 1345428"/>
              <a:gd name="connsiteY1" fmla="*/ 123825 h 284607"/>
              <a:gd name="connsiteX2" fmla="*/ 619125 w 1345428"/>
              <a:gd name="connsiteY2" fmla="*/ 161925 h 284607"/>
              <a:gd name="connsiteX3" fmla="*/ 476250 w 1345428"/>
              <a:gd name="connsiteY3" fmla="*/ 120650 h 284607"/>
              <a:gd name="connsiteX4" fmla="*/ 203200 w 1345428"/>
              <a:gd name="connsiteY4" fmla="*/ 104775 h 284607"/>
              <a:gd name="connsiteX5" fmla="*/ 492125 w 1345428"/>
              <a:gd name="connsiteY5" fmla="*/ 136525 h 284607"/>
              <a:gd name="connsiteX6" fmla="*/ 644525 w 1345428"/>
              <a:gd name="connsiteY6" fmla="*/ 152400 h 284607"/>
              <a:gd name="connsiteX7" fmla="*/ 1016000 w 1345428"/>
              <a:gd name="connsiteY7" fmla="*/ 257175 h 284607"/>
              <a:gd name="connsiteX8" fmla="*/ 955675 w 1345428"/>
              <a:gd name="connsiteY8" fmla="*/ 222250 h 284607"/>
              <a:gd name="connsiteX9" fmla="*/ 1336675 w 1345428"/>
              <a:gd name="connsiteY9" fmla="*/ 282575 h 284607"/>
              <a:gd name="connsiteX10" fmla="*/ 520700 w 1345428"/>
              <a:gd name="connsiteY10" fmla="*/ 133350 h 284607"/>
              <a:gd name="connsiteX11" fmla="*/ 187325 w 1345428"/>
              <a:gd name="connsiteY11" fmla="*/ 69850 h 284607"/>
              <a:gd name="connsiteX12" fmla="*/ 257175 w 1345428"/>
              <a:gd name="connsiteY12" fmla="*/ 95250 h 284607"/>
              <a:gd name="connsiteX13" fmla="*/ 0 w 1345428"/>
              <a:gd name="connsiteY13" fmla="*/ 0 h 28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5428" h="284607">
                <a:moveTo>
                  <a:pt x="0" y="0"/>
                </a:moveTo>
                <a:lnTo>
                  <a:pt x="463550" y="123825"/>
                </a:lnTo>
                <a:cubicBezTo>
                  <a:pt x="566737" y="150812"/>
                  <a:pt x="617008" y="162454"/>
                  <a:pt x="619125" y="161925"/>
                </a:cubicBezTo>
                <a:cubicBezTo>
                  <a:pt x="621242" y="161396"/>
                  <a:pt x="545571" y="130175"/>
                  <a:pt x="476250" y="120650"/>
                </a:cubicBezTo>
                <a:cubicBezTo>
                  <a:pt x="406929" y="111125"/>
                  <a:pt x="200554" y="102129"/>
                  <a:pt x="203200" y="104775"/>
                </a:cubicBezTo>
                <a:cubicBezTo>
                  <a:pt x="205846" y="107421"/>
                  <a:pt x="492125" y="136525"/>
                  <a:pt x="492125" y="136525"/>
                </a:cubicBezTo>
                <a:cubicBezTo>
                  <a:pt x="565679" y="144463"/>
                  <a:pt x="557213" y="132292"/>
                  <a:pt x="644525" y="152400"/>
                </a:cubicBezTo>
                <a:cubicBezTo>
                  <a:pt x="731837" y="172508"/>
                  <a:pt x="964142" y="245533"/>
                  <a:pt x="1016000" y="257175"/>
                </a:cubicBezTo>
                <a:cubicBezTo>
                  <a:pt x="1067858" y="268817"/>
                  <a:pt x="902229" y="218017"/>
                  <a:pt x="955675" y="222250"/>
                </a:cubicBezTo>
                <a:cubicBezTo>
                  <a:pt x="1009121" y="226483"/>
                  <a:pt x="1409171" y="297392"/>
                  <a:pt x="1336675" y="282575"/>
                </a:cubicBezTo>
                <a:cubicBezTo>
                  <a:pt x="1264179" y="267758"/>
                  <a:pt x="520700" y="133350"/>
                  <a:pt x="520700" y="133350"/>
                </a:cubicBezTo>
                <a:lnTo>
                  <a:pt x="187325" y="69850"/>
                </a:lnTo>
                <a:cubicBezTo>
                  <a:pt x="143404" y="63500"/>
                  <a:pt x="257175" y="95250"/>
                  <a:pt x="257175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E4190BC6-113E-6592-9114-3CB3F1F7A0D3}"/>
              </a:ext>
            </a:extLst>
          </p:cNvPr>
          <p:cNvSpPr/>
          <p:nvPr/>
        </p:nvSpPr>
        <p:spPr>
          <a:xfrm>
            <a:off x="8778832" y="7280174"/>
            <a:ext cx="624234" cy="190678"/>
          </a:xfrm>
          <a:custGeom>
            <a:avLst/>
            <a:gdLst>
              <a:gd name="connsiteX0" fmla="*/ 43 w 624234"/>
              <a:gd name="connsiteY0" fmla="*/ 76301 h 190678"/>
              <a:gd name="connsiteX1" fmla="*/ 193718 w 624234"/>
              <a:gd name="connsiteY1" fmla="*/ 149326 h 190678"/>
              <a:gd name="connsiteX2" fmla="*/ 152443 w 624234"/>
              <a:gd name="connsiteY2" fmla="*/ 149326 h 190678"/>
              <a:gd name="connsiteX3" fmla="*/ 485818 w 624234"/>
              <a:gd name="connsiteY3" fmla="*/ 162026 h 190678"/>
              <a:gd name="connsiteX4" fmla="*/ 619168 w 624234"/>
              <a:gd name="connsiteY4" fmla="*/ 190601 h 190678"/>
              <a:gd name="connsiteX5" fmla="*/ 327068 w 624234"/>
              <a:gd name="connsiteY5" fmla="*/ 152501 h 190678"/>
              <a:gd name="connsiteX6" fmla="*/ 158793 w 624234"/>
              <a:gd name="connsiteY6" fmla="*/ 117576 h 190678"/>
              <a:gd name="connsiteX7" fmla="*/ 114343 w 624234"/>
              <a:gd name="connsiteY7" fmla="*/ 66776 h 190678"/>
              <a:gd name="connsiteX8" fmla="*/ 203243 w 624234"/>
              <a:gd name="connsiteY8" fmla="*/ 101 h 190678"/>
              <a:gd name="connsiteX9" fmla="*/ 104818 w 624234"/>
              <a:gd name="connsiteY9" fmla="*/ 82651 h 190678"/>
              <a:gd name="connsiteX10" fmla="*/ 88943 w 624234"/>
              <a:gd name="connsiteY10" fmla="*/ 85826 h 190678"/>
              <a:gd name="connsiteX11" fmla="*/ 212768 w 624234"/>
              <a:gd name="connsiteY11" fmla="*/ 142976 h 190678"/>
              <a:gd name="connsiteX12" fmla="*/ 43 w 624234"/>
              <a:gd name="connsiteY12" fmla="*/ 76301 h 19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234" h="190678">
                <a:moveTo>
                  <a:pt x="43" y="76301"/>
                </a:moveTo>
                <a:cubicBezTo>
                  <a:pt x="-3132" y="77359"/>
                  <a:pt x="168318" y="137155"/>
                  <a:pt x="193718" y="149326"/>
                </a:cubicBezTo>
                <a:cubicBezTo>
                  <a:pt x="219118" y="161497"/>
                  <a:pt x="152443" y="149326"/>
                  <a:pt x="152443" y="149326"/>
                </a:cubicBezTo>
                <a:cubicBezTo>
                  <a:pt x="201126" y="151443"/>
                  <a:pt x="408031" y="155147"/>
                  <a:pt x="485818" y="162026"/>
                </a:cubicBezTo>
                <a:cubicBezTo>
                  <a:pt x="563605" y="168905"/>
                  <a:pt x="645626" y="192189"/>
                  <a:pt x="619168" y="190601"/>
                </a:cubicBezTo>
                <a:cubicBezTo>
                  <a:pt x="592710" y="189014"/>
                  <a:pt x="403797" y="164672"/>
                  <a:pt x="327068" y="152501"/>
                </a:cubicBezTo>
                <a:cubicBezTo>
                  <a:pt x="250339" y="140330"/>
                  <a:pt x="194247" y="131864"/>
                  <a:pt x="158793" y="117576"/>
                </a:cubicBezTo>
                <a:cubicBezTo>
                  <a:pt x="123339" y="103289"/>
                  <a:pt x="106935" y="86355"/>
                  <a:pt x="114343" y="66776"/>
                </a:cubicBezTo>
                <a:cubicBezTo>
                  <a:pt x="121751" y="47197"/>
                  <a:pt x="204831" y="-2545"/>
                  <a:pt x="203243" y="101"/>
                </a:cubicBezTo>
                <a:cubicBezTo>
                  <a:pt x="201656" y="2747"/>
                  <a:pt x="123868" y="68363"/>
                  <a:pt x="104818" y="82651"/>
                </a:cubicBezTo>
                <a:cubicBezTo>
                  <a:pt x="85768" y="96939"/>
                  <a:pt x="70951" y="75772"/>
                  <a:pt x="88943" y="85826"/>
                </a:cubicBezTo>
                <a:cubicBezTo>
                  <a:pt x="106935" y="95880"/>
                  <a:pt x="219647" y="142976"/>
                  <a:pt x="212768" y="142976"/>
                </a:cubicBezTo>
                <a:cubicBezTo>
                  <a:pt x="205889" y="142976"/>
                  <a:pt x="3218" y="75243"/>
                  <a:pt x="43" y="76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9F7C26DE-7B3C-6097-479C-ACE26DA95B27}"/>
              </a:ext>
            </a:extLst>
          </p:cNvPr>
          <p:cNvSpPr/>
          <p:nvPr/>
        </p:nvSpPr>
        <p:spPr>
          <a:xfrm>
            <a:off x="7375395" y="6676782"/>
            <a:ext cx="152801" cy="213900"/>
          </a:xfrm>
          <a:custGeom>
            <a:avLst/>
            <a:gdLst>
              <a:gd name="connsiteX0" fmla="*/ 130 w 152801"/>
              <a:gd name="connsiteY0" fmla="*/ 38343 h 213900"/>
              <a:gd name="connsiteX1" fmla="*/ 95380 w 152801"/>
              <a:gd name="connsiteY1" fmla="*/ 12943 h 213900"/>
              <a:gd name="connsiteX2" fmla="*/ 136655 w 152801"/>
              <a:gd name="connsiteY2" fmla="*/ 57393 h 213900"/>
              <a:gd name="connsiteX3" fmla="*/ 149355 w 152801"/>
              <a:gd name="connsiteY3" fmla="*/ 44693 h 213900"/>
              <a:gd name="connsiteX4" fmla="*/ 139830 w 152801"/>
              <a:gd name="connsiteY4" fmla="*/ 168518 h 213900"/>
              <a:gd name="connsiteX5" fmla="*/ 136655 w 152801"/>
              <a:gd name="connsiteY5" fmla="*/ 212968 h 213900"/>
              <a:gd name="connsiteX6" fmla="*/ 139830 w 152801"/>
              <a:gd name="connsiteY6" fmla="*/ 133593 h 213900"/>
              <a:gd name="connsiteX7" fmla="*/ 127130 w 152801"/>
              <a:gd name="connsiteY7" fmla="*/ 178043 h 213900"/>
              <a:gd name="connsiteX8" fmla="*/ 133480 w 152801"/>
              <a:gd name="connsiteY8" fmla="*/ 120893 h 213900"/>
              <a:gd name="connsiteX9" fmla="*/ 152530 w 152801"/>
              <a:gd name="connsiteY9" fmla="*/ 47868 h 213900"/>
              <a:gd name="connsiteX10" fmla="*/ 117605 w 152801"/>
              <a:gd name="connsiteY10" fmla="*/ 243 h 213900"/>
              <a:gd name="connsiteX11" fmla="*/ 130 w 152801"/>
              <a:gd name="connsiteY11" fmla="*/ 38343 h 2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01" h="213900">
                <a:moveTo>
                  <a:pt x="130" y="38343"/>
                </a:moveTo>
                <a:cubicBezTo>
                  <a:pt x="-3574" y="40460"/>
                  <a:pt x="72626" y="9768"/>
                  <a:pt x="95380" y="12943"/>
                </a:cubicBezTo>
                <a:cubicBezTo>
                  <a:pt x="118134" y="16118"/>
                  <a:pt x="127659" y="52101"/>
                  <a:pt x="136655" y="57393"/>
                </a:cubicBezTo>
                <a:cubicBezTo>
                  <a:pt x="145651" y="62685"/>
                  <a:pt x="148826" y="26172"/>
                  <a:pt x="149355" y="44693"/>
                </a:cubicBezTo>
                <a:cubicBezTo>
                  <a:pt x="149884" y="63214"/>
                  <a:pt x="141947" y="140472"/>
                  <a:pt x="139830" y="168518"/>
                </a:cubicBezTo>
                <a:cubicBezTo>
                  <a:pt x="137713" y="196564"/>
                  <a:pt x="136655" y="218789"/>
                  <a:pt x="136655" y="212968"/>
                </a:cubicBezTo>
                <a:cubicBezTo>
                  <a:pt x="136655" y="207147"/>
                  <a:pt x="141418" y="139414"/>
                  <a:pt x="139830" y="133593"/>
                </a:cubicBezTo>
                <a:cubicBezTo>
                  <a:pt x="138243" y="127772"/>
                  <a:pt x="128188" y="180160"/>
                  <a:pt x="127130" y="178043"/>
                </a:cubicBezTo>
                <a:cubicBezTo>
                  <a:pt x="126072" y="175926"/>
                  <a:pt x="129247" y="142589"/>
                  <a:pt x="133480" y="120893"/>
                </a:cubicBezTo>
                <a:cubicBezTo>
                  <a:pt x="137713" y="99197"/>
                  <a:pt x="155176" y="67976"/>
                  <a:pt x="152530" y="47868"/>
                </a:cubicBezTo>
                <a:cubicBezTo>
                  <a:pt x="149884" y="27760"/>
                  <a:pt x="141947" y="3947"/>
                  <a:pt x="117605" y="243"/>
                </a:cubicBezTo>
                <a:cubicBezTo>
                  <a:pt x="93263" y="-3461"/>
                  <a:pt x="3834" y="36226"/>
                  <a:pt x="130" y="38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D903DFA6-BC92-217A-7648-49A0CD3C4860}"/>
              </a:ext>
            </a:extLst>
          </p:cNvPr>
          <p:cNvSpPr/>
          <p:nvPr/>
        </p:nvSpPr>
        <p:spPr>
          <a:xfrm>
            <a:off x="7378521" y="6714227"/>
            <a:ext cx="106164" cy="156124"/>
          </a:xfrm>
          <a:custGeom>
            <a:avLst/>
            <a:gdLst>
              <a:gd name="connsiteX0" fmla="*/ 179 w 106164"/>
              <a:gd name="connsiteY0" fmla="*/ 10423 h 156124"/>
              <a:gd name="connsiteX1" fmla="*/ 79554 w 106164"/>
              <a:gd name="connsiteY1" fmla="*/ 7248 h 156124"/>
              <a:gd name="connsiteX2" fmla="*/ 70029 w 106164"/>
              <a:gd name="connsiteY2" fmla="*/ 77098 h 156124"/>
              <a:gd name="connsiteX3" fmla="*/ 92254 w 106164"/>
              <a:gd name="connsiteY3" fmla="*/ 32648 h 156124"/>
              <a:gd name="connsiteX4" fmla="*/ 47804 w 106164"/>
              <a:gd name="connsiteY4" fmla="*/ 153298 h 156124"/>
              <a:gd name="connsiteX5" fmla="*/ 70029 w 106164"/>
              <a:gd name="connsiteY5" fmla="*/ 108848 h 156124"/>
              <a:gd name="connsiteX6" fmla="*/ 104954 w 106164"/>
              <a:gd name="connsiteY6" fmla="*/ 7248 h 156124"/>
              <a:gd name="connsiteX7" fmla="*/ 179 w 106164"/>
              <a:gd name="connsiteY7" fmla="*/ 10423 h 15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64" h="156124">
                <a:moveTo>
                  <a:pt x="179" y="10423"/>
                </a:moveTo>
                <a:cubicBezTo>
                  <a:pt x="-4054" y="10423"/>
                  <a:pt x="67912" y="-3865"/>
                  <a:pt x="79554" y="7248"/>
                </a:cubicBezTo>
                <a:cubicBezTo>
                  <a:pt x="91196" y="18361"/>
                  <a:pt x="67912" y="72865"/>
                  <a:pt x="70029" y="77098"/>
                </a:cubicBezTo>
                <a:cubicBezTo>
                  <a:pt x="72146" y="81331"/>
                  <a:pt x="95958" y="19948"/>
                  <a:pt x="92254" y="32648"/>
                </a:cubicBezTo>
                <a:cubicBezTo>
                  <a:pt x="88550" y="45348"/>
                  <a:pt x="51508" y="140598"/>
                  <a:pt x="47804" y="153298"/>
                </a:cubicBezTo>
                <a:cubicBezTo>
                  <a:pt x="44100" y="165998"/>
                  <a:pt x="60504" y="133190"/>
                  <a:pt x="70029" y="108848"/>
                </a:cubicBezTo>
                <a:cubicBezTo>
                  <a:pt x="79554" y="84506"/>
                  <a:pt x="112892" y="25240"/>
                  <a:pt x="104954" y="7248"/>
                </a:cubicBezTo>
                <a:cubicBezTo>
                  <a:pt x="97017" y="-10744"/>
                  <a:pt x="4412" y="10423"/>
                  <a:pt x="179" y="10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DEF77B15-C4EB-75FE-9529-8221DBEC0D81}"/>
              </a:ext>
            </a:extLst>
          </p:cNvPr>
          <p:cNvSpPr/>
          <p:nvPr/>
        </p:nvSpPr>
        <p:spPr>
          <a:xfrm>
            <a:off x="7483442" y="6695906"/>
            <a:ext cx="107999" cy="197024"/>
          </a:xfrm>
          <a:custGeom>
            <a:avLst/>
            <a:gdLst>
              <a:gd name="connsiteX0" fmla="*/ 33 w 107999"/>
              <a:gd name="connsiteY0" fmla="*/ 60494 h 197024"/>
              <a:gd name="connsiteX1" fmla="*/ 69883 w 107999"/>
              <a:gd name="connsiteY1" fmla="*/ 35094 h 197024"/>
              <a:gd name="connsiteX2" fmla="*/ 95283 w 107999"/>
              <a:gd name="connsiteY2" fmla="*/ 89069 h 197024"/>
              <a:gd name="connsiteX3" fmla="*/ 69883 w 107999"/>
              <a:gd name="connsiteY3" fmla="*/ 139869 h 197024"/>
              <a:gd name="connsiteX4" fmla="*/ 44483 w 107999"/>
              <a:gd name="connsiteY4" fmla="*/ 197019 h 197024"/>
              <a:gd name="connsiteX5" fmla="*/ 76233 w 107999"/>
              <a:gd name="connsiteY5" fmla="*/ 136694 h 197024"/>
              <a:gd name="connsiteX6" fmla="*/ 107983 w 107999"/>
              <a:gd name="connsiteY6" fmla="*/ 85894 h 197024"/>
              <a:gd name="connsiteX7" fmla="*/ 79408 w 107999"/>
              <a:gd name="connsiteY7" fmla="*/ 169 h 197024"/>
              <a:gd name="connsiteX8" fmla="*/ 33 w 107999"/>
              <a:gd name="connsiteY8" fmla="*/ 60494 h 19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99" h="197024">
                <a:moveTo>
                  <a:pt x="33" y="60494"/>
                </a:moveTo>
                <a:cubicBezTo>
                  <a:pt x="-1555" y="66315"/>
                  <a:pt x="54008" y="30332"/>
                  <a:pt x="69883" y="35094"/>
                </a:cubicBezTo>
                <a:cubicBezTo>
                  <a:pt x="85758" y="39856"/>
                  <a:pt x="95283" y="71607"/>
                  <a:pt x="95283" y="89069"/>
                </a:cubicBezTo>
                <a:cubicBezTo>
                  <a:pt x="95283" y="106531"/>
                  <a:pt x="78350" y="121877"/>
                  <a:pt x="69883" y="139869"/>
                </a:cubicBezTo>
                <a:cubicBezTo>
                  <a:pt x="61416" y="157861"/>
                  <a:pt x="43425" y="197548"/>
                  <a:pt x="44483" y="197019"/>
                </a:cubicBezTo>
                <a:cubicBezTo>
                  <a:pt x="45541" y="196490"/>
                  <a:pt x="65650" y="155215"/>
                  <a:pt x="76233" y="136694"/>
                </a:cubicBezTo>
                <a:cubicBezTo>
                  <a:pt x="86816" y="118173"/>
                  <a:pt x="107454" y="108648"/>
                  <a:pt x="107983" y="85894"/>
                </a:cubicBezTo>
                <a:cubicBezTo>
                  <a:pt x="108512" y="63140"/>
                  <a:pt x="96341" y="3873"/>
                  <a:pt x="79408" y="169"/>
                </a:cubicBezTo>
                <a:cubicBezTo>
                  <a:pt x="62475" y="-3535"/>
                  <a:pt x="1621" y="54673"/>
                  <a:pt x="33" y="60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9A7050C4-0334-561C-569A-2A082DD159BB}"/>
              </a:ext>
            </a:extLst>
          </p:cNvPr>
          <p:cNvSpPr/>
          <p:nvPr/>
        </p:nvSpPr>
        <p:spPr>
          <a:xfrm>
            <a:off x="7641935" y="6619835"/>
            <a:ext cx="645519" cy="349461"/>
          </a:xfrm>
          <a:custGeom>
            <a:avLst/>
            <a:gdLst>
              <a:gd name="connsiteX0" fmla="*/ 290 w 645519"/>
              <a:gd name="connsiteY0" fmla="*/ 40 h 349461"/>
              <a:gd name="connsiteX1" fmla="*/ 378115 w 645519"/>
              <a:gd name="connsiteY1" fmla="*/ 238165 h 349461"/>
              <a:gd name="connsiteX2" fmla="*/ 644815 w 645519"/>
              <a:gd name="connsiteY2" fmla="*/ 349290 h 349461"/>
              <a:gd name="connsiteX3" fmla="*/ 441615 w 645519"/>
              <a:gd name="connsiteY3" fmla="*/ 257215 h 349461"/>
              <a:gd name="connsiteX4" fmla="*/ 290 w 645519"/>
              <a:gd name="connsiteY4" fmla="*/ 40 h 34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19" h="349461">
                <a:moveTo>
                  <a:pt x="290" y="40"/>
                </a:moveTo>
                <a:cubicBezTo>
                  <a:pt x="-10293" y="-3135"/>
                  <a:pt x="270694" y="179957"/>
                  <a:pt x="378115" y="238165"/>
                </a:cubicBezTo>
                <a:cubicBezTo>
                  <a:pt x="485536" y="296373"/>
                  <a:pt x="634232" y="346115"/>
                  <a:pt x="644815" y="349290"/>
                </a:cubicBezTo>
                <a:cubicBezTo>
                  <a:pt x="655398" y="352465"/>
                  <a:pt x="544802" y="311190"/>
                  <a:pt x="441615" y="257215"/>
                </a:cubicBezTo>
                <a:cubicBezTo>
                  <a:pt x="338428" y="203240"/>
                  <a:pt x="10873" y="3215"/>
                  <a:pt x="29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15B5308B-FEA7-9BA6-2EC1-C9ABD129166B}"/>
              </a:ext>
            </a:extLst>
          </p:cNvPr>
          <p:cNvSpPr/>
          <p:nvPr/>
        </p:nvSpPr>
        <p:spPr>
          <a:xfrm>
            <a:off x="7600705" y="6572191"/>
            <a:ext cx="226957" cy="251733"/>
          </a:xfrm>
          <a:custGeom>
            <a:avLst/>
            <a:gdLst>
              <a:gd name="connsiteX0" fmla="*/ 245 w 226957"/>
              <a:gd name="connsiteY0" fmla="*/ 59 h 251733"/>
              <a:gd name="connsiteX1" fmla="*/ 136770 w 226957"/>
              <a:gd name="connsiteY1" fmla="*/ 168334 h 251733"/>
              <a:gd name="connsiteX2" fmla="*/ 130420 w 226957"/>
              <a:gd name="connsiteY2" fmla="*/ 149284 h 251733"/>
              <a:gd name="connsiteX3" fmla="*/ 225670 w 226957"/>
              <a:gd name="connsiteY3" fmla="*/ 250884 h 251733"/>
              <a:gd name="connsiteX4" fmla="*/ 184395 w 226957"/>
              <a:gd name="connsiteY4" fmla="*/ 193734 h 251733"/>
              <a:gd name="connsiteX5" fmla="*/ 168520 w 226957"/>
              <a:gd name="connsiteY5" fmla="*/ 120709 h 251733"/>
              <a:gd name="connsiteX6" fmla="*/ 155820 w 226957"/>
              <a:gd name="connsiteY6" fmla="*/ 161984 h 251733"/>
              <a:gd name="connsiteX7" fmla="*/ 124070 w 226957"/>
              <a:gd name="connsiteY7" fmla="*/ 155634 h 251733"/>
              <a:gd name="connsiteX8" fmla="*/ 66920 w 226957"/>
              <a:gd name="connsiteY8" fmla="*/ 196909 h 251733"/>
              <a:gd name="connsiteX9" fmla="*/ 101845 w 226957"/>
              <a:gd name="connsiteY9" fmla="*/ 149284 h 251733"/>
              <a:gd name="connsiteX10" fmla="*/ 245 w 226957"/>
              <a:gd name="connsiteY10" fmla="*/ 59 h 25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957" h="251733">
                <a:moveTo>
                  <a:pt x="245" y="59"/>
                </a:moveTo>
                <a:cubicBezTo>
                  <a:pt x="6066" y="3234"/>
                  <a:pt x="115074" y="143463"/>
                  <a:pt x="136770" y="168334"/>
                </a:cubicBezTo>
                <a:cubicBezTo>
                  <a:pt x="158466" y="193205"/>
                  <a:pt x="115603" y="135526"/>
                  <a:pt x="130420" y="149284"/>
                </a:cubicBezTo>
                <a:cubicBezTo>
                  <a:pt x="145237" y="163042"/>
                  <a:pt x="216674" y="243476"/>
                  <a:pt x="225670" y="250884"/>
                </a:cubicBezTo>
                <a:cubicBezTo>
                  <a:pt x="234666" y="258292"/>
                  <a:pt x="193920" y="215430"/>
                  <a:pt x="184395" y="193734"/>
                </a:cubicBezTo>
                <a:cubicBezTo>
                  <a:pt x="174870" y="172038"/>
                  <a:pt x="173283" y="126001"/>
                  <a:pt x="168520" y="120709"/>
                </a:cubicBezTo>
                <a:cubicBezTo>
                  <a:pt x="163758" y="115417"/>
                  <a:pt x="163228" y="156163"/>
                  <a:pt x="155820" y="161984"/>
                </a:cubicBezTo>
                <a:cubicBezTo>
                  <a:pt x="148412" y="167805"/>
                  <a:pt x="138887" y="149813"/>
                  <a:pt x="124070" y="155634"/>
                </a:cubicBezTo>
                <a:cubicBezTo>
                  <a:pt x="109253" y="161455"/>
                  <a:pt x="70624" y="197967"/>
                  <a:pt x="66920" y="196909"/>
                </a:cubicBezTo>
                <a:cubicBezTo>
                  <a:pt x="63216" y="195851"/>
                  <a:pt x="109783" y="177330"/>
                  <a:pt x="101845" y="149284"/>
                </a:cubicBezTo>
                <a:cubicBezTo>
                  <a:pt x="93908" y="121238"/>
                  <a:pt x="-5576" y="-3116"/>
                  <a:pt x="24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FA29C99A-8E28-A1AC-581F-C5FECCB203FB}"/>
              </a:ext>
            </a:extLst>
          </p:cNvPr>
          <p:cNvSpPr/>
          <p:nvPr/>
        </p:nvSpPr>
        <p:spPr>
          <a:xfrm>
            <a:off x="7584645" y="6600672"/>
            <a:ext cx="449302" cy="298847"/>
          </a:xfrm>
          <a:custGeom>
            <a:avLst/>
            <a:gdLst>
              <a:gd name="connsiteX0" fmla="*/ 430 w 449302"/>
              <a:gd name="connsiteY0" fmla="*/ 153 h 298847"/>
              <a:gd name="connsiteX1" fmla="*/ 136955 w 449302"/>
              <a:gd name="connsiteY1" fmla="*/ 184303 h 298847"/>
              <a:gd name="connsiteX2" fmla="*/ 143305 w 449302"/>
              <a:gd name="connsiteY2" fmla="*/ 165253 h 298847"/>
              <a:gd name="connsiteX3" fmla="*/ 257605 w 449302"/>
              <a:gd name="connsiteY3" fmla="*/ 203353 h 298847"/>
              <a:gd name="connsiteX4" fmla="*/ 251255 w 449302"/>
              <a:gd name="connsiteY4" fmla="*/ 187478 h 298847"/>
              <a:gd name="connsiteX5" fmla="*/ 448105 w 449302"/>
              <a:gd name="connsiteY5" fmla="*/ 298603 h 298847"/>
              <a:gd name="connsiteX6" fmla="*/ 327455 w 449302"/>
              <a:gd name="connsiteY6" fmla="*/ 216053 h 298847"/>
              <a:gd name="connsiteX7" fmla="*/ 197280 w 449302"/>
              <a:gd name="connsiteY7" fmla="*/ 171603 h 298847"/>
              <a:gd name="connsiteX8" fmla="*/ 117905 w 449302"/>
              <a:gd name="connsiteY8" fmla="*/ 171603 h 298847"/>
              <a:gd name="connsiteX9" fmla="*/ 73455 w 449302"/>
              <a:gd name="connsiteY9" fmla="*/ 168428 h 298847"/>
              <a:gd name="connsiteX10" fmla="*/ 92505 w 449302"/>
              <a:gd name="connsiteY10" fmla="*/ 152553 h 298847"/>
              <a:gd name="connsiteX11" fmla="*/ 430 w 449302"/>
              <a:gd name="connsiteY11" fmla="*/ 153 h 29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302" h="298847">
                <a:moveTo>
                  <a:pt x="430" y="153"/>
                </a:moveTo>
                <a:cubicBezTo>
                  <a:pt x="7838" y="5445"/>
                  <a:pt x="113143" y="156786"/>
                  <a:pt x="136955" y="184303"/>
                </a:cubicBezTo>
                <a:cubicBezTo>
                  <a:pt x="160767" y="211820"/>
                  <a:pt x="123197" y="162078"/>
                  <a:pt x="143305" y="165253"/>
                </a:cubicBezTo>
                <a:cubicBezTo>
                  <a:pt x="163413" y="168428"/>
                  <a:pt x="239613" y="199649"/>
                  <a:pt x="257605" y="203353"/>
                </a:cubicBezTo>
                <a:cubicBezTo>
                  <a:pt x="275597" y="207057"/>
                  <a:pt x="219505" y="171603"/>
                  <a:pt x="251255" y="187478"/>
                </a:cubicBezTo>
                <a:cubicBezTo>
                  <a:pt x="283005" y="203353"/>
                  <a:pt x="435405" y="293840"/>
                  <a:pt x="448105" y="298603"/>
                </a:cubicBezTo>
                <a:cubicBezTo>
                  <a:pt x="460805" y="303366"/>
                  <a:pt x="369259" y="237220"/>
                  <a:pt x="327455" y="216053"/>
                </a:cubicBezTo>
                <a:cubicBezTo>
                  <a:pt x="285651" y="194886"/>
                  <a:pt x="232205" y="179011"/>
                  <a:pt x="197280" y="171603"/>
                </a:cubicBezTo>
                <a:cubicBezTo>
                  <a:pt x="162355" y="164195"/>
                  <a:pt x="138542" y="172132"/>
                  <a:pt x="117905" y="171603"/>
                </a:cubicBezTo>
                <a:cubicBezTo>
                  <a:pt x="97268" y="171074"/>
                  <a:pt x="73455" y="168428"/>
                  <a:pt x="73455" y="168428"/>
                </a:cubicBezTo>
                <a:cubicBezTo>
                  <a:pt x="69222" y="165253"/>
                  <a:pt x="101501" y="176895"/>
                  <a:pt x="92505" y="152553"/>
                </a:cubicBezTo>
                <a:cubicBezTo>
                  <a:pt x="83509" y="128211"/>
                  <a:pt x="-6978" y="-5139"/>
                  <a:pt x="43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3C8308C2-0A91-72A1-3A74-72A678A2E8F7}"/>
              </a:ext>
            </a:extLst>
          </p:cNvPr>
          <p:cNvSpPr/>
          <p:nvPr/>
        </p:nvSpPr>
        <p:spPr>
          <a:xfrm>
            <a:off x="7555915" y="6559055"/>
            <a:ext cx="26126" cy="120544"/>
          </a:xfrm>
          <a:custGeom>
            <a:avLst/>
            <a:gdLst>
              <a:gd name="connsiteX0" fmla="*/ 585 w 26126"/>
              <a:gd name="connsiteY0" fmla="*/ 495 h 120544"/>
              <a:gd name="connsiteX1" fmla="*/ 25985 w 26126"/>
              <a:gd name="connsiteY1" fmla="*/ 117970 h 120544"/>
              <a:gd name="connsiteX2" fmla="*/ 10110 w 26126"/>
              <a:gd name="connsiteY2" fmla="*/ 76695 h 120544"/>
              <a:gd name="connsiteX3" fmla="*/ 585 w 26126"/>
              <a:gd name="connsiteY3" fmla="*/ 495 h 12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6" h="120544">
                <a:moveTo>
                  <a:pt x="585" y="495"/>
                </a:moveTo>
                <a:cubicBezTo>
                  <a:pt x="3231" y="7374"/>
                  <a:pt x="24398" y="105270"/>
                  <a:pt x="25985" y="117970"/>
                </a:cubicBezTo>
                <a:cubicBezTo>
                  <a:pt x="27572" y="130670"/>
                  <a:pt x="15402" y="93099"/>
                  <a:pt x="10110" y="76695"/>
                </a:cubicBezTo>
                <a:cubicBezTo>
                  <a:pt x="4818" y="60291"/>
                  <a:pt x="-2061" y="-6384"/>
                  <a:pt x="585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AE9C91F2-046B-4BEE-3EF9-0877DC09E43E}"/>
              </a:ext>
            </a:extLst>
          </p:cNvPr>
          <p:cNvSpPr/>
          <p:nvPr/>
        </p:nvSpPr>
        <p:spPr>
          <a:xfrm>
            <a:off x="7346949" y="6359504"/>
            <a:ext cx="335190" cy="279628"/>
          </a:xfrm>
          <a:custGeom>
            <a:avLst/>
            <a:gdLst>
              <a:gd name="connsiteX0" fmla="*/ 1 w 335190"/>
              <a:gd name="connsiteY0" fmla="*/ 21 h 279628"/>
              <a:gd name="connsiteX1" fmla="*/ 165101 w 335190"/>
              <a:gd name="connsiteY1" fmla="*/ 155596 h 279628"/>
              <a:gd name="connsiteX2" fmla="*/ 149226 w 335190"/>
              <a:gd name="connsiteY2" fmla="*/ 139721 h 279628"/>
              <a:gd name="connsiteX3" fmla="*/ 330201 w 335190"/>
              <a:gd name="connsiteY3" fmla="*/ 276246 h 279628"/>
              <a:gd name="connsiteX4" fmla="*/ 279401 w 335190"/>
              <a:gd name="connsiteY4" fmla="*/ 234971 h 279628"/>
              <a:gd name="connsiteX5" fmla="*/ 225426 w 335190"/>
              <a:gd name="connsiteY5" fmla="*/ 200046 h 279628"/>
              <a:gd name="connsiteX6" fmla="*/ 92076 w 335190"/>
              <a:gd name="connsiteY6" fmla="*/ 193696 h 279628"/>
              <a:gd name="connsiteX7" fmla="*/ 168276 w 335190"/>
              <a:gd name="connsiteY7" fmla="*/ 190521 h 279628"/>
              <a:gd name="connsiteX8" fmla="*/ 133351 w 335190"/>
              <a:gd name="connsiteY8" fmla="*/ 165121 h 279628"/>
              <a:gd name="connsiteX9" fmla="*/ 193676 w 335190"/>
              <a:gd name="connsiteY9" fmla="*/ 190521 h 279628"/>
              <a:gd name="connsiteX10" fmla="*/ 161926 w 335190"/>
              <a:gd name="connsiteY10" fmla="*/ 168296 h 279628"/>
              <a:gd name="connsiteX11" fmla="*/ 1 w 335190"/>
              <a:gd name="connsiteY11" fmla="*/ 21 h 2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190" h="279628">
                <a:moveTo>
                  <a:pt x="1" y="21"/>
                </a:moveTo>
                <a:cubicBezTo>
                  <a:pt x="530" y="-2096"/>
                  <a:pt x="165101" y="155596"/>
                  <a:pt x="165101" y="155596"/>
                </a:cubicBezTo>
                <a:cubicBezTo>
                  <a:pt x="189972" y="178879"/>
                  <a:pt x="121709" y="119613"/>
                  <a:pt x="149226" y="139721"/>
                </a:cubicBezTo>
                <a:cubicBezTo>
                  <a:pt x="176743" y="159829"/>
                  <a:pt x="308505" y="260371"/>
                  <a:pt x="330201" y="276246"/>
                </a:cubicBezTo>
                <a:cubicBezTo>
                  <a:pt x="351897" y="292121"/>
                  <a:pt x="296864" y="247671"/>
                  <a:pt x="279401" y="234971"/>
                </a:cubicBezTo>
                <a:cubicBezTo>
                  <a:pt x="261939" y="222271"/>
                  <a:pt x="256647" y="206925"/>
                  <a:pt x="225426" y="200046"/>
                </a:cubicBezTo>
                <a:cubicBezTo>
                  <a:pt x="194205" y="193167"/>
                  <a:pt x="101601" y="195284"/>
                  <a:pt x="92076" y="193696"/>
                </a:cubicBezTo>
                <a:cubicBezTo>
                  <a:pt x="82551" y="192109"/>
                  <a:pt x="161397" y="195283"/>
                  <a:pt x="168276" y="190521"/>
                </a:cubicBezTo>
                <a:cubicBezTo>
                  <a:pt x="175155" y="185759"/>
                  <a:pt x="129118" y="165121"/>
                  <a:pt x="133351" y="165121"/>
                </a:cubicBezTo>
                <a:cubicBezTo>
                  <a:pt x="137584" y="165121"/>
                  <a:pt x="188914" y="189992"/>
                  <a:pt x="193676" y="190521"/>
                </a:cubicBezTo>
                <a:cubicBezTo>
                  <a:pt x="198439" y="191050"/>
                  <a:pt x="192088" y="195813"/>
                  <a:pt x="161926" y="168296"/>
                </a:cubicBezTo>
                <a:cubicBezTo>
                  <a:pt x="131764" y="140779"/>
                  <a:pt x="-528" y="2138"/>
                  <a:pt x="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A3E28147-5B92-C9BC-866A-2F865E861AE1}"/>
              </a:ext>
            </a:extLst>
          </p:cNvPr>
          <p:cNvSpPr/>
          <p:nvPr/>
        </p:nvSpPr>
        <p:spPr>
          <a:xfrm>
            <a:off x="7151830" y="6206469"/>
            <a:ext cx="302435" cy="343410"/>
          </a:xfrm>
          <a:custGeom>
            <a:avLst/>
            <a:gdLst>
              <a:gd name="connsiteX0" fmla="*/ 1445 w 302435"/>
              <a:gd name="connsiteY0" fmla="*/ 656 h 343410"/>
              <a:gd name="connsiteX1" fmla="*/ 188770 w 302435"/>
              <a:gd name="connsiteY1" fmla="*/ 207031 h 343410"/>
              <a:gd name="connsiteX2" fmla="*/ 147495 w 302435"/>
              <a:gd name="connsiteY2" fmla="*/ 178456 h 343410"/>
              <a:gd name="connsiteX3" fmla="*/ 299895 w 302435"/>
              <a:gd name="connsiteY3" fmla="*/ 340381 h 343410"/>
              <a:gd name="connsiteX4" fmla="*/ 233220 w 302435"/>
              <a:gd name="connsiteY4" fmla="*/ 280056 h 343410"/>
              <a:gd name="connsiteX5" fmla="*/ 109395 w 302435"/>
              <a:gd name="connsiteY5" fmla="*/ 229256 h 343410"/>
              <a:gd name="connsiteX6" fmla="*/ 176070 w 302435"/>
              <a:gd name="connsiteY6" fmla="*/ 241956 h 343410"/>
              <a:gd name="connsiteX7" fmla="*/ 134795 w 302435"/>
              <a:gd name="connsiteY7" fmla="*/ 178456 h 343410"/>
              <a:gd name="connsiteX8" fmla="*/ 74470 w 302435"/>
              <a:gd name="connsiteY8" fmla="*/ 124481 h 343410"/>
              <a:gd name="connsiteX9" fmla="*/ 99870 w 302435"/>
              <a:gd name="connsiteY9" fmla="*/ 140356 h 343410"/>
              <a:gd name="connsiteX10" fmla="*/ 1445 w 302435"/>
              <a:gd name="connsiteY10" fmla="*/ 656 h 3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35" h="343410">
                <a:moveTo>
                  <a:pt x="1445" y="656"/>
                </a:moveTo>
                <a:cubicBezTo>
                  <a:pt x="16261" y="11768"/>
                  <a:pt x="164428" y="177398"/>
                  <a:pt x="188770" y="207031"/>
                </a:cubicBezTo>
                <a:cubicBezTo>
                  <a:pt x="213112" y="236664"/>
                  <a:pt x="128974" y="156231"/>
                  <a:pt x="147495" y="178456"/>
                </a:cubicBezTo>
                <a:cubicBezTo>
                  <a:pt x="166016" y="200681"/>
                  <a:pt x="285608" y="323448"/>
                  <a:pt x="299895" y="340381"/>
                </a:cubicBezTo>
                <a:cubicBezTo>
                  <a:pt x="314182" y="357314"/>
                  <a:pt x="264970" y="298577"/>
                  <a:pt x="233220" y="280056"/>
                </a:cubicBezTo>
                <a:cubicBezTo>
                  <a:pt x="201470" y="261535"/>
                  <a:pt x="118920" y="235606"/>
                  <a:pt x="109395" y="229256"/>
                </a:cubicBezTo>
                <a:cubicBezTo>
                  <a:pt x="99870" y="222906"/>
                  <a:pt x="171837" y="250423"/>
                  <a:pt x="176070" y="241956"/>
                </a:cubicBezTo>
                <a:cubicBezTo>
                  <a:pt x="180303" y="233489"/>
                  <a:pt x="151728" y="198035"/>
                  <a:pt x="134795" y="178456"/>
                </a:cubicBezTo>
                <a:cubicBezTo>
                  <a:pt x="117862" y="158877"/>
                  <a:pt x="80291" y="130831"/>
                  <a:pt x="74470" y="124481"/>
                </a:cubicBezTo>
                <a:cubicBezTo>
                  <a:pt x="68649" y="118131"/>
                  <a:pt x="109395" y="157819"/>
                  <a:pt x="99870" y="140356"/>
                </a:cubicBezTo>
                <a:cubicBezTo>
                  <a:pt x="90345" y="122894"/>
                  <a:pt x="-13371" y="-10456"/>
                  <a:pt x="1445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D87BF945-D21C-45AE-9EFE-50C22B069936}"/>
              </a:ext>
            </a:extLst>
          </p:cNvPr>
          <p:cNvSpPr/>
          <p:nvPr/>
        </p:nvSpPr>
        <p:spPr>
          <a:xfrm>
            <a:off x="7023077" y="6019659"/>
            <a:ext cx="397214" cy="410159"/>
          </a:xfrm>
          <a:custGeom>
            <a:avLst/>
            <a:gdLst>
              <a:gd name="connsiteX0" fmla="*/ 23 w 397214"/>
              <a:gd name="connsiteY0" fmla="*/ 141 h 410159"/>
              <a:gd name="connsiteX1" fmla="*/ 98448 w 397214"/>
              <a:gd name="connsiteY1" fmla="*/ 108091 h 410159"/>
              <a:gd name="connsiteX2" fmla="*/ 234973 w 397214"/>
              <a:gd name="connsiteY2" fmla="*/ 250966 h 410159"/>
              <a:gd name="connsiteX3" fmla="*/ 225448 w 397214"/>
              <a:gd name="connsiteY3" fmla="*/ 235091 h 410159"/>
              <a:gd name="connsiteX4" fmla="*/ 311173 w 397214"/>
              <a:gd name="connsiteY4" fmla="*/ 333516 h 410159"/>
              <a:gd name="connsiteX5" fmla="*/ 396898 w 397214"/>
              <a:gd name="connsiteY5" fmla="*/ 409716 h 410159"/>
              <a:gd name="connsiteX6" fmla="*/ 279423 w 397214"/>
              <a:gd name="connsiteY6" fmla="*/ 298591 h 410159"/>
              <a:gd name="connsiteX7" fmla="*/ 279423 w 397214"/>
              <a:gd name="connsiteY7" fmla="*/ 311291 h 410159"/>
              <a:gd name="connsiteX8" fmla="*/ 165123 w 397214"/>
              <a:gd name="connsiteY8" fmla="*/ 203341 h 410159"/>
              <a:gd name="connsiteX9" fmla="*/ 79398 w 397214"/>
              <a:gd name="connsiteY9" fmla="*/ 152541 h 410159"/>
              <a:gd name="connsiteX10" fmla="*/ 88923 w 397214"/>
              <a:gd name="connsiteY10" fmla="*/ 130316 h 410159"/>
              <a:gd name="connsiteX11" fmla="*/ 23 w 397214"/>
              <a:gd name="connsiteY11" fmla="*/ 141 h 41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14" h="410159">
                <a:moveTo>
                  <a:pt x="23" y="141"/>
                </a:moveTo>
                <a:cubicBezTo>
                  <a:pt x="1610" y="-3563"/>
                  <a:pt x="59290" y="66287"/>
                  <a:pt x="98448" y="108091"/>
                </a:cubicBezTo>
                <a:cubicBezTo>
                  <a:pt x="137606" y="149895"/>
                  <a:pt x="213806" y="229799"/>
                  <a:pt x="234973" y="250966"/>
                </a:cubicBezTo>
                <a:cubicBezTo>
                  <a:pt x="256140" y="272133"/>
                  <a:pt x="212748" y="221333"/>
                  <a:pt x="225448" y="235091"/>
                </a:cubicBezTo>
                <a:cubicBezTo>
                  <a:pt x="238148" y="248849"/>
                  <a:pt x="282598" y="304412"/>
                  <a:pt x="311173" y="333516"/>
                </a:cubicBezTo>
                <a:cubicBezTo>
                  <a:pt x="339748" y="362620"/>
                  <a:pt x="402190" y="415537"/>
                  <a:pt x="396898" y="409716"/>
                </a:cubicBezTo>
                <a:cubicBezTo>
                  <a:pt x="391606" y="403895"/>
                  <a:pt x="299002" y="314995"/>
                  <a:pt x="279423" y="298591"/>
                </a:cubicBezTo>
                <a:cubicBezTo>
                  <a:pt x="259844" y="282187"/>
                  <a:pt x="298473" y="327166"/>
                  <a:pt x="279423" y="311291"/>
                </a:cubicBezTo>
                <a:cubicBezTo>
                  <a:pt x="260373" y="295416"/>
                  <a:pt x="198461" y="229799"/>
                  <a:pt x="165123" y="203341"/>
                </a:cubicBezTo>
                <a:cubicBezTo>
                  <a:pt x="131786" y="176883"/>
                  <a:pt x="92098" y="164712"/>
                  <a:pt x="79398" y="152541"/>
                </a:cubicBezTo>
                <a:cubicBezTo>
                  <a:pt x="66698" y="140370"/>
                  <a:pt x="99506" y="152541"/>
                  <a:pt x="88923" y="130316"/>
                </a:cubicBezTo>
                <a:cubicBezTo>
                  <a:pt x="78340" y="108091"/>
                  <a:pt x="-1564" y="3845"/>
                  <a:pt x="23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48D8B55-201B-2670-742B-F7CAC2591D7B}"/>
              </a:ext>
            </a:extLst>
          </p:cNvPr>
          <p:cNvSpPr/>
          <p:nvPr/>
        </p:nvSpPr>
        <p:spPr>
          <a:xfrm>
            <a:off x="7044661" y="6553131"/>
            <a:ext cx="413909" cy="151935"/>
          </a:xfrm>
          <a:custGeom>
            <a:avLst/>
            <a:gdLst>
              <a:gd name="connsiteX0" fmla="*/ 664 w 413909"/>
              <a:gd name="connsiteY0" fmla="*/ 69 h 151935"/>
              <a:gd name="connsiteX1" fmla="*/ 397539 w 413909"/>
              <a:gd name="connsiteY1" fmla="*/ 142944 h 151935"/>
              <a:gd name="connsiteX2" fmla="*/ 305464 w 413909"/>
              <a:gd name="connsiteY2" fmla="*/ 123894 h 151935"/>
              <a:gd name="connsiteX3" fmla="*/ 664 w 413909"/>
              <a:gd name="connsiteY3" fmla="*/ 69 h 15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09" h="151935">
                <a:moveTo>
                  <a:pt x="664" y="69"/>
                </a:moveTo>
                <a:cubicBezTo>
                  <a:pt x="16010" y="3244"/>
                  <a:pt x="346739" y="122307"/>
                  <a:pt x="397539" y="142944"/>
                </a:cubicBezTo>
                <a:cubicBezTo>
                  <a:pt x="448339" y="163581"/>
                  <a:pt x="370552" y="145061"/>
                  <a:pt x="305464" y="123894"/>
                </a:cubicBezTo>
                <a:cubicBezTo>
                  <a:pt x="240377" y="102727"/>
                  <a:pt x="-14682" y="-3106"/>
                  <a:pt x="66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A09B49AA-D5B4-D9BF-6E99-5BF93720B304}"/>
              </a:ext>
            </a:extLst>
          </p:cNvPr>
          <p:cNvSpPr/>
          <p:nvPr/>
        </p:nvSpPr>
        <p:spPr>
          <a:xfrm>
            <a:off x="6689516" y="5968952"/>
            <a:ext cx="414890" cy="598990"/>
          </a:xfrm>
          <a:custGeom>
            <a:avLst/>
            <a:gdLst>
              <a:gd name="connsiteX0" fmla="*/ 260559 w 414890"/>
              <a:gd name="connsiteY0" fmla="*/ 295323 h 598990"/>
              <a:gd name="connsiteX1" fmla="*/ 305009 w 414890"/>
              <a:gd name="connsiteY1" fmla="*/ 419148 h 598990"/>
              <a:gd name="connsiteX2" fmla="*/ 343109 w 414890"/>
              <a:gd name="connsiteY2" fmla="*/ 488998 h 598990"/>
              <a:gd name="connsiteX3" fmla="*/ 371684 w 414890"/>
              <a:gd name="connsiteY3" fmla="*/ 542973 h 598990"/>
              <a:gd name="connsiteX4" fmla="*/ 355809 w 414890"/>
              <a:gd name="connsiteY4" fmla="*/ 511223 h 598990"/>
              <a:gd name="connsiteX5" fmla="*/ 412959 w 414890"/>
              <a:gd name="connsiteY5" fmla="*/ 596948 h 598990"/>
              <a:gd name="connsiteX6" fmla="*/ 273259 w 414890"/>
              <a:gd name="connsiteY6" fmla="*/ 409623 h 598990"/>
              <a:gd name="connsiteX7" fmla="*/ 152609 w 414890"/>
              <a:gd name="connsiteY7" fmla="*/ 212773 h 598990"/>
              <a:gd name="connsiteX8" fmla="*/ 149434 w 414890"/>
              <a:gd name="connsiteY8" fmla="*/ 187373 h 598990"/>
              <a:gd name="connsiteX9" fmla="*/ 54184 w 414890"/>
              <a:gd name="connsiteY9" fmla="*/ 107998 h 598990"/>
              <a:gd name="connsiteX10" fmla="*/ 120859 w 414890"/>
              <a:gd name="connsiteY10" fmla="*/ 168323 h 598990"/>
              <a:gd name="connsiteX11" fmla="*/ 209 w 414890"/>
              <a:gd name="connsiteY11" fmla="*/ 48 h 598990"/>
              <a:gd name="connsiteX12" fmla="*/ 155784 w 414890"/>
              <a:gd name="connsiteY12" fmla="*/ 187373 h 598990"/>
              <a:gd name="connsiteX13" fmla="*/ 222459 w 414890"/>
              <a:gd name="connsiteY13" fmla="*/ 260398 h 598990"/>
              <a:gd name="connsiteX14" fmla="*/ 216109 w 414890"/>
              <a:gd name="connsiteY14" fmla="*/ 228648 h 598990"/>
              <a:gd name="connsiteX15" fmla="*/ 273259 w 414890"/>
              <a:gd name="connsiteY15" fmla="*/ 419148 h 598990"/>
              <a:gd name="connsiteX16" fmla="*/ 260559 w 414890"/>
              <a:gd name="connsiteY16" fmla="*/ 295323 h 5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4890" h="598990">
                <a:moveTo>
                  <a:pt x="260559" y="295323"/>
                </a:moveTo>
                <a:cubicBezTo>
                  <a:pt x="265851" y="295323"/>
                  <a:pt x="291251" y="386869"/>
                  <a:pt x="305009" y="419148"/>
                </a:cubicBezTo>
                <a:cubicBezTo>
                  <a:pt x="318767" y="451427"/>
                  <a:pt x="331997" y="468361"/>
                  <a:pt x="343109" y="488998"/>
                </a:cubicBezTo>
                <a:cubicBezTo>
                  <a:pt x="354221" y="509635"/>
                  <a:pt x="369567" y="539269"/>
                  <a:pt x="371684" y="542973"/>
                </a:cubicBezTo>
                <a:cubicBezTo>
                  <a:pt x="373801" y="546677"/>
                  <a:pt x="348930" y="502227"/>
                  <a:pt x="355809" y="511223"/>
                </a:cubicBezTo>
                <a:cubicBezTo>
                  <a:pt x="362688" y="520219"/>
                  <a:pt x="426717" y="613881"/>
                  <a:pt x="412959" y="596948"/>
                </a:cubicBezTo>
                <a:cubicBezTo>
                  <a:pt x="399201" y="580015"/>
                  <a:pt x="316651" y="473652"/>
                  <a:pt x="273259" y="409623"/>
                </a:cubicBezTo>
                <a:cubicBezTo>
                  <a:pt x="229867" y="345594"/>
                  <a:pt x="173247" y="249815"/>
                  <a:pt x="152609" y="212773"/>
                </a:cubicBezTo>
                <a:cubicBezTo>
                  <a:pt x="131971" y="175731"/>
                  <a:pt x="165838" y="204835"/>
                  <a:pt x="149434" y="187373"/>
                </a:cubicBezTo>
                <a:cubicBezTo>
                  <a:pt x="133030" y="169910"/>
                  <a:pt x="58946" y="111173"/>
                  <a:pt x="54184" y="107998"/>
                </a:cubicBezTo>
                <a:cubicBezTo>
                  <a:pt x="49422" y="104823"/>
                  <a:pt x="129855" y="186315"/>
                  <a:pt x="120859" y="168323"/>
                </a:cubicBezTo>
                <a:cubicBezTo>
                  <a:pt x="111863" y="150331"/>
                  <a:pt x="-5612" y="-3127"/>
                  <a:pt x="209" y="48"/>
                </a:cubicBezTo>
                <a:cubicBezTo>
                  <a:pt x="6030" y="3223"/>
                  <a:pt x="118742" y="143981"/>
                  <a:pt x="155784" y="187373"/>
                </a:cubicBezTo>
                <a:cubicBezTo>
                  <a:pt x="192826" y="230765"/>
                  <a:pt x="212405" y="253519"/>
                  <a:pt x="222459" y="260398"/>
                </a:cubicBezTo>
                <a:cubicBezTo>
                  <a:pt x="232513" y="267277"/>
                  <a:pt x="207642" y="202190"/>
                  <a:pt x="216109" y="228648"/>
                </a:cubicBezTo>
                <a:cubicBezTo>
                  <a:pt x="224576" y="255106"/>
                  <a:pt x="263734" y="400627"/>
                  <a:pt x="273259" y="419148"/>
                </a:cubicBezTo>
                <a:cubicBezTo>
                  <a:pt x="282784" y="437669"/>
                  <a:pt x="255267" y="295323"/>
                  <a:pt x="260559" y="295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8A931A85-2F96-B84D-8F84-E85A7E81340E}"/>
              </a:ext>
            </a:extLst>
          </p:cNvPr>
          <p:cNvSpPr/>
          <p:nvPr/>
        </p:nvSpPr>
        <p:spPr>
          <a:xfrm>
            <a:off x="6915150" y="5835461"/>
            <a:ext cx="158986" cy="273439"/>
          </a:xfrm>
          <a:custGeom>
            <a:avLst/>
            <a:gdLst>
              <a:gd name="connsiteX0" fmla="*/ 0 w 158986"/>
              <a:gd name="connsiteY0" fmla="*/ 189 h 273439"/>
              <a:gd name="connsiteX1" fmla="*/ 53975 w 158986"/>
              <a:gd name="connsiteY1" fmla="*/ 114489 h 273439"/>
              <a:gd name="connsiteX2" fmla="*/ 66675 w 158986"/>
              <a:gd name="connsiteY2" fmla="*/ 197039 h 273439"/>
              <a:gd name="connsiteX3" fmla="*/ 101600 w 158986"/>
              <a:gd name="connsiteY3" fmla="*/ 187514 h 273439"/>
              <a:gd name="connsiteX4" fmla="*/ 158750 w 158986"/>
              <a:gd name="connsiteY4" fmla="*/ 273239 h 273439"/>
              <a:gd name="connsiteX5" fmla="*/ 120650 w 158986"/>
              <a:gd name="connsiteY5" fmla="*/ 209739 h 273439"/>
              <a:gd name="connsiteX6" fmla="*/ 88900 w 158986"/>
              <a:gd name="connsiteY6" fmla="*/ 162114 h 273439"/>
              <a:gd name="connsiteX7" fmla="*/ 79375 w 158986"/>
              <a:gd name="connsiteY7" fmla="*/ 120839 h 273439"/>
              <a:gd name="connsiteX8" fmla="*/ 57150 w 158986"/>
              <a:gd name="connsiteY8" fmla="*/ 177989 h 273439"/>
              <a:gd name="connsiteX9" fmla="*/ 53975 w 158986"/>
              <a:gd name="connsiteY9" fmla="*/ 143064 h 273439"/>
              <a:gd name="connsiteX10" fmla="*/ 0 w 158986"/>
              <a:gd name="connsiteY10" fmla="*/ 189 h 2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986" h="273439">
                <a:moveTo>
                  <a:pt x="0" y="189"/>
                </a:moveTo>
                <a:cubicBezTo>
                  <a:pt x="0" y="-4573"/>
                  <a:pt x="42863" y="81681"/>
                  <a:pt x="53975" y="114489"/>
                </a:cubicBezTo>
                <a:cubicBezTo>
                  <a:pt x="65088" y="147297"/>
                  <a:pt x="58738" y="184868"/>
                  <a:pt x="66675" y="197039"/>
                </a:cubicBezTo>
                <a:cubicBezTo>
                  <a:pt x="74612" y="209210"/>
                  <a:pt x="86254" y="174814"/>
                  <a:pt x="101600" y="187514"/>
                </a:cubicBezTo>
                <a:cubicBezTo>
                  <a:pt x="116946" y="200214"/>
                  <a:pt x="155575" y="269535"/>
                  <a:pt x="158750" y="273239"/>
                </a:cubicBezTo>
                <a:cubicBezTo>
                  <a:pt x="161925" y="276943"/>
                  <a:pt x="132292" y="228260"/>
                  <a:pt x="120650" y="209739"/>
                </a:cubicBezTo>
                <a:cubicBezTo>
                  <a:pt x="109008" y="191218"/>
                  <a:pt x="95779" y="176931"/>
                  <a:pt x="88900" y="162114"/>
                </a:cubicBezTo>
                <a:cubicBezTo>
                  <a:pt x="82021" y="147297"/>
                  <a:pt x="84667" y="118193"/>
                  <a:pt x="79375" y="120839"/>
                </a:cubicBezTo>
                <a:cubicBezTo>
                  <a:pt x="74083" y="123485"/>
                  <a:pt x="61383" y="174285"/>
                  <a:pt x="57150" y="177989"/>
                </a:cubicBezTo>
                <a:cubicBezTo>
                  <a:pt x="52917" y="181693"/>
                  <a:pt x="63500" y="169522"/>
                  <a:pt x="53975" y="143064"/>
                </a:cubicBezTo>
                <a:cubicBezTo>
                  <a:pt x="44450" y="116606"/>
                  <a:pt x="0" y="4951"/>
                  <a:pt x="0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0F622E6E-A69C-618B-DD5C-1084ADF17982}"/>
              </a:ext>
            </a:extLst>
          </p:cNvPr>
          <p:cNvSpPr/>
          <p:nvPr/>
        </p:nvSpPr>
        <p:spPr>
          <a:xfrm>
            <a:off x="6862646" y="5924287"/>
            <a:ext cx="339710" cy="511285"/>
          </a:xfrm>
          <a:custGeom>
            <a:avLst/>
            <a:gdLst>
              <a:gd name="connsiteX0" fmla="*/ 20754 w 339710"/>
              <a:gd name="connsiteY0" fmla="*/ 263 h 511285"/>
              <a:gd name="connsiteX1" fmla="*/ 87429 w 339710"/>
              <a:gd name="connsiteY1" fmla="*/ 174888 h 511285"/>
              <a:gd name="connsiteX2" fmla="*/ 176329 w 339710"/>
              <a:gd name="connsiteY2" fmla="*/ 311413 h 511285"/>
              <a:gd name="connsiteX3" fmla="*/ 173154 w 339710"/>
              <a:gd name="connsiteY3" fmla="*/ 286013 h 511285"/>
              <a:gd name="connsiteX4" fmla="*/ 335079 w 339710"/>
              <a:gd name="connsiteY4" fmla="*/ 505088 h 511285"/>
              <a:gd name="connsiteX5" fmla="*/ 287454 w 339710"/>
              <a:gd name="connsiteY5" fmla="*/ 438413 h 511285"/>
              <a:gd name="connsiteX6" fmla="*/ 201729 w 339710"/>
              <a:gd name="connsiteY6" fmla="*/ 305063 h 511285"/>
              <a:gd name="connsiteX7" fmla="*/ 39804 w 339710"/>
              <a:gd name="connsiteY7" fmla="*/ 165363 h 511285"/>
              <a:gd name="connsiteX8" fmla="*/ 1704 w 339710"/>
              <a:gd name="connsiteY8" fmla="*/ 51063 h 511285"/>
              <a:gd name="connsiteX9" fmla="*/ 77904 w 339710"/>
              <a:gd name="connsiteY9" fmla="*/ 216163 h 511285"/>
              <a:gd name="connsiteX10" fmla="*/ 20754 w 339710"/>
              <a:gd name="connsiteY10" fmla="*/ 263 h 5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710" h="511285">
                <a:moveTo>
                  <a:pt x="20754" y="263"/>
                </a:moveTo>
                <a:cubicBezTo>
                  <a:pt x="22341" y="-6616"/>
                  <a:pt x="61500" y="123030"/>
                  <a:pt x="87429" y="174888"/>
                </a:cubicBezTo>
                <a:cubicBezTo>
                  <a:pt x="113358" y="226746"/>
                  <a:pt x="162042" y="292892"/>
                  <a:pt x="176329" y="311413"/>
                </a:cubicBezTo>
                <a:cubicBezTo>
                  <a:pt x="190616" y="329934"/>
                  <a:pt x="146696" y="253734"/>
                  <a:pt x="173154" y="286013"/>
                </a:cubicBezTo>
                <a:cubicBezTo>
                  <a:pt x="199612" y="318292"/>
                  <a:pt x="316029" y="479688"/>
                  <a:pt x="335079" y="505088"/>
                </a:cubicBezTo>
                <a:cubicBezTo>
                  <a:pt x="354129" y="530488"/>
                  <a:pt x="309679" y="471750"/>
                  <a:pt x="287454" y="438413"/>
                </a:cubicBezTo>
                <a:cubicBezTo>
                  <a:pt x="265229" y="405076"/>
                  <a:pt x="243004" y="350571"/>
                  <a:pt x="201729" y="305063"/>
                </a:cubicBezTo>
                <a:cubicBezTo>
                  <a:pt x="160454" y="259555"/>
                  <a:pt x="73141" y="207696"/>
                  <a:pt x="39804" y="165363"/>
                </a:cubicBezTo>
                <a:cubicBezTo>
                  <a:pt x="6467" y="123030"/>
                  <a:pt x="-4646" y="42596"/>
                  <a:pt x="1704" y="51063"/>
                </a:cubicBezTo>
                <a:cubicBezTo>
                  <a:pt x="8054" y="59530"/>
                  <a:pt x="72612" y="224630"/>
                  <a:pt x="77904" y="216163"/>
                </a:cubicBezTo>
                <a:cubicBezTo>
                  <a:pt x="83196" y="207696"/>
                  <a:pt x="19167" y="7142"/>
                  <a:pt x="20754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CF969247-50B3-0762-7852-9417D20C74AA}"/>
              </a:ext>
            </a:extLst>
          </p:cNvPr>
          <p:cNvSpPr/>
          <p:nvPr/>
        </p:nvSpPr>
        <p:spPr>
          <a:xfrm>
            <a:off x="7048438" y="6323880"/>
            <a:ext cx="165799" cy="280158"/>
          </a:xfrm>
          <a:custGeom>
            <a:avLst/>
            <a:gdLst>
              <a:gd name="connsiteX0" fmla="*/ 62 w 165799"/>
              <a:gd name="connsiteY0" fmla="*/ 7070 h 280158"/>
              <a:gd name="connsiteX1" fmla="*/ 146112 w 165799"/>
              <a:gd name="connsiteY1" fmla="*/ 105495 h 280158"/>
              <a:gd name="connsiteX2" fmla="*/ 155637 w 165799"/>
              <a:gd name="connsiteY2" fmla="*/ 191220 h 280158"/>
              <a:gd name="connsiteX3" fmla="*/ 165162 w 165799"/>
              <a:gd name="connsiteY3" fmla="*/ 137245 h 280158"/>
              <a:gd name="connsiteX4" fmla="*/ 149287 w 165799"/>
              <a:gd name="connsiteY4" fmla="*/ 280120 h 280158"/>
              <a:gd name="connsiteX5" fmla="*/ 165162 w 165799"/>
              <a:gd name="connsiteY5" fmla="*/ 149945 h 280158"/>
              <a:gd name="connsiteX6" fmla="*/ 161987 w 165799"/>
              <a:gd name="connsiteY6" fmla="*/ 720 h 280158"/>
              <a:gd name="connsiteX7" fmla="*/ 155637 w 165799"/>
              <a:gd name="connsiteY7" fmla="*/ 89620 h 280158"/>
              <a:gd name="connsiteX8" fmla="*/ 104837 w 165799"/>
              <a:gd name="connsiteY8" fmla="*/ 3895 h 280158"/>
              <a:gd name="connsiteX9" fmla="*/ 127062 w 165799"/>
              <a:gd name="connsiteY9" fmla="*/ 80095 h 280158"/>
              <a:gd name="connsiteX10" fmla="*/ 62 w 165799"/>
              <a:gd name="connsiteY10" fmla="*/ 7070 h 2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799" h="280158">
                <a:moveTo>
                  <a:pt x="62" y="7070"/>
                </a:moveTo>
                <a:cubicBezTo>
                  <a:pt x="3237" y="11303"/>
                  <a:pt x="120183" y="74803"/>
                  <a:pt x="146112" y="105495"/>
                </a:cubicBezTo>
                <a:cubicBezTo>
                  <a:pt x="172041" y="136187"/>
                  <a:pt x="152462" y="185928"/>
                  <a:pt x="155637" y="191220"/>
                </a:cubicBezTo>
                <a:cubicBezTo>
                  <a:pt x="158812" y="196512"/>
                  <a:pt x="166220" y="122428"/>
                  <a:pt x="165162" y="137245"/>
                </a:cubicBezTo>
                <a:cubicBezTo>
                  <a:pt x="164104" y="152062"/>
                  <a:pt x="149287" y="278003"/>
                  <a:pt x="149287" y="280120"/>
                </a:cubicBezTo>
                <a:cubicBezTo>
                  <a:pt x="149287" y="282237"/>
                  <a:pt x="163045" y="196512"/>
                  <a:pt x="165162" y="149945"/>
                </a:cubicBezTo>
                <a:cubicBezTo>
                  <a:pt x="167279" y="103378"/>
                  <a:pt x="163574" y="10774"/>
                  <a:pt x="161987" y="720"/>
                </a:cubicBezTo>
                <a:cubicBezTo>
                  <a:pt x="160400" y="-9334"/>
                  <a:pt x="165162" y="89091"/>
                  <a:pt x="155637" y="89620"/>
                </a:cubicBezTo>
                <a:cubicBezTo>
                  <a:pt x="146112" y="90149"/>
                  <a:pt x="109599" y="5482"/>
                  <a:pt x="104837" y="3895"/>
                </a:cubicBezTo>
                <a:cubicBezTo>
                  <a:pt x="100075" y="2308"/>
                  <a:pt x="138704" y="79566"/>
                  <a:pt x="127062" y="80095"/>
                </a:cubicBezTo>
                <a:cubicBezTo>
                  <a:pt x="115420" y="80624"/>
                  <a:pt x="-3113" y="2837"/>
                  <a:pt x="62" y="7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2B66190F-C0F6-E228-B627-3DF4740287D9}"/>
              </a:ext>
            </a:extLst>
          </p:cNvPr>
          <p:cNvSpPr/>
          <p:nvPr/>
        </p:nvSpPr>
        <p:spPr>
          <a:xfrm>
            <a:off x="6746245" y="5937247"/>
            <a:ext cx="283736" cy="447682"/>
          </a:xfrm>
          <a:custGeom>
            <a:avLst/>
            <a:gdLst>
              <a:gd name="connsiteX0" fmla="*/ 630 w 283736"/>
              <a:gd name="connsiteY0" fmla="*/ 28578 h 447682"/>
              <a:gd name="connsiteX1" fmla="*/ 124455 w 283736"/>
              <a:gd name="connsiteY1" fmla="*/ 155578 h 447682"/>
              <a:gd name="connsiteX2" fmla="*/ 140330 w 283736"/>
              <a:gd name="connsiteY2" fmla="*/ 254003 h 447682"/>
              <a:gd name="connsiteX3" fmla="*/ 165730 w 283736"/>
              <a:gd name="connsiteY3" fmla="*/ 231778 h 447682"/>
              <a:gd name="connsiteX4" fmla="*/ 213355 w 283736"/>
              <a:gd name="connsiteY4" fmla="*/ 307978 h 447682"/>
              <a:gd name="connsiteX5" fmla="*/ 216530 w 283736"/>
              <a:gd name="connsiteY5" fmla="*/ 276228 h 447682"/>
              <a:gd name="connsiteX6" fmla="*/ 273680 w 283736"/>
              <a:gd name="connsiteY6" fmla="*/ 368303 h 447682"/>
              <a:gd name="connsiteX7" fmla="*/ 273680 w 283736"/>
              <a:gd name="connsiteY7" fmla="*/ 447678 h 447682"/>
              <a:gd name="connsiteX8" fmla="*/ 276855 w 283736"/>
              <a:gd name="connsiteY8" fmla="*/ 365128 h 447682"/>
              <a:gd name="connsiteX9" fmla="*/ 172080 w 283736"/>
              <a:gd name="connsiteY9" fmla="*/ 222253 h 447682"/>
              <a:gd name="connsiteX10" fmla="*/ 86355 w 283736"/>
              <a:gd name="connsiteY10" fmla="*/ 73028 h 447682"/>
              <a:gd name="connsiteX11" fmla="*/ 89530 w 283736"/>
              <a:gd name="connsiteY11" fmla="*/ 3 h 447682"/>
              <a:gd name="connsiteX12" fmla="*/ 76830 w 283736"/>
              <a:gd name="connsiteY12" fmla="*/ 69853 h 447682"/>
              <a:gd name="connsiteX13" fmla="*/ 630 w 283736"/>
              <a:gd name="connsiteY13" fmla="*/ 28578 h 44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736" h="447682">
                <a:moveTo>
                  <a:pt x="630" y="28578"/>
                </a:moveTo>
                <a:cubicBezTo>
                  <a:pt x="8567" y="42865"/>
                  <a:pt x="101172" y="118007"/>
                  <a:pt x="124455" y="155578"/>
                </a:cubicBezTo>
                <a:cubicBezTo>
                  <a:pt x="147738" y="193149"/>
                  <a:pt x="133451" y="241303"/>
                  <a:pt x="140330" y="254003"/>
                </a:cubicBezTo>
                <a:cubicBezTo>
                  <a:pt x="147209" y="266703"/>
                  <a:pt x="153559" y="222782"/>
                  <a:pt x="165730" y="231778"/>
                </a:cubicBezTo>
                <a:cubicBezTo>
                  <a:pt x="177901" y="240774"/>
                  <a:pt x="204888" y="300570"/>
                  <a:pt x="213355" y="307978"/>
                </a:cubicBezTo>
                <a:cubicBezTo>
                  <a:pt x="221822" y="315386"/>
                  <a:pt x="206476" y="266174"/>
                  <a:pt x="216530" y="276228"/>
                </a:cubicBezTo>
                <a:cubicBezTo>
                  <a:pt x="226584" y="286282"/>
                  <a:pt x="264155" y="339728"/>
                  <a:pt x="273680" y="368303"/>
                </a:cubicBezTo>
                <a:cubicBezTo>
                  <a:pt x="283205" y="396878"/>
                  <a:pt x="273151" y="448207"/>
                  <a:pt x="273680" y="447678"/>
                </a:cubicBezTo>
                <a:cubicBezTo>
                  <a:pt x="274209" y="447149"/>
                  <a:pt x="293788" y="402699"/>
                  <a:pt x="276855" y="365128"/>
                </a:cubicBezTo>
                <a:cubicBezTo>
                  <a:pt x="259922" y="327557"/>
                  <a:pt x="203830" y="270936"/>
                  <a:pt x="172080" y="222253"/>
                </a:cubicBezTo>
                <a:cubicBezTo>
                  <a:pt x="140330" y="173570"/>
                  <a:pt x="100113" y="110070"/>
                  <a:pt x="86355" y="73028"/>
                </a:cubicBezTo>
                <a:cubicBezTo>
                  <a:pt x="72597" y="35986"/>
                  <a:pt x="91117" y="532"/>
                  <a:pt x="89530" y="3"/>
                </a:cubicBezTo>
                <a:cubicBezTo>
                  <a:pt x="87943" y="-526"/>
                  <a:pt x="91647" y="65620"/>
                  <a:pt x="76830" y="69853"/>
                </a:cubicBezTo>
                <a:cubicBezTo>
                  <a:pt x="62013" y="74086"/>
                  <a:pt x="-7307" y="14291"/>
                  <a:pt x="630" y="28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6189111-0D01-1AEF-4198-28DFB2269CA8}"/>
              </a:ext>
            </a:extLst>
          </p:cNvPr>
          <p:cNvSpPr/>
          <p:nvPr/>
        </p:nvSpPr>
        <p:spPr>
          <a:xfrm>
            <a:off x="7096125" y="6397510"/>
            <a:ext cx="82785" cy="171565"/>
          </a:xfrm>
          <a:custGeom>
            <a:avLst/>
            <a:gdLst>
              <a:gd name="connsiteX0" fmla="*/ 0 w 82785"/>
              <a:gd name="connsiteY0" fmla="*/ 115 h 171565"/>
              <a:gd name="connsiteX1" fmla="*/ 76200 w 82785"/>
              <a:gd name="connsiteY1" fmla="*/ 130290 h 171565"/>
              <a:gd name="connsiteX2" fmla="*/ 76200 w 82785"/>
              <a:gd name="connsiteY2" fmla="*/ 171565 h 171565"/>
              <a:gd name="connsiteX3" fmla="*/ 76200 w 82785"/>
              <a:gd name="connsiteY3" fmla="*/ 108065 h 171565"/>
              <a:gd name="connsiteX4" fmla="*/ 0 w 82785"/>
              <a:gd name="connsiteY4" fmla="*/ 115 h 17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5" h="171565">
                <a:moveTo>
                  <a:pt x="0" y="115"/>
                </a:moveTo>
                <a:cubicBezTo>
                  <a:pt x="0" y="3819"/>
                  <a:pt x="63500" y="101715"/>
                  <a:pt x="76200" y="130290"/>
                </a:cubicBezTo>
                <a:cubicBezTo>
                  <a:pt x="88900" y="158865"/>
                  <a:pt x="76200" y="171565"/>
                  <a:pt x="76200" y="171565"/>
                </a:cubicBezTo>
                <a:cubicBezTo>
                  <a:pt x="76200" y="167861"/>
                  <a:pt x="91017" y="133465"/>
                  <a:pt x="76200" y="108065"/>
                </a:cubicBezTo>
                <a:cubicBezTo>
                  <a:pt x="61383" y="82665"/>
                  <a:pt x="0" y="-3589"/>
                  <a:pt x="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3181DC70-7A34-0191-C827-F9E0BE83FC99}"/>
              </a:ext>
            </a:extLst>
          </p:cNvPr>
          <p:cNvSpPr/>
          <p:nvPr/>
        </p:nvSpPr>
        <p:spPr>
          <a:xfrm>
            <a:off x="7245343" y="6486070"/>
            <a:ext cx="273059" cy="173474"/>
          </a:xfrm>
          <a:custGeom>
            <a:avLst/>
            <a:gdLst>
              <a:gd name="connsiteX0" fmla="*/ 7 w 273059"/>
              <a:gd name="connsiteY0" fmla="*/ 16330 h 173474"/>
              <a:gd name="connsiteX1" fmla="*/ 31757 w 273059"/>
              <a:gd name="connsiteY1" fmla="*/ 73480 h 173474"/>
              <a:gd name="connsiteX2" fmla="*/ 28582 w 273059"/>
              <a:gd name="connsiteY2" fmla="*/ 92530 h 173474"/>
              <a:gd name="connsiteX3" fmla="*/ 111132 w 273059"/>
              <a:gd name="connsiteY3" fmla="*/ 79830 h 173474"/>
              <a:gd name="connsiteX4" fmla="*/ 107957 w 273059"/>
              <a:gd name="connsiteY4" fmla="*/ 111580 h 173474"/>
              <a:gd name="connsiteX5" fmla="*/ 174632 w 273059"/>
              <a:gd name="connsiteY5" fmla="*/ 168730 h 173474"/>
              <a:gd name="connsiteX6" fmla="*/ 273057 w 273059"/>
              <a:gd name="connsiteY6" fmla="*/ 168730 h 173474"/>
              <a:gd name="connsiteX7" fmla="*/ 171457 w 273059"/>
              <a:gd name="connsiteY7" fmla="*/ 156030 h 173474"/>
              <a:gd name="connsiteX8" fmla="*/ 79382 w 273059"/>
              <a:gd name="connsiteY8" fmla="*/ 136980 h 173474"/>
              <a:gd name="connsiteX9" fmla="*/ 101607 w 273059"/>
              <a:gd name="connsiteY9" fmla="*/ 83005 h 173474"/>
              <a:gd name="connsiteX10" fmla="*/ 63507 w 273059"/>
              <a:gd name="connsiteY10" fmla="*/ 51255 h 173474"/>
              <a:gd name="connsiteX11" fmla="*/ 101607 w 273059"/>
              <a:gd name="connsiteY11" fmla="*/ 455 h 173474"/>
              <a:gd name="connsiteX12" fmla="*/ 34932 w 273059"/>
              <a:gd name="connsiteY12" fmla="*/ 83005 h 173474"/>
              <a:gd name="connsiteX13" fmla="*/ 7 w 273059"/>
              <a:gd name="connsiteY13" fmla="*/ 16330 h 17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59" h="173474">
                <a:moveTo>
                  <a:pt x="7" y="16330"/>
                </a:moveTo>
                <a:cubicBezTo>
                  <a:pt x="-522" y="14743"/>
                  <a:pt x="26994" y="60780"/>
                  <a:pt x="31757" y="73480"/>
                </a:cubicBezTo>
                <a:cubicBezTo>
                  <a:pt x="36520" y="86180"/>
                  <a:pt x="15353" y="91472"/>
                  <a:pt x="28582" y="92530"/>
                </a:cubicBezTo>
                <a:cubicBezTo>
                  <a:pt x="41811" y="93588"/>
                  <a:pt x="97903" y="76655"/>
                  <a:pt x="111132" y="79830"/>
                </a:cubicBezTo>
                <a:cubicBezTo>
                  <a:pt x="124361" y="83005"/>
                  <a:pt x="97374" y="96763"/>
                  <a:pt x="107957" y="111580"/>
                </a:cubicBezTo>
                <a:cubicBezTo>
                  <a:pt x="118540" y="126397"/>
                  <a:pt x="147115" y="159205"/>
                  <a:pt x="174632" y="168730"/>
                </a:cubicBezTo>
                <a:cubicBezTo>
                  <a:pt x="202149" y="178255"/>
                  <a:pt x="273586" y="170847"/>
                  <a:pt x="273057" y="168730"/>
                </a:cubicBezTo>
                <a:cubicBezTo>
                  <a:pt x="272528" y="166613"/>
                  <a:pt x="203736" y="161322"/>
                  <a:pt x="171457" y="156030"/>
                </a:cubicBezTo>
                <a:cubicBezTo>
                  <a:pt x="139178" y="150738"/>
                  <a:pt x="91024" y="149151"/>
                  <a:pt x="79382" y="136980"/>
                </a:cubicBezTo>
                <a:cubicBezTo>
                  <a:pt x="67740" y="124809"/>
                  <a:pt x="104253" y="97292"/>
                  <a:pt x="101607" y="83005"/>
                </a:cubicBezTo>
                <a:cubicBezTo>
                  <a:pt x="98961" y="68718"/>
                  <a:pt x="63507" y="65013"/>
                  <a:pt x="63507" y="51255"/>
                </a:cubicBezTo>
                <a:cubicBezTo>
                  <a:pt x="63507" y="37497"/>
                  <a:pt x="106370" y="-4837"/>
                  <a:pt x="101607" y="455"/>
                </a:cubicBezTo>
                <a:cubicBezTo>
                  <a:pt x="96845" y="5747"/>
                  <a:pt x="50807" y="80888"/>
                  <a:pt x="34932" y="83005"/>
                </a:cubicBezTo>
                <a:cubicBezTo>
                  <a:pt x="19057" y="85122"/>
                  <a:pt x="536" y="17917"/>
                  <a:pt x="7" y="16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1DAAF52A-3F76-7895-0E9B-CF44FCC92E29}"/>
              </a:ext>
            </a:extLst>
          </p:cNvPr>
          <p:cNvSpPr/>
          <p:nvPr/>
        </p:nvSpPr>
        <p:spPr>
          <a:xfrm>
            <a:off x="7955328" y="6927179"/>
            <a:ext cx="355351" cy="92844"/>
          </a:xfrm>
          <a:custGeom>
            <a:avLst/>
            <a:gdLst>
              <a:gd name="connsiteX0" fmla="*/ 1222 w 355351"/>
              <a:gd name="connsiteY0" fmla="*/ 60996 h 92844"/>
              <a:gd name="connsiteX1" fmla="*/ 226647 w 355351"/>
              <a:gd name="connsiteY1" fmla="*/ 51471 h 92844"/>
              <a:gd name="connsiteX2" fmla="*/ 353647 w 355351"/>
              <a:gd name="connsiteY2" fmla="*/ 92746 h 92844"/>
              <a:gd name="connsiteX3" fmla="*/ 286972 w 355351"/>
              <a:gd name="connsiteY3" fmla="*/ 60996 h 92844"/>
              <a:gd name="connsiteX4" fmla="*/ 109172 w 355351"/>
              <a:gd name="connsiteY4" fmla="*/ 671 h 92844"/>
              <a:gd name="connsiteX5" fmla="*/ 134572 w 355351"/>
              <a:gd name="connsiteY5" fmla="*/ 29246 h 92844"/>
              <a:gd name="connsiteX6" fmla="*/ 1222 w 355351"/>
              <a:gd name="connsiteY6" fmla="*/ 60996 h 9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351" h="92844">
                <a:moveTo>
                  <a:pt x="1222" y="60996"/>
                </a:moveTo>
                <a:cubicBezTo>
                  <a:pt x="16568" y="64700"/>
                  <a:pt x="167910" y="46179"/>
                  <a:pt x="226647" y="51471"/>
                </a:cubicBezTo>
                <a:cubicBezTo>
                  <a:pt x="285384" y="56763"/>
                  <a:pt x="343593" y="91159"/>
                  <a:pt x="353647" y="92746"/>
                </a:cubicBezTo>
                <a:cubicBezTo>
                  <a:pt x="363701" y="94333"/>
                  <a:pt x="327718" y="76342"/>
                  <a:pt x="286972" y="60996"/>
                </a:cubicBezTo>
                <a:cubicBezTo>
                  <a:pt x="246226" y="45650"/>
                  <a:pt x="134572" y="5963"/>
                  <a:pt x="109172" y="671"/>
                </a:cubicBezTo>
                <a:cubicBezTo>
                  <a:pt x="83772" y="-4621"/>
                  <a:pt x="149389" y="22896"/>
                  <a:pt x="134572" y="29246"/>
                </a:cubicBezTo>
                <a:cubicBezTo>
                  <a:pt x="119755" y="35596"/>
                  <a:pt x="-14124" y="57292"/>
                  <a:pt x="1222" y="60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5A7E53B0-3075-5436-3E44-54131685925F}"/>
              </a:ext>
            </a:extLst>
          </p:cNvPr>
          <p:cNvSpPr/>
          <p:nvPr/>
        </p:nvSpPr>
        <p:spPr>
          <a:xfrm>
            <a:off x="6569266" y="5368914"/>
            <a:ext cx="116516" cy="281145"/>
          </a:xfrm>
          <a:custGeom>
            <a:avLst/>
            <a:gdLst>
              <a:gd name="connsiteX0" fmla="*/ 25209 w 116516"/>
              <a:gd name="connsiteY0" fmla="*/ 11 h 281145"/>
              <a:gd name="connsiteX1" fmla="*/ 22034 w 116516"/>
              <a:gd name="connsiteY1" fmla="*/ 98436 h 281145"/>
              <a:gd name="connsiteX2" fmla="*/ 66484 w 116516"/>
              <a:gd name="connsiteY2" fmla="*/ 177811 h 281145"/>
              <a:gd name="connsiteX3" fmla="*/ 114109 w 116516"/>
              <a:gd name="connsiteY3" fmla="*/ 279411 h 281145"/>
              <a:gd name="connsiteX4" fmla="*/ 98234 w 116516"/>
              <a:gd name="connsiteY4" fmla="*/ 231786 h 281145"/>
              <a:gd name="connsiteX5" fmla="*/ 2984 w 116516"/>
              <a:gd name="connsiteY5" fmla="*/ 104786 h 281145"/>
              <a:gd name="connsiteX6" fmla="*/ 25209 w 116516"/>
              <a:gd name="connsiteY6" fmla="*/ 11 h 28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16" h="281145">
                <a:moveTo>
                  <a:pt x="25209" y="11"/>
                </a:moveTo>
                <a:cubicBezTo>
                  <a:pt x="28384" y="-1047"/>
                  <a:pt x="15155" y="68803"/>
                  <a:pt x="22034" y="98436"/>
                </a:cubicBezTo>
                <a:cubicBezTo>
                  <a:pt x="28913" y="128069"/>
                  <a:pt x="51138" y="147649"/>
                  <a:pt x="66484" y="177811"/>
                </a:cubicBezTo>
                <a:cubicBezTo>
                  <a:pt x="81830" y="207974"/>
                  <a:pt x="108817" y="270415"/>
                  <a:pt x="114109" y="279411"/>
                </a:cubicBezTo>
                <a:cubicBezTo>
                  <a:pt x="119401" y="288407"/>
                  <a:pt x="116755" y="260890"/>
                  <a:pt x="98234" y="231786"/>
                </a:cubicBezTo>
                <a:cubicBezTo>
                  <a:pt x="79713" y="202682"/>
                  <a:pt x="15684" y="140769"/>
                  <a:pt x="2984" y="104786"/>
                </a:cubicBezTo>
                <a:cubicBezTo>
                  <a:pt x="-9716" y="68803"/>
                  <a:pt x="22034" y="1069"/>
                  <a:pt x="2520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2C8F3377-69BA-3DC1-DBA0-02869C64E742}"/>
              </a:ext>
            </a:extLst>
          </p:cNvPr>
          <p:cNvSpPr/>
          <p:nvPr/>
        </p:nvSpPr>
        <p:spPr>
          <a:xfrm>
            <a:off x="6591289" y="5346498"/>
            <a:ext cx="206389" cy="222745"/>
          </a:xfrm>
          <a:custGeom>
            <a:avLst/>
            <a:gdLst>
              <a:gd name="connsiteX0" fmla="*/ 11 w 206389"/>
              <a:gd name="connsiteY0" fmla="*/ 66877 h 222745"/>
              <a:gd name="connsiteX1" fmla="*/ 85736 w 206389"/>
              <a:gd name="connsiteY1" fmla="*/ 202 h 222745"/>
              <a:gd name="connsiteX2" fmla="*/ 92086 w 206389"/>
              <a:gd name="connsiteY2" fmla="*/ 47827 h 222745"/>
              <a:gd name="connsiteX3" fmla="*/ 139711 w 206389"/>
              <a:gd name="connsiteY3" fmla="*/ 95452 h 222745"/>
              <a:gd name="connsiteX4" fmla="*/ 142886 w 206389"/>
              <a:gd name="connsiteY4" fmla="*/ 98627 h 222745"/>
              <a:gd name="connsiteX5" fmla="*/ 206386 w 206389"/>
              <a:gd name="connsiteY5" fmla="*/ 222452 h 222745"/>
              <a:gd name="connsiteX6" fmla="*/ 139711 w 206389"/>
              <a:gd name="connsiteY6" fmla="*/ 130377 h 222745"/>
              <a:gd name="connsiteX7" fmla="*/ 69861 w 206389"/>
              <a:gd name="connsiteY7" fmla="*/ 44652 h 222745"/>
              <a:gd name="connsiteX8" fmla="*/ 79386 w 206389"/>
              <a:gd name="connsiteY8" fmla="*/ 22427 h 222745"/>
              <a:gd name="connsiteX9" fmla="*/ 11 w 206389"/>
              <a:gd name="connsiteY9" fmla="*/ 66877 h 22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389" h="222745">
                <a:moveTo>
                  <a:pt x="11" y="66877"/>
                </a:moveTo>
                <a:cubicBezTo>
                  <a:pt x="1069" y="63173"/>
                  <a:pt x="70390" y="3377"/>
                  <a:pt x="85736" y="202"/>
                </a:cubicBezTo>
                <a:cubicBezTo>
                  <a:pt x="101082" y="-2973"/>
                  <a:pt x="83090" y="31952"/>
                  <a:pt x="92086" y="47827"/>
                </a:cubicBezTo>
                <a:cubicBezTo>
                  <a:pt x="101082" y="63702"/>
                  <a:pt x="139711" y="95452"/>
                  <a:pt x="139711" y="95452"/>
                </a:cubicBezTo>
                <a:cubicBezTo>
                  <a:pt x="148178" y="103919"/>
                  <a:pt x="131774" y="77460"/>
                  <a:pt x="142886" y="98627"/>
                </a:cubicBezTo>
                <a:cubicBezTo>
                  <a:pt x="153999" y="119794"/>
                  <a:pt x="206915" y="217160"/>
                  <a:pt x="206386" y="222452"/>
                </a:cubicBezTo>
                <a:cubicBezTo>
                  <a:pt x="205857" y="227744"/>
                  <a:pt x="162465" y="160010"/>
                  <a:pt x="139711" y="130377"/>
                </a:cubicBezTo>
                <a:cubicBezTo>
                  <a:pt x="116957" y="100744"/>
                  <a:pt x="79915" y="62644"/>
                  <a:pt x="69861" y="44652"/>
                </a:cubicBezTo>
                <a:cubicBezTo>
                  <a:pt x="59807" y="26660"/>
                  <a:pt x="87324" y="20839"/>
                  <a:pt x="79386" y="22427"/>
                </a:cubicBezTo>
                <a:cubicBezTo>
                  <a:pt x="71448" y="24015"/>
                  <a:pt x="-1047" y="70581"/>
                  <a:pt x="11" y="66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3F8975CF-CCAD-1F18-93B9-66017F2628B3}"/>
              </a:ext>
            </a:extLst>
          </p:cNvPr>
          <p:cNvSpPr/>
          <p:nvPr/>
        </p:nvSpPr>
        <p:spPr>
          <a:xfrm>
            <a:off x="6618578" y="5409587"/>
            <a:ext cx="102177" cy="156894"/>
          </a:xfrm>
          <a:custGeom>
            <a:avLst/>
            <a:gdLst>
              <a:gd name="connsiteX0" fmla="*/ 1297 w 102177"/>
              <a:gd name="connsiteY0" fmla="*/ 613 h 156894"/>
              <a:gd name="connsiteX1" fmla="*/ 13997 w 102177"/>
              <a:gd name="connsiteY1" fmla="*/ 64113 h 156894"/>
              <a:gd name="connsiteX2" fmla="*/ 99722 w 102177"/>
              <a:gd name="connsiteY2" fmla="*/ 153013 h 156894"/>
              <a:gd name="connsiteX3" fmla="*/ 74322 w 102177"/>
              <a:gd name="connsiteY3" fmla="*/ 137138 h 156894"/>
              <a:gd name="connsiteX4" fmla="*/ 26697 w 102177"/>
              <a:gd name="connsiteY4" fmla="*/ 102213 h 156894"/>
              <a:gd name="connsiteX5" fmla="*/ 1297 w 102177"/>
              <a:gd name="connsiteY5" fmla="*/ 613 h 15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77" h="156894">
                <a:moveTo>
                  <a:pt x="1297" y="613"/>
                </a:moveTo>
                <a:cubicBezTo>
                  <a:pt x="-820" y="-5737"/>
                  <a:pt x="-2407" y="38713"/>
                  <a:pt x="13997" y="64113"/>
                </a:cubicBezTo>
                <a:cubicBezTo>
                  <a:pt x="30401" y="89513"/>
                  <a:pt x="89668" y="140842"/>
                  <a:pt x="99722" y="153013"/>
                </a:cubicBezTo>
                <a:cubicBezTo>
                  <a:pt x="109776" y="165184"/>
                  <a:pt x="86493" y="145605"/>
                  <a:pt x="74322" y="137138"/>
                </a:cubicBezTo>
                <a:cubicBezTo>
                  <a:pt x="62151" y="128671"/>
                  <a:pt x="38339" y="123380"/>
                  <a:pt x="26697" y="102213"/>
                </a:cubicBezTo>
                <a:cubicBezTo>
                  <a:pt x="15055" y="81046"/>
                  <a:pt x="3414" y="6963"/>
                  <a:pt x="1297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EBB6170C-8CC4-C865-E344-314000B2909B}"/>
              </a:ext>
            </a:extLst>
          </p:cNvPr>
          <p:cNvSpPr/>
          <p:nvPr/>
        </p:nvSpPr>
        <p:spPr>
          <a:xfrm>
            <a:off x="1484926" y="5883192"/>
            <a:ext cx="1381843" cy="160458"/>
          </a:xfrm>
          <a:custGeom>
            <a:avLst/>
            <a:gdLst>
              <a:gd name="connsiteX0" fmla="*/ 974 w 1381843"/>
              <a:gd name="connsiteY0" fmla="*/ 88983 h 160458"/>
              <a:gd name="connsiteX1" fmla="*/ 1301137 w 1381843"/>
              <a:gd name="connsiteY1" fmla="*/ 3258 h 160458"/>
              <a:gd name="connsiteX2" fmla="*/ 1215412 w 1381843"/>
              <a:gd name="connsiteY2" fmla="*/ 31833 h 160458"/>
              <a:gd name="connsiteX3" fmla="*/ 986812 w 1381843"/>
              <a:gd name="connsiteY3" fmla="*/ 160421 h 160458"/>
              <a:gd name="connsiteX4" fmla="*/ 1086824 w 1381843"/>
              <a:gd name="connsiteY4" fmla="*/ 46121 h 160458"/>
              <a:gd name="connsiteX5" fmla="*/ 974 w 1381843"/>
              <a:gd name="connsiteY5" fmla="*/ 88983 h 1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843" h="160458">
                <a:moveTo>
                  <a:pt x="974" y="88983"/>
                </a:moveTo>
                <a:cubicBezTo>
                  <a:pt x="36693" y="81839"/>
                  <a:pt x="1301137" y="3258"/>
                  <a:pt x="1301137" y="3258"/>
                </a:cubicBezTo>
                <a:cubicBezTo>
                  <a:pt x="1503543" y="-6267"/>
                  <a:pt x="1267799" y="5639"/>
                  <a:pt x="1215412" y="31833"/>
                </a:cubicBezTo>
                <a:cubicBezTo>
                  <a:pt x="1163025" y="58027"/>
                  <a:pt x="1008243" y="158040"/>
                  <a:pt x="986812" y="160421"/>
                </a:cubicBezTo>
                <a:cubicBezTo>
                  <a:pt x="965381" y="162802"/>
                  <a:pt x="1251130" y="50883"/>
                  <a:pt x="1086824" y="46121"/>
                </a:cubicBezTo>
                <a:cubicBezTo>
                  <a:pt x="922518" y="41358"/>
                  <a:pt x="-34745" y="96127"/>
                  <a:pt x="974" y="88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0F6BF8F-EE04-C93B-62F9-B34683711BBF}"/>
              </a:ext>
            </a:extLst>
          </p:cNvPr>
          <p:cNvSpPr/>
          <p:nvPr/>
        </p:nvSpPr>
        <p:spPr>
          <a:xfrm>
            <a:off x="714375" y="6240503"/>
            <a:ext cx="1520263" cy="131722"/>
          </a:xfrm>
          <a:custGeom>
            <a:avLst/>
            <a:gdLst>
              <a:gd name="connsiteX0" fmla="*/ 0 w 1520263"/>
              <a:gd name="connsiteY0" fmla="*/ 131722 h 131722"/>
              <a:gd name="connsiteX1" fmla="*/ 1443038 w 1520263"/>
              <a:gd name="connsiteY1" fmla="*/ 3135 h 131722"/>
              <a:gd name="connsiteX2" fmla="*/ 1185863 w 1520263"/>
              <a:gd name="connsiteY2" fmla="*/ 45997 h 131722"/>
              <a:gd name="connsiteX3" fmla="*/ 0 w 1520263"/>
              <a:gd name="connsiteY3" fmla="*/ 131722 h 13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263" h="131722">
                <a:moveTo>
                  <a:pt x="0" y="131722"/>
                </a:moveTo>
                <a:cubicBezTo>
                  <a:pt x="42863" y="124578"/>
                  <a:pt x="1245394" y="17422"/>
                  <a:pt x="1443038" y="3135"/>
                </a:cubicBezTo>
                <a:cubicBezTo>
                  <a:pt x="1640682" y="-11153"/>
                  <a:pt x="1423988" y="26947"/>
                  <a:pt x="1185863" y="45997"/>
                </a:cubicBezTo>
                <a:lnTo>
                  <a:pt x="0" y="1317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DBEF728E-88D2-4A6D-443A-670B8E0A3EC5}"/>
              </a:ext>
            </a:extLst>
          </p:cNvPr>
          <p:cNvSpPr/>
          <p:nvPr/>
        </p:nvSpPr>
        <p:spPr>
          <a:xfrm>
            <a:off x="8220734" y="6558495"/>
            <a:ext cx="1500500" cy="401726"/>
          </a:xfrm>
          <a:custGeom>
            <a:avLst/>
            <a:gdLst>
              <a:gd name="connsiteX0" fmla="*/ 1886 w 1500500"/>
              <a:gd name="connsiteY0" fmla="*/ 309975 h 401726"/>
              <a:gd name="connsiteX1" fmla="*/ 197330 w 1500500"/>
              <a:gd name="connsiteY1" fmla="*/ 9829 h 401726"/>
              <a:gd name="connsiteX2" fmla="*/ 176390 w 1500500"/>
              <a:gd name="connsiteY2" fmla="*/ 72650 h 401726"/>
              <a:gd name="connsiteX3" fmla="*/ 692921 w 1500500"/>
              <a:gd name="connsiteY3" fmla="*/ 72650 h 401726"/>
              <a:gd name="connsiteX4" fmla="*/ 1083810 w 1500500"/>
              <a:gd name="connsiteY4" fmla="*/ 149432 h 401726"/>
              <a:gd name="connsiteX5" fmla="*/ 1062869 w 1500500"/>
              <a:gd name="connsiteY5" fmla="*/ 128491 h 401726"/>
              <a:gd name="connsiteX6" fmla="*/ 1488658 w 1500500"/>
              <a:gd name="connsiteY6" fmla="*/ 393737 h 401726"/>
              <a:gd name="connsiteX7" fmla="*/ 1390936 w 1500500"/>
              <a:gd name="connsiteY7" fmla="*/ 337896 h 401726"/>
              <a:gd name="connsiteX8" fmla="*/ 1041929 w 1500500"/>
              <a:gd name="connsiteY8" fmla="*/ 128491 h 401726"/>
              <a:gd name="connsiteX9" fmla="*/ 909306 w 1500500"/>
              <a:gd name="connsiteY9" fmla="*/ 44729 h 401726"/>
              <a:gd name="connsiteX10" fmla="*/ 909306 w 1500500"/>
              <a:gd name="connsiteY10" fmla="*/ 72650 h 401726"/>
              <a:gd name="connsiteX11" fmla="*/ 511437 w 1500500"/>
              <a:gd name="connsiteY11" fmla="*/ 65670 h 401726"/>
              <a:gd name="connsiteX12" fmla="*/ 295052 w 1500500"/>
              <a:gd name="connsiteY12" fmla="*/ 44729 h 401726"/>
              <a:gd name="connsiteX13" fmla="*/ 239211 w 1500500"/>
              <a:gd name="connsiteY13" fmla="*/ 72650 h 401726"/>
              <a:gd name="connsiteX14" fmla="*/ 162429 w 1500500"/>
              <a:gd name="connsiteY14" fmla="*/ 44729 h 401726"/>
              <a:gd name="connsiteX15" fmla="*/ 15846 w 1500500"/>
              <a:gd name="connsiteY15" fmla="*/ 100571 h 401726"/>
              <a:gd name="connsiteX16" fmla="*/ 92628 w 1500500"/>
              <a:gd name="connsiteY16" fmla="*/ 100571 h 401726"/>
              <a:gd name="connsiteX17" fmla="*/ 1886 w 1500500"/>
              <a:gd name="connsiteY17" fmla="*/ 309975 h 4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0500" h="401726">
                <a:moveTo>
                  <a:pt x="1886" y="309975"/>
                </a:moveTo>
                <a:cubicBezTo>
                  <a:pt x="19336" y="294851"/>
                  <a:pt x="168246" y="49383"/>
                  <a:pt x="197330" y="9829"/>
                </a:cubicBezTo>
                <a:cubicBezTo>
                  <a:pt x="226414" y="-29725"/>
                  <a:pt x="93792" y="62180"/>
                  <a:pt x="176390" y="72650"/>
                </a:cubicBezTo>
                <a:cubicBezTo>
                  <a:pt x="258989" y="83120"/>
                  <a:pt x="541684" y="59853"/>
                  <a:pt x="692921" y="72650"/>
                </a:cubicBezTo>
                <a:cubicBezTo>
                  <a:pt x="844158" y="85447"/>
                  <a:pt x="1022152" y="140125"/>
                  <a:pt x="1083810" y="149432"/>
                </a:cubicBezTo>
                <a:cubicBezTo>
                  <a:pt x="1145468" y="158739"/>
                  <a:pt x="995394" y="87773"/>
                  <a:pt x="1062869" y="128491"/>
                </a:cubicBezTo>
                <a:cubicBezTo>
                  <a:pt x="1130344" y="169208"/>
                  <a:pt x="1433980" y="358836"/>
                  <a:pt x="1488658" y="393737"/>
                </a:cubicBezTo>
                <a:cubicBezTo>
                  <a:pt x="1543336" y="428638"/>
                  <a:pt x="1390936" y="337896"/>
                  <a:pt x="1390936" y="337896"/>
                </a:cubicBezTo>
                <a:lnTo>
                  <a:pt x="1041929" y="128491"/>
                </a:lnTo>
                <a:cubicBezTo>
                  <a:pt x="961657" y="79630"/>
                  <a:pt x="909306" y="44729"/>
                  <a:pt x="909306" y="44729"/>
                </a:cubicBezTo>
                <a:cubicBezTo>
                  <a:pt x="887202" y="35422"/>
                  <a:pt x="975617" y="69160"/>
                  <a:pt x="909306" y="72650"/>
                </a:cubicBezTo>
                <a:cubicBezTo>
                  <a:pt x="842995" y="76140"/>
                  <a:pt x="613813" y="70323"/>
                  <a:pt x="511437" y="65670"/>
                </a:cubicBezTo>
                <a:cubicBezTo>
                  <a:pt x="409061" y="61016"/>
                  <a:pt x="340423" y="43566"/>
                  <a:pt x="295052" y="44729"/>
                </a:cubicBezTo>
                <a:cubicBezTo>
                  <a:pt x="249681" y="45892"/>
                  <a:pt x="261315" y="72650"/>
                  <a:pt x="239211" y="72650"/>
                </a:cubicBezTo>
                <a:cubicBezTo>
                  <a:pt x="217107" y="72650"/>
                  <a:pt x="199656" y="40076"/>
                  <a:pt x="162429" y="44729"/>
                </a:cubicBezTo>
                <a:cubicBezTo>
                  <a:pt x="125202" y="49382"/>
                  <a:pt x="27479" y="91264"/>
                  <a:pt x="15846" y="100571"/>
                </a:cubicBezTo>
                <a:cubicBezTo>
                  <a:pt x="4213" y="109878"/>
                  <a:pt x="91465" y="71487"/>
                  <a:pt x="92628" y="100571"/>
                </a:cubicBezTo>
                <a:cubicBezTo>
                  <a:pt x="93791" y="129655"/>
                  <a:pt x="-15564" y="325099"/>
                  <a:pt x="1886" y="309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15943EB9-2B03-8F2E-E412-4FD98C56ACC8}"/>
              </a:ext>
            </a:extLst>
          </p:cNvPr>
          <p:cNvSpPr/>
          <p:nvPr/>
        </p:nvSpPr>
        <p:spPr>
          <a:xfrm>
            <a:off x="9128120" y="6673026"/>
            <a:ext cx="1866499" cy="538002"/>
          </a:xfrm>
          <a:custGeom>
            <a:avLst/>
            <a:gdLst>
              <a:gd name="connsiteX0" fmla="*/ 1920 w 1866499"/>
              <a:gd name="connsiteY0" fmla="*/ 0 h 538002"/>
              <a:gd name="connsiteX1" fmla="*/ 651074 w 1866499"/>
              <a:gd name="connsiteY1" fmla="*/ 76782 h 538002"/>
              <a:gd name="connsiteX2" fmla="*/ 588253 w 1866499"/>
              <a:gd name="connsiteY2" fmla="*/ 76782 h 538002"/>
              <a:gd name="connsiteX3" fmla="*/ 1034982 w 1866499"/>
              <a:gd name="connsiteY3" fmla="*/ 230345 h 538002"/>
              <a:gd name="connsiteX4" fmla="*/ 1000082 w 1866499"/>
              <a:gd name="connsiteY4" fmla="*/ 181484 h 538002"/>
              <a:gd name="connsiteX5" fmla="*/ 1865620 w 1866499"/>
              <a:gd name="connsiteY5" fmla="*/ 537472 h 538002"/>
              <a:gd name="connsiteX6" fmla="*/ 1153645 w 1866499"/>
              <a:gd name="connsiteY6" fmla="*/ 258266 h 538002"/>
              <a:gd name="connsiteX7" fmla="*/ 678995 w 1866499"/>
              <a:gd name="connsiteY7" fmla="*/ 118663 h 538002"/>
              <a:gd name="connsiteX8" fmla="*/ 378848 w 1866499"/>
              <a:gd name="connsiteY8" fmla="*/ 83762 h 538002"/>
              <a:gd name="connsiteX9" fmla="*/ 448649 w 1866499"/>
              <a:gd name="connsiteY9" fmla="*/ 76782 h 538002"/>
              <a:gd name="connsiteX10" fmla="*/ 1920 w 1866499"/>
              <a:gd name="connsiteY10" fmla="*/ 0 h 53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6499" h="538002">
                <a:moveTo>
                  <a:pt x="1920" y="0"/>
                </a:moveTo>
                <a:cubicBezTo>
                  <a:pt x="35657" y="0"/>
                  <a:pt x="553352" y="63985"/>
                  <a:pt x="651074" y="76782"/>
                </a:cubicBezTo>
                <a:cubicBezTo>
                  <a:pt x="748796" y="89579"/>
                  <a:pt x="524268" y="51188"/>
                  <a:pt x="588253" y="76782"/>
                </a:cubicBezTo>
                <a:cubicBezTo>
                  <a:pt x="652238" y="102376"/>
                  <a:pt x="966344" y="212895"/>
                  <a:pt x="1034982" y="230345"/>
                </a:cubicBezTo>
                <a:cubicBezTo>
                  <a:pt x="1103620" y="247795"/>
                  <a:pt x="861642" y="130296"/>
                  <a:pt x="1000082" y="181484"/>
                </a:cubicBezTo>
                <a:cubicBezTo>
                  <a:pt x="1138522" y="232672"/>
                  <a:pt x="1840026" y="524675"/>
                  <a:pt x="1865620" y="537472"/>
                </a:cubicBezTo>
                <a:cubicBezTo>
                  <a:pt x="1891214" y="550269"/>
                  <a:pt x="1351416" y="328067"/>
                  <a:pt x="1153645" y="258266"/>
                </a:cubicBezTo>
                <a:cubicBezTo>
                  <a:pt x="955874" y="188465"/>
                  <a:pt x="808128" y="147747"/>
                  <a:pt x="678995" y="118663"/>
                </a:cubicBezTo>
                <a:cubicBezTo>
                  <a:pt x="549862" y="89579"/>
                  <a:pt x="417239" y="90742"/>
                  <a:pt x="378848" y="83762"/>
                </a:cubicBezTo>
                <a:cubicBezTo>
                  <a:pt x="340457" y="76782"/>
                  <a:pt x="507980" y="89579"/>
                  <a:pt x="448649" y="76782"/>
                </a:cubicBezTo>
                <a:cubicBezTo>
                  <a:pt x="389318" y="63985"/>
                  <a:pt x="-31817" y="0"/>
                  <a:pt x="19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2EF28270-84A5-A854-7796-C0C4046171DB}"/>
              </a:ext>
            </a:extLst>
          </p:cNvPr>
          <p:cNvSpPr/>
          <p:nvPr/>
        </p:nvSpPr>
        <p:spPr>
          <a:xfrm>
            <a:off x="8293021" y="6654616"/>
            <a:ext cx="153397" cy="283361"/>
          </a:xfrm>
          <a:custGeom>
            <a:avLst/>
            <a:gdLst>
              <a:gd name="connsiteX0" fmla="*/ 152479 w 153397"/>
              <a:gd name="connsiteY0" fmla="*/ 184 h 283361"/>
              <a:gd name="connsiteX1" fmla="*/ 73104 w 153397"/>
              <a:gd name="connsiteY1" fmla="*/ 85909 h 283361"/>
              <a:gd name="connsiteX2" fmla="*/ 22304 w 153397"/>
              <a:gd name="connsiteY2" fmla="*/ 219259 h 283361"/>
              <a:gd name="connsiteX3" fmla="*/ 25479 w 153397"/>
              <a:gd name="connsiteY3" fmla="*/ 279584 h 283361"/>
              <a:gd name="connsiteX4" fmla="*/ 25479 w 153397"/>
              <a:gd name="connsiteY4" fmla="*/ 251009 h 283361"/>
              <a:gd name="connsiteX5" fmla="*/ 79 w 153397"/>
              <a:gd name="connsiteY5" fmla="*/ 41459 h 283361"/>
              <a:gd name="connsiteX6" fmla="*/ 35004 w 153397"/>
              <a:gd name="connsiteY6" fmla="*/ 165284 h 283361"/>
              <a:gd name="connsiteX7" fmla="*/ 47704 w 153397"/>
              <a:gd name="connsiteY7" fmla="*/ 111309 h 283361"/>
              <a:gd name="connsiteX8" fmla="*/ 98504 w 153397"/>
              <a:gd name="connsiteY8" fmla="*/ 50984 h 283361"/>
              <a:gd name="connsiteX9" fmla="*/ 15954 w 153397"/>
              <a:gd name="connsiteY9" fmla="*/ 108134 h 283361"/>
              <a:gd name="connsiteX10" fmla="*/ 152479 w 153397"/>
              <a:gd name="connsiteY10" fmla="*/ 184 h 28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397" h="283361">
                <a:moveTo>
                  <a:pt x="152479" y="184"/>
                </a:moveTo>
                <a:cubicBezTo>
                  <a:pt x="162004" y="-3520"/>
                  <a:pt x="94800" y="49397"/>
                  <a:pt x="73104" y="85909"/>
                </a:cubicBezTo>
                <a:cubicBezTo>
                  <a:pt x="51408" y="122421"/>
                  <a:pt x="30241" y="186980"/>
                  <a:pt x="22304" y="219259"/>
                </a:cubicBezTo>
                <a:cubicBezTo>
                  <a:pt x="14367" y="251538"/>
                  <a:pt x="24950" y="274292"/>
                  <a:pt x="25479" y="279584"/>
                </a:cubicBezTo>
                <a:cubicBezTo>
                  <a:pt x="26008" y="284876"/>
                  <a:pt x="29712" y="290697"/>
                  <a:pt x="25479" y="251009"/>
                </a:cubicBezTo>
                <a:cubicBezTo>
                  <a:pt x="21246" y="211321"/>
                  <a:pt x="-1508" y="55746"/>
                  <a:pt x="79" y="41459"/>
                </a:cubicBezTo>
                <a:cubicBezTo>
                  <a:pt x="1666" y="27172"/>
                  <a:pt x="27066" y="153642"/>
                  <a:pt x="35004" y="165284"/>
                </a:cubicBezTo>
                <a:cubicBezTo>
                  <a:pt x="42941" y="176926"/>
                  <a:pt x="37121" y="130359"/>
                  <a:pt x="47704" y="111309"/>
                </a:cubicBezTo>
                <a:cubicBezTo>
                  <a:pt x="58287" y="92259"/>
                  <a:pt x="103796" y="51513"/>
                  <a:pt x="98504" y="50984"/>
                </a:cubicBezTo>
                <a:cubicBezTo>
                  <a:pt x="93212" y="50455"/>
                  <a:pt x="12250" y="112896"/>
                  <a:pt x="15954" y="108134"/>
                </a:cubicBezTo>
                <a:cubicBezTo>
                  <a:pt x="19658" y="103372"/>
                  <a:pt x="142954" y="3888"/>
                  <a:pt x="152479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0D9DA287-3095-DED1-DC54-9B3B4064DDCA}"/>
              </a:ext>
            </a:extLst>
          </p:cNvPr>
          <p:cNvSpPr/>
          <p:nvPr/>
        </p:nvSpPr>
        <p:spPr>
          <a:xfrm>
            <a:off x="8336144" y="6632060"/>
            <a:ext cx="880993" cy="96308"/>
          </a:xfrm>
          <a:custGeom>
            <a:avLst/>
            <a:gdLst>
              <a:gd name="connsiteX0" fmla="*/ 7756 w 880993"/>
              <a:gd name="connsiteY0" fmla="*/ 95765 h 96308"/>
              <a:gd name="connsiteX1" fmla="*/ 604656 w 880993"/>
              <a:gd name="connsiteY1" fmla="*/ 25915 h 96308"/>
              <a:gd name="connsiteX2" fmla="*/ 480831 w 880993"/>
              <a:gd name="connsiteY2" fmla="*/ 64015 h 96308"/>
              <a:gd name="connsiteX3" fmla="*/ 880881 w 880993"/>
              <a:gd name="connsiteY3" fmla="*/ 51315 h 96308"/>
              <a:gd name="connsiteX4" fmla="*/ 436381 w 880993"/>
              <a:gd name="connsiteY4" fmla="*/ 76715 h 96308"/>
              <a:gd name="connsiteX5" fmla="*/ 490356 w 880993"/>
              <a:gd name="connsiteY5" fmla="*/ 60840 h 96308"/>
              <a:gd name="connsiteX6" fmla="*/ 388756 w 880993"/>
              <a:gd name="connsiteY6" fmla="*/ 60840 h 96308"/>
              <a:gd name="connsiteX7" fmla="*/ 541156 w 880993"/>
              <a:gd name="connsiteY7" fmla="*/ 515 h 96308"/>
              <a:gd name="connsiteX8" fmla="*/ 423681 w 880993"/>
              <a:gd name="connsiteY8" fmla="*/ 32265 h 96308"/>
              <a:gd name="connsiteX9" fmla="*/ 156981 w 880993"/>
              <a:gd name="connsiteY9" fmla="*/ 41790 h 96308"/>
              <a:gd name="connsiteX10" fmla="*/ 258581 w 880993"/>
              <a:gd name="connsiteY10" fmla="*/ 57665 h 96308"/>
              <a:gd name="connsiteX11" fmla="*/ 7756 w 880993"/>
              <a:gd name="connsiteY11" fmla="*/ 95765 h 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993" h="96308">
                <a:moveTo>
                  <a:pt x="7756" y="95765"/>
                </a:moveTo>
                <a:cubicBezTo>
                  <a:pt x="65435" y="90473"/>
                  <a:pt x="525810" y="31207"/>
                  <a:pt x="604656" y="25915"/>
                </a:cubicBezTo>
                <a:cubicBezTo>
                  <a:pt x="683502" y="20623"/>
                  <a:pt x="434794" y="59782"/>
                  <a:pt x="480831" y="64015"/>
                </a:cubicBezTo>
                <a:cubicBezTo>
                  <a:pt x="526869" y="68248"/>
                  <a:pt x="888289" y="49198"/>
                  <a:pt x="880881" y="51315"/>
                </a:cubicBezTo>
                <a:cubicBezTo>
                  <a:pt x="873473" y="53432"/>
                  <a:pt x="501468" y="75128"/>
                  <a:pt x="436381" y="76715"/>
                </a:cubicBezTo>
                <a:cubicBezTo>
                  <a:pt x="371294" y="78302"/>
                  <a:pt x="498293" y="63486"/>
                  <a:pt x="490356" y="60840"/>
                </a:cubicBezTo>
                <a:cubicBezTo>
                  <a:pt x="482419" y="58194"/>
                  <a:pt x="380289" y="70894"/>
                  <a:pt x="388756" y="60840"/>
                </a:cubicBezTo>
                <a:cubicBezTo>
                  <a:pt x="397223" y="50786"/>
                  <a:pt x="535335" y="5277"/>
                  <a:pt x="541156" y="515"/>
                </a:cubicBezTo>
                <a:cubicBezTo>
                  <a:pt x="546977" y="-4247"/>
                  <a:pt x="487710" y="25386"/>
                  <a:pt x="423681" y="32265"/>
                </a:cubicBezTo>
                <a:cubicBezTo>
                  <a:pt x="359652" y="39144"/>
                  <a:pt x="184498" y="37557"/>
                  <a:pt x="156981" y="41790"/>
                </a:cubicBezTo>
                <a:cubicBezTo>
                  <a:pt x="129464" y="46023"/>
                  <a:pt x="285039" y="49198"/>
                  <a:pt x="258581" y="57665"/>
                </a:cubicBezTo>
                <a:cubicBezTo>
                  <a:pt x="232123" y="66132"/>
                  <a:pt x="-49923" y="101057"/>
                  <a:pt x="7756" y="95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7560CC85-208F-6262-86E6-9D2497BF9233}"/>
              </a:ext>
            </a:extLst>
          </p:cNvPr>
          <p:cNvSpPr/>
          <p:nvPr/>
        </p:nvSpPr>
        <p:spPr>
          <a:xfrm>
            <a:off x="8775481" y="6754536"/>
            <a:ext cx="636540" cy="99975"/>
          </a:xfrm>
          <a:custGeom>
            <a:avLst/>
            <a:gdLst>
              <a:gd name="connsiteX0" fmla="*/ 12919 w 636540"/>
              <a:gd name="connsiteY0" fmla="*/ 1864 h 99975"/>
              <a:gd name="connsiteX1" fmla="*/ 606644 w 636540"/>
              <a:gd name="connsiteY1" fmla="*/ 97114 h 99975"/>
              <a:gd name="connsiteX2" fmla="*/ 514569 w 636540"/>
              <a:gd name="connsiteY2" fmla="*/ 71714 h 99975"/>
              <a:gd name="connsiteX3" fmla="*/ 222469 w 636540"/>
              <a:gd name="connsiteY3" fmla="*/ 36789 h 99975"/>
              <a:gd name="connsiteX4" fmla="*/ 12919 w 636540"/>
              <a:gd name="connsiteY4" fmla="*/ 1864 h 9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40" h="99975">
                <a:moveTo>
                  <a:pt x="12919" y="1864"/>
                </a:moveTo>
                <a:lnTo>
                  <a:pt x="606644" y="97114"/>
                </a:lnTo>
                <a:cubicBezTo>
                  <a:pt x="690252" y="108756"/>
                  <a:pt x="578598" y="81768"/>
                  <a:pt x="514569" y="71714"/>
                </a:cubicBezTo>
                <a:cubicBezTo>
                  <a:pt x="450540" y="61660"/>
                  <a:pt x="305548" y="48431"/>
                  <a:pt x="222469" y="36789"/>
                </a:cubicBezTo>
                <a:cubicBezTo>
                  <a:pt x="139390" y="25147"/>
                  <a:pt x="-51110" y="-8190"/>
                  <a:pt x="12919" y="1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A5AA1DB6-BD2E-02B8-A68D-D40956EF86BB}"/>
              </a:ext>
            </a:extLst>
          </p:cNvPr>
          <p:cNvSpPr/>
          <p:nvPr/>
        </p:nvSpPr>
        <p:spPr>
          <a:xfrm>
            <a:off x="9411595" y="6915150"/>
            <a:ext cx="845869" cy="69985"/>
          </a:xfrm>
          <a:custGeom>
            <a:avLst/>
            <a:gdLst>
              <a:gd name="connsiteX0" fmla="*/ 8630 w 845869"/>
              <a:gd name="connsiteY0" fmla="*/ 69850 h 69985"/>
              <a:gd name="connsiteX1" fmla="*/ 808730 w 845869"/>
              <a:gd name="connsiteY1" fmla="*/ 44450 h 69985"/>
              <a:gd name="connsiteX2" fmla="*/ 716655 w 845869"/>
              <a:gd name="connsiteY2" fmla="*/ 44450 h 69985"/>
              <a:gd name="connsiteX3" fmla="*/ 748405 w 845869"/>
              <a:gd name="connsiteY3" fmla="*/ 69850 h 69985"/>
              <a:gd name="connsiteX4" fmla="*/ 634105 w 845869"/>
              <a:gd name="connsiteY4" fmla="*/ 31750 h 69985"/>
              <a:gd name="connsiteX5" fmla="*/ 830955 w 845869"/>
              <a:gd name="connsiteY5" fmla="*/ 19050 h 69985"/>
              <a:gd name="connsiteX6" fmla="*/ 535680 w 845869"/>
              <a:gd name="connsiteY6" fmla="*/ 41275 h 69985"/>
              <a:gd name="connsiteX7" fmla="*/ 141980 w 845869"/>
              <a:gd name="connsiteY7" fmla="*/ 0 h 69985"/>
              <a:gd name="connsiteX8" fmla="*/ 370580 w 845869"/>
              <a:gd name="connsiteY8" fmla="*/ 41275 h 69985"/>
              <a:gd name="connsiteX9" fmla="*/ 8630 w 845869"/>
              <a:gd name="connsiteY9" fmla="*/ 69850 h 6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5869" h="69985">
                <a:moveTo>
                  <a:pt x="8630" y="69850"/>
                </a:moveTo>
                <a:cubicBezTo>
                  <a:pt x="81655" y="70379"/>
                  <a:pt x="690726" y="48683"/>
                  <a:pt x="808730" y="44450"/>
                </a:cubicBezTo>
                <a:cubicBezTo>
                  <a:pt x="926734" y="40217"/>
                  <a:pt x="726709" y="40217"/>
                  <a:pt x="716655" y="44450"/>
                </a:cubicBezTo>
                <a:cubicBezTo>
                  <a:pt x="706601" y="48683"/>
                  <a:pt x="762163" y="71967"/>
                  <a:pt x="748405" y="69850"/>
                </a:cubicBezTo>
                <a:cubicBezTo>
                  <a:pt x="734647" y="67733"/>
                  <a:pt x="620347" y="40217"/>
                  <a:pt x="634105" y="31750"/>
                </a:cubicBezTo>
                <a:cubicBezTo>
                  <a:pt x="647863" y="23283"/>
                  <a:pt x="847359" y="17463"/>
                  <a:pt x="830955" y="19050"/>
                </a:cubicBezTo>
                <a:cubicBezTo>
                  <a:pt x="814551" y="20637"/>
                  <a:pt x="650509" y="44450"/>
                  <a:pt x="535680" y="41275"/>
                </a:cubicBezTo>
                <a:cubicBezTo>
                  <a:pt x="420851" y="38100"/>
                  <a:pt x="169497" y="0"/>
                  <a:pt x="141980" y="0"/>
                </a:cubicBezTo>
                <a:cubicBezTo>
                  <a:pt x="114463" y="0"/>
                  <a:pt x="391747" y="29104"/>
                  <a:pt x="370580" y="41275"/>
                </a:cubicBezTo>
                <a:cubicBezTo>
                  <a:pt x="349413" y="53446"/>
                  <a:pt x="-64395" y="69321"/>
                  <a:pt x="8630" y="6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F7B1611F-97D9-069A-8400-F040C1FDBC1C}"/>
              </a:ext>
            </a:extLst>
          </p:cNvPr>
          <p:cNvSpPr/>
          <p:nvPr/>
        </p:nvSpPr>
        <p:spPr>
          <a:xfrm>
            <a:off x="9725025" y="7210778"/>
            <a:ext cx="845869" cy="140008"/>
          </a:xfrm>
          <a:custGeom>
            <a:avLst/>
            <a:gdLst>
              <a:gd name="connsiteX0" fmla="*/ 0 w 845869"/>
              <a:gd name="connsiteY0" fmla="*/ 9172 h 140008"/>
              <a:gd name="connsiteX1" fmla="*/ 539750 w 845869"/>
              <a:gd name="connsiteY1" fmla="*/ 31397 h 140008"/>
              <a:gd name="connsiteX2" fmla="*/ 501650 w 845869"/>
              <a:gd name="connsiteY2" fmla="*/ 72672 h 140008"/>
              <a:gd name="connsiteX3" fmla="*/ 638175 w 845869"/>
              <a:gd name="connsiteY3" fmla="*/ 37747 h 140008"/>
              <a:gd name="connsiteX4" fmla="*/ 720725 w 845869"/>
              <a:gd name="connsiteY4" fmla="*/ 69497 h 140008"/>
              <a:gd name="connsiteX5" fmla="*/ 698500 w 845869"/>
              <a:gd name="connsiteY5" fmla="*/ 40922 h 140008"/>
              <a:gd name="connsiteX6" fmla="*/ 844550 w 845869"/>
              <a:gd name="connsiteY6" fmla="*/ 139347 h 140008"/>
              <a:gd name="connsiteX7" fmla="*/ 765175 w 845869"/>
              <a:gd name="connsiteY7" fmla="*/ 82197 h 140008"/>
              <a:gd name="connsiteX8" fmla="*/ 673100 w 845869"/>
              <a:gd name="connsiteY8" fmla="*/ 47272 h 140008"/>
              <a:gd name="connsiteX9" fmla="*/ 520700 w 845869"/>
              <a:gd name="connsiteY9" fmla="*/ 120297 h 140008"/>
              <a:gd name="connsiteX10" fmla="*/ 612775 w 845869"/>
              <a:gd name="connsiteY10" fmla="*/ 50447 h 140008"/>
              <a:gd name="connsiteX11" fmla="*/ 546100 w 845869"/>
              <a:gd name="connsiteY11" fmla="*/ 44097 h 140008"/>
              <a:gd name="connsiteX12" fmla="*/ 327025 w 845869"/>
              <a:gd name="connsiteY12" fmla="*/ 69497 h 140008"/>
              <a:gd name="connsiteX13" fmla="*/ 419100 w 845869"/>
              <a:gd name="connsiteY13" fmla="*/ 40922 h 140008"/>
              <a:gd name="connsiteX14" fmla="*/ 358775 w 845869"/>
              <a:gd name="connsiteY14" fmla="*/ 2822 h 140008"/>
              <a:gd name="connsiteX15" fmla="*/ 390525 w 845869"/>
              <a:gd name="connsiteY15" fmla="*/ 2822 h 140008"/>
              <a:gd name="connsiteX16" fmla="*/ 0 w 845869"/>
              <a:gd name="connsiteY16" fmla="*/ 9172 h 14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5869" h="140008">
                <a:moveTo>
                  <a:pt x="0" y="9172"/>
                </a:moveTo>
                <a:cubicBezTo>
                  <a:pt x="228071" y="14993"/>
                  <a:pt x="456142" y="20814"/>
                  <a:pt x="539750" y="31397"/>
                </a:cubicBezTo>
                <a:cubicBezTo>
                  <a:pt x="623358" y="41980"/>
                  <a:pt x="485246" y="71614"/>
                  <a:pt x="501650" y="72672"/>
                </a:cubicBezTo>
                <a:cubicBezTo>
                  <a:pt x="518054" y="73730"/>
                  <a:pt x="601663" y="38276"/>
                  <a:pt x="638175" y="37747"/>
                </a:cubicBezTo>
                <a:cubicBezTo>
                  <a:pt x="674687" y="37218"/>
                  <a:pt x="710671" y="68968"/>
                  <a:pt x="720725" y="69497"/>
                </a:cubicBezTo>
                <a:cubicBezTo>
                  <a:pt x="730779" y="70026"/>
                  <a:pt x="677863" y="29280"/>
                  <a:pt x="698500" y="40922"/>
                </a:cubicBezTo>
                <a:cubicBezTo>
                  <a:pt x="719137" y="52564"/>
                  <a:pt x="833438" y="132468"/>
                  <a:pt x="844550" y="139347"/>
                </a:cubicBezTo>
                <a:cubicBezTo>
                  <a:pt x="855662" y="146226"/>
                  <a:pt x="793750" y="97543"/>
                  <a:pt x="765175" y="82197"/>
                </a:cubicBezTo>
                <a:cubicBezTo>
                  <a:pt x="736600" y="66851"/>
                  <a:pt x="713846" y="40922"/>
                  <a:pt x="673100" y="47272"/>
                </a:cubicBezTo>
                <a:cubicBezTo>
                  <a:pt x="632354" y="53622"/>
                  <a:pt x="530754" y="119768"/>
                  <a:pt x="520700" y="120297"/>
                </a:cubicBezTo>
                <a:cubicBezTo>
                  <a:pt x="510646" y="120826"/>
                  <a:pt x="608542" y="63147"/>
                  <a:pt x="612775" y="50447"/>
                </a:cubicBezTo>
                <a:cubicBezTo>
                  <a:pt x="617008" y="37747"/>
                  <a:pt x="593725" y="40922"/>
                  <a:pt x="546100" y="44097"/>
                </a:cubicBezTo>
                <a:cubicBezTo>
                  <a:pt x="498475" y="47272"/>
                  <a:pt x="348192" y="70026"/>
                  <a:pt x="327025" y="69497"/>
                </a:cubicBezTo>
                <a:cubicBezTo>
                  <a:pt x="305858" y="68968"/>
                  <a:pt x="413808" y="52035"/>
                  <a:pt x="419100" y="40922"/>
                </a:cubicBezTo>
                <a:cubicBezTo>
                  <a:pt x="424392" y="29810"/>
                  <a:pt x="363537" y="9172"/>
                  <a:pt x="358775" y="2822"/>
                </a:cubicBezTo>
                <a:cubicBezTo>
                  <a:pt x="354013" y="-3528"/>
                  <a:pt x="390525" y="2822"/>
                  <a:pt x="390525" y="2822"/>
                </a:cubicBezTo>
                <a:lnTo>
                  <a:pt x="0" y="91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55A7BAB7-BA91-B68A-D32A-32E70BBA6C87}"/>
              </a:ext>
            </a:extLst>
          </p:cNvPr>
          <p:cNvSpPr/>
          <p:nvPr/>
        </p:nvSpPr>
        <p:spPr>
          <a:xfrm>
            <a:off x="9950620" y="7619964"/>
            <a:ext cx="153002" cy="496185"/>
          </a:xfrm>
          <a:custGeom>
            <a:avLst/>
            <a:gdLst>
              <a:gd name="connsiteX0" fmla="*/ 53805 w 153002"/>
              <a:gd name="connsiteY0" fmla="*/ 190536 h 496185"/>
              <a:gd name="connsiteX1" fmla="*/ 69680 w 153002"/>
              <a:gd name="connsiteY1" fmla="*/ 273086 h 496185"/>
              <a:gd name="connsiteX2" fmla="*/ 28405 w 153002"/>
              <a:gd name="connsiteY2" fmla="*/ 368336 h 496185"/>
              <a:gd name="connsiteX3" fmla="*/ 50630 w 153002"/>
              <a:gd name="connsiteY3" fmla="*/ 355636 h 496185"/>
              <a:gd name="connsiteX4" fmla="*/ 41105 w 153002"/>
              <a:gd name="connsiteY4" fmla="*/ 403261 h 496185"/>
              <a:gd name="connsiteX5" fmla="*/ 63330 w 153002"/>
              <a:gd name="connsiteY5" fmla="*/ 469936 h 496185"/>
              <a:gd name="connsiteX6" fmla="*/ 53805 w 153002"/>
              <a:gd name="connsiteY6" fmla="*/ 492161 h 496185"/>
              <a:gd name="connsiteX7" fmla="*/ 107780 w 153002"/>
              <a:gd name="connsiteY7" fmla="*/ 393736 h 496185"/>
              <a:gd name="connsiteX8" fmla="*/ 152230 w 153002"/>
              <a:gd name="connsiteY8" fmla="*/ 311186 h 496185"/>
              <a:gd name="connsiteX9" fmla="*/ 69680 w 153002"/>
              <a:gd name="connsiteY9" fmla="*/ 431836 h 496185"/>
              <a:gd name="connsiteX10" fmla="*/ 50630 w 153002"/>
              <a:gd name="connsiteY10" fmla="*/ 368336 h 496185"/>
              <a:gd name="connsiteX11" fmla="*/ 22055 w 153002"/>
              <a:gd name="connsiteY11" fmla="*/ 336586 h 496185"/>
              <a:gd name="connsiteX12" fmla="*/ 12530 w 153002"/>
              <a:gd name="connsiteY12" fmla="*/ 36 h 496185"/>
              <a:gd name="connsiteX13" fmla="*/ 3005 w 153002"/>
              <a:gd name="connsiteY13" fmla="*/ 358811 h 496185"/>
              <a:gd name="connsiteX14" fmla="*/ 69680 w 153002"/>
              <a:gd name="connsiteY14" fmla="*/ 285786 h 496185"/>
              <a:gd name="connsiteX15" fmla="*/ 53805 w 153002"/>
              <a:gd name="connsiteY15" fmla="*/ 190536 h 49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002" h="496185">
                <a:moveTo>
                  <a:pt x="53805" y="190536"/>
                </a:moveTo>
                <a:cubicBezTo>
                  <a:pt x="53805" y="188419"/>
                  <a:pt x="73913" y="243453"/>
                  <a:pt x="69680" y="273086"/>
                </a:cubicBezTo>
                <a:cubicBezTo>
                  <a:pt x="65447" y="302719"/>
                  <a:pt x="31580" y="354578"/>
                  <a:pt x="28405" y="368336"/>
                </a:cubicBezTo>
                <a:cubicBezTo>
                  <a:pt x="25230" y="382094"/>
                  <a:pt x="48513" y="349815"/>
                  <a:pt x="50630" y="355636"/>
                </a:cubicBezTo>
                <a:cubicBezTo>
                  <a:pt x="52747" y="361457"/>
                  <a:pt x="38988" y="384211"/>
                  <a:pt x="41105" y="403261"/>
                </a:cubicBezTo>
                <a:cubicBezTo>
                  <a:pt x="43222" y="422311"/>
                  <a:pt x="61213" y="455119"/>
                  <a:pt x="63330" y="469936"/>
                </a:cubicBezTo>
                <a:cubicBezTo>
                  <a:pt x="65447" y="484753"/>
                  <a:pt x="46397" y="504861"/>
                  <a:pt x="53805" y="492161"/>
                </a:cubicBezTo>
                <a:cubicBezTo>
                  <a:pt x="61213" y="479461"/>
                  <a:pt x="91376" y="423898"/>
                  <a:pt x="107780" y="393736"/>
                </a:cubicBezTo>
                <a:cubicBezTo>
                  <a:pt x="124184" y="363574"/>
                  <a:pt x="158580" y="304836"/>
                  <a:pt x="152230" y="311186"/>
                </a:cubicBezTo>
                <a:cubicBezTo>
                  <a:pt x="145880" y="317536"/>
                  <a:pt x="86613" y="422311"/>
                  <a:pt x="69680" y="431836"/>
                </a:cubicBezTo>
                <a:cubicBezTo>
                  <a:pt x="52747" y="441361"/>
                  <a:pt x="58567" y="384211"/>
                  <a:pt x="50630" y="368336"/>
                </a:cubicBezTo>
                <a:cubicBezTo>
                  <a:pt x="42693" y="352461"/>
                  <a:pt x="28405" y="397969"/>
                  <a:pt x="22055" y="336586"/>
                </a:cubicBezTo>
                <a:cubicBezTo>
                  <a:pt x="15705" y="275203"/>
                  <a:pt x="15705" y="-3668"/>
                  <a:pt x="12530" y="36"/>
                </a:cubicBezTo>
                <a:cubicBezTo>
                  <a:pt x="9355" y="3740"/>
                  <a:pt x="-6520" y="311186"/>
                  <a:pt x="3005" y="358811"/>
                </a:cubicBezTo>
                <a:cubicBezTo>
                  <a:pt x="12530" y="406436"/>
                  <a:pt x="59626" y="308011"/>
                  <a:pt x="69680" y="285786"/>
                </a:cubicBezTo>
                <a:cubicBezTo>
                  <a:pt x="79734" y="263561"/>
                  <a:pt x="53805" y="192653"/>
                  <a:pt x="53805" y="190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EF0F39D9-3DEF-6AA8-434C-CBCC3624059D}"/>
              </a:ext>
            </a:extLst>
          </p:cNvPr>
          <p:cNvSpPr/>
          <p:nvPr/>
        </p:nvSpPr>
        <p:spPr>
          <a:xfrm>
            <a:off x="9819005" y="7210164"/>
            <a:ext cx="614045" cy="215220"/>
          </a:xfrm>
          <a:custGeom>
            <a:avLst/>
            <a:gdLst>
              <a:gd name="connsiteX0" fmla="*/ 67945 w 614045"/>
              <a:gd name="connsiteY0" fmla="*/ 261 h 215220"/>
              <a:gd name="connsiteX1" fmla="*/ 1270 w 614045"/>
              <a:gd name="connsiteY1" fmla="*/ 174886 h 215220"/>
              <a:gd name="connsiteX2" fmla="*/ 33020 w 614045"/>
              <a:gd name="connsiteY2" fmla="*/ 136786 h 215220"/>
              <a:gd name="connsiteX3" fmla="*/ 137795 w 614045"/>
              <a:gd name="connsiteY3" fmla="*/ 209811 h 215220"/>
              <a:gd name="connsiteX4" fmla="*/ 99695 w 614045"/>
              <a:gd name="connsiteY4" fmla="*/ 209811 h 215220"/>
              <a:gd name="connsiteX5" fmla="*/ 572770 w 614045"/>
              <a:gd name="connsiteY5" fmla="*/ 193936 h 215220"/>
              <a:gd name="connsiteX6" fmla="*/ 191770 w 614045"/>
              <a:gd name="connsiteY6" fmla="*/ 197111 h 215220"/>
              <a:gd name="connsiteX7" fmla="*/ 121920 w 614045"/>
              <a:gd name="connsiteY7" fmla="*/ 187586 h 215220"/>
              <a:gd name="connsiteX8" fmla="*/ 137795 w 614045"/>
              <a:gd name="connsiteY8" fmla="*/ 139961 h 215220"/>
              <a:gd name="connsiteX9" fmla="*/ 125095 w 614045"/>
              <a:gd name="connsiteY9" fmla="*/ 130436 h 215220"/>
              <a:gd name="connsiteX10" fmla="*/ 614045 w 614045"/>
              <a:gd name="connsiteY10" fmla="*/ 136786 h 215220"/>
              <a:gd name="connsiteX11" fmla="*/ 106045 w 614045"/>
              <a:gd name="connsiteY11" fmla="*/ 120911 h 215220"/>
              <a:gd name="connsiteX12" fmla="*/ 140970 w 614045"/>
              <a:gd name="connsiteY12" fmla="*/ 159011 h 215220"/>
              <a:gd name="connsiteX13" fmla="*/ 39370 w 614045"/>
              <a:gd name="connsiteY13" fmla="*/ 143136 h 215220"/>
              <a:gd name="connsiteX14" fmla="*/ 1270 w 614045"/>
              <a:gd name="connsiteY14" fmla="*/ 82811 h 215220"/>
              <a:gd name="connsiteX15" fmla="*/ 13970 w 614045"/>
              <a:gd name="connsiteY15" fmla="*/ 133611 h 215220"/>
              <a:gd name="connsiteX16" fmla="*/ 67945 w 614045"/>
              <a:gd name="connsiteY16" fmla="*/ 261 h 2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4045" h="215220">
                <a:moveTo>
                  <a:pt x="67945" y="261"/>
                </a:moveTo>
                <a:cubicBezTo>
                  <a:pt x="65828" y="7140"/>
                  <a:pt x="7091" y="152132"/>
                  <a:pt x="1270" y="174886"/>
                </a:cubicBezTo>
                <a:cubicBezTo>
                  <a:pt x="-4551" y="197640"/>
                  <a:pt x="10266" y="130965"/>
                  <a:pt x="33020" y="136786"/>
                </a:cubicBezTo>
                <a:cubicBezTo>
                  <a:pt x="55774" y="142607"/>
                  <a:pt x="126682" y="197640"/>
                  <a:pt x="137795" y="209811"/>
                </a:cubicBezTo>
                <a:cubicBezTo>
                  <a:pt x="148908" y="221982"/>
                  <a:pt x="99695" y="209811"/>
                  <a:pt x="99695" y="209811"/>
                </a:cubicBezTo>
                <a:lnTo>
                  <a:pt x="572770" y="193936"/>
                </a:lnTo>
                <a:cubicBezTo>
                  <a:pt x="588116" y="191819"/>
                  <a:pt x="266912" y="198169"/>
                  <a:pt x="191770" y="197111"/>
                </a:cubicBezTo>
                <a:cubicBezTo>
                  <a:pt x="116628" y="196053"/>
                  <a:pt x="130916" y="197111"/>
                  <a:pt x="121920" y="187586"/>
                </a:cubicBezTo>
                <a:cubicBezTo>
                  <a:pt x="112924" y="178061"/>
                  <a:pt x="137795" y="139961"/>
                  <a:pt x="137795" y="139961"/>
                </a:cubicBezTo>
                <a:cubicBezTo>
                  <a:pt x="138324" y="130436"/>
                  <a:pt x="125095" y="130436"/>
                  <a:pt x="125095" y="130436"/>
                </a:cubicBezTo>
                <a:lnTo>
                  <a:pt x="614045" y="136786"/>
                </a:lnTo>
                <a:cubicBezTo>
                  <a:pt x="610870" y="135199"/>
                  <a:pt x="184891" y="117207"/>
                  <a:pt x="106045" y="120911"/>
                </a:cubicBezTo>
                <a:cubicBezTo>
                  <a:pt x="27199" y="124615"/>
                  <a:pt x="152082" y="155307"/>
                  <a:pt x="140970" y="159011"/>
                </a:cubicBezTo>
                <a:cubicBezTo>
                  <a:pt x="129858" y="162715"/>
                  <a:pt x="62653" y="155836"/>
                  <a:pt x="39370" y="143136"/>
                </a:cubicBezTo>
                <a:cubicBezTo>
                  <a:pt x="16087" y="130436"/>
                  <a:pt x="5503" y="84398"/>
                  <a:pt x="1270" y="82811"/>
                </a:cubicBezTo>
                <a:cubicBezTo>
                  <a:pt x="-2963" y="81224"/>
                  <a:pt x="3916" y="142607"/>
                  <a:pt x="13970" y="133611"/>
                </a:cubicBezTo>
                <a:cubicBezTo>
                  <a:pt x="24024" y="124615"/>
                  <a:pt x="70062" y="-6618"/>
                  <a:pt x="67945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9118EF9B-2D32-92CC-A6F8-A12A7D268448}"/>
              </a:ext>
            </a:extLst>
          </p:cNvPr>
          <p:cNvSpPr/>
          <p:nvPr/>
        </p:nvSpPr>
        <p:spPr>
          <a:xfrm>
            <a:off x="9936943" y="7989954"/>
            <a:ext cx="956503" cy="360319"/>
          </a:xfrm>
          <a:custGeom>
            <a:avLst/>
            <a:gdLst>
              <a:gd name="connsiteX0" fmla="*/ 807 w 956503"/>
              <a:gd name="connsiteY0" fmla="*/ 115821 h 360319"/>
              <a:gd name="connsiteX1" fmla="*/ 324657 w 956503"/>
              <a:gd name="connsiteY1" fmla="*/ 1521 h 360319"/>
              <a:gd name="connsiteX2" fmla="*/ 213532 w 956503"/>
              <a:gd name="connsiteY2" fmla="*/ 52321 h 360319"/>
              <a:gd name="connsiteX3" fmla="*/ 137332 w 956503"/>
              <a:gd name="connsiteY3" fmla="*/ 84071 h 360319"/>
              <a:gd name="connsiteX4" fmla="*/ 492932 w 956503"/>
              <a:gd name="connsiteY4" fmla="*/ 160271 h 360319"/>
              <a:gd name="connsiteX5" fmla="*/ 410382 w 956503"/>
              <a:gd name="connsiteY5" fmla="*/ 138046 h 360319"/>
              <a:gd name="connsiteX6" fmla="*/ 607232 w 956503"/>
              <a:gd name="connsiteY6" fmla="*/ 217421 h 360319"/>
              <a:gd name="connsiteX7" fmla="*/ 492932 w 956503"/>
              <a:gd name="connsiteY7" fmla="*/ 115821 h 360319"/>
              <a:gd name="connsiteX8" fmla="*/ 743757 w 956503"/>
              <a:gd name="connsiteY8" fmla="*/ 268221 h 360319"/>
              <a:gd name="connsiteX9" fmla="*/ 677082 w 956503"/>
              <a:gd name="connsiteY9" fmla="*/ 207896 h 360319"/>
              <a:gd name="connsiteX10" fmla="*/ 956482 w 956503"/>
              <a:gd name="connsiteY10" fmla="*/ 360296 h 360319"/>
              <a:gd name="connsiteX11" fmla="*/ 661207 w 956503"/>
              <a:gd name="connsiteY11" fmla="*/ 220596 h 360319"/>
              <a:gd name="connsiteX12" fmla="*/ 286557 w 956503"/>
              <a:gd name="connsiteY12" fmla="*/ 42796 h 360319"/>
              <a:gd name="connsiteX13" fmla="*/ 372282 w 956503"/>
              <a:gd name="connsiteY13" fmla="*/ 109471 h 360319"/>
              <a:gd name="connsiteX14" fmla="*/ 140507 w 956503"/>
              <a:gd name="connsiteY14" fmla="*/ 77721 h 360319"/>
              <a:gd name="connsiteX15" fmla="*/ 229407 w 956503"/>
              <a:gd name="connsiteY15" fmla="*/ 11046 h 360319"/>
              <a:gd name="connsiteX16" fmla="*/ 807 w 956503"/>
              <a:gd name="connsiteY16" fmla="*/ 115821 h 36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6503" h="360319">
                <a:moveTo>
                  <a:pt x="807" y="115821"/>
                </a:moveTo>
                <a:cubicBezTo>
                  <a:pt x="16682" y="114233"/>
                  <a:pt x="289203" y="12104"/>
                  <a:pt x="324657" y="1521"/>
                </a:cubicBezTo>
                <a:cubicBezTo>
                  <a:pt x="360111" y="-9062"/>
                  <a:pt x="244753" y="38563"/>
                  <a:pt x="213532" y="52321"/>
                </a:cubicBezTo>
                <a:cubicBezTo>
                  <a:pt x="182311" y="66079"/>
                  <a:pt x="90765" y="66079"/>
                  <a:pt x="137332" y="84071"/>
                </a:cubicBezTo>
                <a:cubicBezTo>
                  <a:pt x="183899" y="102063"/>
                  <a:pt x="447424" y="151275"/>
                  <a:pt x="492932" y="160271"/>
                </a:cubicBezTo>
                <a:cubicBezTo>
                  <a:pt x="538440" y="169267"/>
                  <a:pt x="391332" y="128521"/>
                  <a:pt x="410382" y="138046"/>
                </a:cubicBezTo>
                <a:cubicBezTo>
                  <a:pt x="429432" y="147571"/>
                  <a:pt x="593474" y="221125"/>
                  <a:pt x="607232" y="217421"/>
                </a:cubicBezTo>
                <a:cubicBezTo>
                  <a:pt x="620990" y="213717"/>
                  <a:pt x="470178" y="107354"/>
                  <a:pt x="492932" y="115821"/>
                </a:cubicBezTo>
                <a:cubicBezTo>
                  <a:pt x="515686" y="124288"/>
                  <a:pt x="713065" y="252875"/>
                  <a:pt x="743757" y="268221"/>
                </a:cubicBezTo>
                <a:cubicBezTo>
                  <a:pt x="774449" y="283567"/>
                  <a:pt x="641628" y="192550"/>
                  <a:pt x="677082" y="207896"/>
                </a:cubicBezTo>
                <a:cubicBezTo>
                  <a:pt x="712536" y="223242"/>
                  <a:pt x="959128" y="358179"/>
                  <a:pt x="956482" y="360296"/>
                </a:cubicBezTo>
                <a:cubicBezTo>
                  <a:pt x="953836" y="362413"/>
                  <a:pt x="661207" y="220596"/>
                  <a:pt x="661207" y="220596"/>
                </a:cubicBezTo>
                <a:cubicBezTo>
                  <a:pt x="549553" y="167679"/>
                  <a:pt x="334711" y="61317"/>
                  <a:pt x="286557" y="42796"/>
                </a:cubicBezTo>
                <a:cubicBezTo>
                  <a:pt x="238403" y="24275"/>
                  <a:pt x="396624" y="103650"/>
                  <a:pt x="372282" y="109471"/>
                </a:cubicBezTo>
                <a:cubicBezTo>
                  <a:pt x="347940" y="115292"/>
                  <a:pt x="164319" y="94125"/>
                  <a:pt x="140507" y="77721"/>
                </a:cubicBezTo>
                <a:cubicBezTo>
                  <a:pt x="116695" y="61317"/>
                  <a:pt x="250574" y="6284"/>
                  <a:pt x="229407" y="11046"/>
                </a:cubicBezTo>
                <a:cubicBezTo>
                  <a:pt x="208240" y="15808"/>
                  <a:pt x="-15068" y="117409"/>
                  <a:pt x="807" y="115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231037A2-EA7E-F51F-2D6A-EFCA04F2FB67}"/>
              </a:ext>
            </a:extLst>
          </p:cNvPr>
          <p:cNvSpPr/>
          <p:nvPr/>
        </p:nvSpPr>
        <p:spPr>
          <a:xfrm>
            <a:off x="10239312" y="7264337"/>
            <a:ext cx="765250" cy="320738"/>
          </a:xfrm>
          <a:custGeom>
            <a:avLst/>
            <a:gdLst>
              <a:gd name="connsiteX0" fmla="*/ 63 w 765250"/>
              <a:gd name="connsiteY0" fmla="*/ 111188 h 320738"/>
              <a:gd name="connsiteX1" fmla="*/ 177863 w 765250"/>
              <a:gd name="connsiteY1" fmla="*/ 57213 h 320738"/>
              <a:gd name="connsiteX2" fmla="*/ 381063 w 765250"/>
              <a:gd name="connsiteY2" fmla="*/ 146113 h 320738"/>
              <a:gd name="connsiteX3" fmla="*/ 352488 w 765250"/>
              <a:gd name="connsiteY3" fmla="*/ 98488 h 320738"/>
              <a:gd name="connsiteX4" fmla="*/ 562038 w 765250"/>
              <a:gd name="connsiteY4" fmla="*/ 269938 h 320738"/>
              <a:gd name="connsiteX5" fmla="*/ 530288 w 765250"/>
              <a:gd name="connsiteY5" fmla="*/ 168338 h 320738"/>
              <a:gd name="connsiteX6" fmla="*/ 571563 w 765250"/>
              <a:gd name="connsiteY6" fmla="*/ 238188 h 320738"/>
              <a:gd name="connsiteX7" fmla="*/ 765238 w 765250"/>
              <a:gd name="connsiteY7" fmla="*/ 320738 h 320738"/>
              <a:gd name="connsiteX8" fmla="*/ 562038 w 765250"/>
              <a:gd name="connsiteY8" fmla="*/ 238188 h 320738"/>
              <a:gd name="connsiteX9" fmla="*/ 450913 w 765250"/>
              <a:gd name="connsiteY9" fmla="*/ 98488 h 320738"/>
              <a:gd name="connsiteX10" fmla="*/ 514413 w 765250"/>
              <a:gd name="connsiteY10" fmla="*/ 228663 h 320738"/>
              <a:gd name="connsiteX11" fmla="*/ 362013 w 765250"/>
              <a:gd name="connsiteY11" fmla="*/ 117538 h 320738"/>
              <a:gd name="connsiteX12" fmla="*/ 219138 w 765250"/>
              <a:gd name="connsiteY12" fmla="*/ 34988 h 320738"/>
              <a:gd name="connsiteX13" fmla="*/ 193738 w 765250"/>
              <a:gd name="connsiteY13" fmla="*/ 63 h 320738"/>
              <a:gd name="connsiteX14" fmla="*/ 196913 w 765250"/>
              <a:gd name="connsiteY14" fmla="*/ 28638 h 320738"/>
              <a:gd name="connsiteX15" fmla="*/ 63 w 765250"/>
              <a:gd name="connsiteY15" fmla="*/ 111188 h 3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5250" h="320738">
                <a:moveTo>
                  <a:pt x="63" y="111188"/>
                </a:moveTo>
                <a:cubicBezTo>
                  <a:pt x="-3112" y="115950"/>
                  <a:pt x="114363" y="51392"/>
                  <a:pt x="177863" y="57213"/>
                </a:cubicBezTo>
                <a:cubicBezTo>
                  <a:pt x="241363" y="63034"/>
                  <a:pt x="351959" y="139234"/>
                  <a:pt x="381063" y="146113"/>
                </a:cubicBezTo>
                <a:cubicBezTo>
                  <a:pt x="410167" y="152992"/>
                  <a:pt x="322326" y="77851"/>
                  <a:pt x="352488" y="98488"/>
                </a:cubicBezTo>
                <a:cubicBezTo>
                  <a:pt x="382650" y="119125"/>
                  <a:pt x="532405" y="258296"/>
                  <a:pt x="562038" y="269938"/>
                </a:cubicBezTo>
                <a:cubicBezTo>
                  <a:pt x="591671" y="281580"/>
                  <a:pt x="528701" y="173630"/>
                  <a:pt x="530288" y="168338"/>
                </a:cubicBezTo>
                <a:cubicBezTo>
                  <a:pt x="531875" y="163046"/>
                  <a:pt x="532405" y="212788"/>
                  <a:pt x="571563" y="238188"/>
                </a:cubicBezTo>
                <a:cubicBezTo>
                  <a:pt x="610721" y="263588"/>
                  <a:pt x="766825" y="320738"/>
                  <a:pt x="765238" y="320738"/>
                </a:cubicBezTo>
                <a:cubicBezTo>
                  <a:pt x="763651" y="320738"/>
                  <a:pt x="614425" y="275230"/>
                  <a:pt x="562038" y="238188"/>
                </a:cubicBezTo>
                <a:cubicBezTo>
                  <a:pt x="509651" y="201146"/>
                  <a:pt x="458851" y="100076"/>
                  <a:pt x="450913" y="98488"/>
                </a:cubicBezTo>
                <a:cubicBezTo>
                  <a:pt x="442975" y="96900"/>
                  <a:pt x="529230" y="225488"/>
                  <a:pt x="514413" y="228663"/>
                </a:cubicBezTo>
                <a:cubicBezTo>
                  <a:pt x="499596" y="231838"/>
                  <a:pt x="411225" y="149817"/>
                  <a:pt x="362013" y="117538"/>
                </a:cubicBezTo>
                <a:cubicBezTo>
                  <a:pt x="312801" y="85259"/>
                  <a:pt x="247184" y="54567"/>
                  <a:pt x="219138" y="34988"/>
                </a:cubicBezTo>
                <a:cubicBezTo>
                  <a:pt x="191092" y="15409"/>
                  <a:pt x="197442" y="1121"/>
                  <a:pt x="193738" y="63"/>
                </a:cubicBezTo>
                <a:cubicBezTo>
                  <a:pt x="190034" y="-995"/>
                  <a:pt x="225488" y="11176"/>
                  <a:pt x="196913" y="28638"/>
                </a:cubicBezTo>
                <a:cubicBezTo>
                  <a:pt x="168338" y="46100"/>
                  <a:pt x="3238" y="106426"/>
                  <a:pt x="63" y="11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A8846364-74E6-624E-B5E7-241404F2CD29}"/>
              </a:ext>
            </a:extLst>
          </p:cNvPr>
          <p:cNvSpPr/>
          <p:nvPr/>
        </p:nvSpPr>
        <p:spPr>
          <a:xfrm>
            <a:off x="10134575" y="7536504"/>
            <a:ext cx="106266" cy="253524"/>
          </a:xfrm>
          <a:custGeom>
            <a:avLst/>
            <a:gdLst>
              <a:gd name="connsiteX0" fmla="*/ 22250 w 106266"/>
              <a:gd name="connsiteY0" fmla="*/ 946 h 253524"/>
              <a:gd name="connsiteX1" fmla="*/ 41300 w 106266"/>
              <a:gd name="connsiteY1" fmla="*/ 121596 h 253524"/>
              <a:gd name="connsiteX2" fmla="*/ 34950 w 106266"/>
              <a:gd name="connsiteY2" fmla="*/ 200971 h 253524"/>
              <a:gd name="connsiteX3" fmla="*/ 95275 w 106266"/>
              <a:gd name="connsiteY3" fmla="*/ 112071 h 253524"/>
              <a:gd name="connsiteX4" fmla="*/ 101625 w 106266"/>
              <a:gd name="connsiteY4" fmla="*/ 45396 h 253524"/>
              <a:gd name="connsiteX5" fmla="*/ 44475 w 106266"/>
              <a:gd name="connsiteY5" fmla="*/ 248596 h 253524"/>
              <a:gd name="connsiteX6" fmla="*/ 38125 w 106266"/>
              <a:gd name="connsiteY6" fmla="*/ 185096 h 253524"/>
              <a:gd name="connsiteX7" fmla="*/ 25 w 106266"/>
              <a:gd name="connsiteY7" fmla="*/ 121596 h 253524"/>
              <a:gd name="connsiteX8" fmla="*/ 44475 w 106266"/>
              <a:gd name="connsiteY8" fmla="*/ 191446 h 253524"/>
              <a:gd name="connsiteX9" fmla="*/ 22250 w 106266"/>
              <a:gd name="connsiteY9" fmla="*/ 946 h 25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66" h="253524">
                <a:moveTo>
                  <a:pt x="22250" y="946"/>
                </a:moveTo>
                <a:cubicBezTo>
                  <a:pt x="21721" y="-10696"/>
                  <a:pt x="39183" y="88259"/>
                  <a:pt x="41300" y="121596"/>
                </a:cubicBezTo>
                <a:cubicBezTo>
                  <a:pt x="43417" y="154933"/>
                  <a:pt x="25954" y="202558"/>
                  <a:pt x="34950" y="200971"/>
                </a:cubicBezTo>
                <a:cubicBezTo>
                  <a:pt x="43946" y="199384"/>
                  <a:pt x="84163" y="138000"/>
                  <a:pt x="95275" y="112071"/>
                </a:cubicBezTo>
                <a:cubicBezTo>
                  <a:pt x="106388" y="86142"/>
                  <a:pt x="110092" y="22642"/>
                  <a:pt x="101625" y="45396"/>
                </a:cubicBezTo>
                <a:cubicBezTo>
                  <a:pt x="93158" y="68150"/>
                  <a:pt x="55058" y="225313"/>
                  <a:pt x="44475" y="248596"/>
                </a:cubicBezTo>
                <a:cubicBezTo>
                  <a:pt x="33892" y="271879"/>
                  <a:pt x="45533" y="206263"/>
                  <a:pt x="38125" y="185096"/>
                </a:cubicBezTo>
                <a:cubicBezTo>
                  <a:pt x="30717" y="163929"/>
                  <a:pt x="-1033" y="120538"/>
                  <a:pt x="25" y="121596"/>
                </a:cubicBezTo>
                <a:cubicBezTo>
                  <a:pt x="1083" y="122654"/>
                  <a:pt x="40771" y="208379"/>
                  <a:pt x="44475" y="191446"/>
                </a:cubicBezTo>
                <a:cubicBezTo>
                  <a:pt x="48179" y="174513"/>
                  <a:pt x="22779" y="12588"/>
                  <a:pt x="22250" y="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02FD41A7-3CDB-89BF-9696-8545C4084BD5}"/>
              </a:ext>
            </a:extLst>
          </p:cNvPr>
          <p:cNvSpPr/>
          <p:nvPr/>
        </p:nvSpPr>
        <p:spPr>
          <a:xfrm>
            <a:off x="10474028" y="7480083"/>
            <a:ext cx="68142" cy="152819"/>
          </a:xfrm>
          <a:custGeom>
            <a:avLst/>
            <a:gdLst>
              <a:gd name="connsiteX0" fmla="*/ 19347 w 68142"/>
              <a:gd name="connsiteY0" fmla="*/ 217 h 152819"/>
              <a:gd name="connsiteX1" fmla="*/ 41572 w 68142"/>
              <a:gd name="connsiteY1" fmla="*/ 95467 h 152819"/>
              <a:gd name="connsiteX2" fmla="*/ 297 w 68142"/>
              <a:gd name="connsiteY2" fmla="*/ 152617 h 152819"/>
              <a:gd name="connsiteX3" fmla="*/ 66972 w 68142"/>
              <a:gd name="connsiteY3" fmla="*/ 76417 h 152819"/>
              <a:gd name="connsiteX4" fmla="*/ 41572 w 68142"/>
              <a:gd name="connsiteY4" fmla="*/ 70067 h 152819"/>
              <a:gd name="connsiteX5" fmla="*/ 19347 w 68142"/>
              <a:gd name="connsiteY5" fmla="*/ 217 h 15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42" h="152819">
                <a:moveTo>
                  <a:pt x="19347" y="217"/>
                </a:moveTo>
                <a:cubicBezTo>
                  <a:pt x="19347" y="4450"/>
                  <a:pt x="44747" y="70067"/>
                  <a:pt x="41572" y="95467"/>
                </a:cubicBezTo>
                <a:cubicBezTo>
                  <a:pt x="38397" y="120867"/>
                  <a:pt x="-3936" y="155792"/>
                  <a:pt x="297" y="152617"/>
                </a:cubicBezTo>
                <a:cubicBezTo>
                  <a:pt x="4530" y="149442"/>
                  <a:pt x="60093" y="90175"/>
                  <a:pt x="66972" y="76417"/>
                </a:cubicBezTo>
                <a:cubicBezTo>
                  <a:pt x="73851" y="62659"/>
                  <a:pt x="48451" y="85413"/>
                  <a:pt x="41572" y="70067"/>
                </a:cubicBezTo>
                <a:cubicBezTo>
                  <a:pt x="34693" y="54721"/>
                  <a:pt x="19347" y="-4016"/>
                  <a:pt x="19347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E38330D4-93C6-7062-32BB-B9DC9F7F74E4}"/>
              </a:ext>
            </a:extLst>
          </p:cNvPr>
          <p:cNvSpPr/>
          <p:nvPr/>
        </p:nvSpPr>
        <p:spPr>
          <a:xfrm>
            <a:off x="10152524" y="7832723"/>
            <a:ext cx="204060" cy="137041"/>
          </a:xfrm>
          <a:custGeom>
            <a:avLst/>
            <a:gdLst>
              <a:gd name="connsiteX0" fmla="*/ 61451 w 204060"/>
              <a:gd name="connsiteY0" fmla="*/ 2 h 137041"/>
              <a:gd name="connsiteX1" fmla="*/ 96376 w 204060"/>
              <a:gd name="connsiteY1" fmla="*/ 79377 h 137041"/>
              <a:gd name="connsiteX2" fmla="*/ 67801 w 204060"/>
              <a:gd name="connsiteY2" fmla="*/ 95252 h 137041"/>
              <a:gd name="connsiteX3" fmla="*/ 4301 w 204060"/>
              <a:gd name="connsiteY3" fmla="*/ 136527 h 137041"/>
              <a:gd name="connsiteX4" fmla="*/ 201151 w 204060"/>
              <a:gd name="connsiteY4" fmla="*/ 63502 h 137041"/>
              <a:gd name="connsiteX5" fmla="*/ 118601 w 204060"/>
              <a:gd name="connsiteY5" fmla="*/ 76202 h 137041"/>
              <a:gd name="connsiteX6" fmla="*/ 61451 w 204060"/>
              <a:gd name="connsiteY6" fmla="*/ 2 h 13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60" h="137041">
                <a:moveTo>
                  <a:pt x="61451" y="2"/>
                </a:moveTo>
                <a:cubicBezTo>
                  <a:pt x="57747" y="531"/>
                  <a:pt x="95318" y="63502"/>
                  <a:pt x="96376" y="79377"/>
                </a:cubicBezTo>
                <a:cubicBezTo>
                  <a:pt x="97434" y="95252"/>
                  <a:pt x="83147" y="85727"/>
                  <a:pt x="67801" y="95252"/>
                </a:cubicBezTo>
                <a:cubicBezTo>
                  <a:pt x="52455" y="104777"/>
                  <a:pt x="-17924" y="141819"/>
                  <a:pt x="4301" y="136527"/>
                </a:cubicBezTo>
                <a:cubicBezTo>
                  <a:pt x="26526" y="131235"/>
                  <a:pt x="182101" y="73556"/>
                  <a:pt x="201151" y="63502"/>
                </a:cubicBezTo>
                <a:cubicBezTo>
                  <a:pt x="220201" y="53448"/>
                  <a:pt x="140297" y="82023"/>
                  <a:pt x="118601" y="76202"/>
                </a:cubicBezTo>
                <a:cubicBezTo>
                  <a:pt x="96905" y="70381"/>
                  <a:pt x="65155" y="-527"/>
                  <a:pt x="6145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6CB97175-82E5-7237-811B-6B582C08B00C}"/>
              </a:ext>
            </a:extLst>
          </p:cNvPr>
          <p:cNvSpPr/>
          <p:nvPr/>
        </p:nvSpPr>
        <p:spPr>
          <a:xfrm>
            <a:off x="10563225" y="7480300"/>
            <a:ext cx="394774" cy="219175"/>
          </a:xfrm>
          <a:custGeom>
            <a:avLst/>
            <a:gdLst>
              <a:gd name="connsiteX0" fmla="*/ 0 w 394774"/>
              <a:gd name="connsiteY0" fmla="*/ 0 h 219175"/>
              <a:gd name="connsiteX1" fmla="*/ 384175 w 394774"/>
              <a:gd name="connsiteY1" fmla="*/ 212725 h 219175"/>
              <a:gd name="connsiteX2" fmla="*/ 295275 w 394774"/>
              <a:gd name="connsiteY2" fmla="*/ 168275 h 219175"/>
              <a:gd name="connsiteX3" fmla="*/ 0 w 394774"/>
              <a:gd name="connsiteY3" fmla="*/ 0 h 2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74" h="219175">
                <a:moveTo>
                  <a:pt x="0" y="0"/>
                </a:moveTo>
                <a:lnTo>
                  <a:pt x="384175" y="212725"/>
                </a:lnTo>
                <a:cubicBezTo>
                  <a:pt x="433387" y="240771"/>
                  <a:pt x="295275" y="168275"/>
                  <a:pt x="295275" y="1682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BBD81B7A-8825-B00C-010A-BFC6DB15F2F1}"/>
              </a:ext>
            </a:extLst>
          </p:cNvPr>
          <p:cNvSpPr/>
          <p:nvPr/>
        </p:nvSpPr>
        <p:spPr>
          <a:xfrm>
            <a:off x="10510699" y="7936502"/>
            <a:ext cx="386996" cy="169505"/>
          </a:xfrm>
          <a:custGeom>
            <a:avLst/>
            <a:gdLst>
              <a:gd name="connsiteX0" fmla="*/ 385901 w 386996"/>
              <a:gd name="connsiteY0" fmla="*/ 169273 h 169505"/>
              <a:gd name="connsiteX1" fmla="*/ 11251 w 386996"/>
              <a:gd name="connsiteY1" fmla="*/ 7348 h 169505"/>
              <a:gd name="connsiteX2" fmla="*/ 122376 w 386996"/>
              <a:gd name="connsiteY2" fmla="*/ 42273 h 169505"/>
              <a:gd name="connsiteX3" fmla="*/ 385901 w 386996"/>
              <a:gd name="connsiteY3" fmla="*/ 169273 h 1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96" h="169505">
                <a:moveTo>
                  <a:pt x="385901" y="169273"/>
                </a:moveTo>
                <a:cubicBezTo>
                  <a:pt x="367380" y="163452"/>
                  <a:pt x="55172" y="28515"/>
                  <a:pt x="11251" y="7348"/>
                </a:cubicBezTo>
                <a:cubicBezTo>
                  <a:pt x="-32670" y="-13819"/>
                  <a:pt x="62051" y="14756"/>
                  <a:pt x="122376" y="42273"/>
                </a:cubicBezTo>
                <a:cubicBezTo>
                  <a:pt x="182701" y="69790"/>
                  <a:pt x="404422" y="175094"/>
                  <a:pt x="385901" y="169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3C7996EC-829A-F750-98FC-401ABF8AC12B}"/>
              </a:ext>
            </a:extLst>
          </p:cNvPr>
          <p:cNvSpPr/>
          <p:nvPr/>
        </p:nvSpPr>
        <p:spPr>
          <a:xfrm>
            <a:off x="10610376" y="7698761"/>
            <a:ext cx="194149" cy="137808"/>
          </a:xfrm>
          <a:custGeom>
            <a:avLst/>
            <a:gdLst>
              <a:gd name="connsiteX0" fmla="*/ 6824 w 194149"/>
              <a:gd name="connsiteY0" fmla="*/ 614 h 137808"/>
              <a:gd name="connsiteX1" fmla="*/ 29049 w 194149"/>
              <a:gd name="connsiteY1" fmla="*/ 60939 h 137808"/>
              <a:gd name="connsiteX2" fmla="*/ 19524 w 194149"/>
              <a:gd name="connsiteY2" fmla="*/ 133964 h 137808"/>
              <a:gd name="connsiteX3" fmla="*/ 54449 w 194149"/>
              <a:gd name="connsiteY3" fmla="*/ 127614 h 137808"/>
              <a:gd name="connsiteX4" fmla="*/ 194149 w 194149"/>
              <a:gd name="connsiteY4" fmla="*/ 127614 h 137808"/>
              <a:gd name="connsiteX5" fmla="*/ 9999 w 194149"/>
              <a:gd name="connsiteY5" fmla="*/ 127614 h 137808"/>
              <a:gd name="connsiteX6" fmla="*/ 22699 w 194149"/>
              <a:gd name="connsiteY6" fmla="*/ 99039 h 137808"/>
              <a:gd name="connsiteX7" fmla="*/ 6824 w 194149"/>
              <a:gd name="connsiteY7" fmla="*/ 614 h 13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49" h="137808">
                <a:moveTo>
                  <a:pt x="6824" y="614"/>
                </a:moveTo>
                <a:cubicBezTo>
                  <a:pt x="7882" y="-5736"/>
                  <a:pt x="26932" y="38714"/>
                  <a:pt x="29049" y="60939"/>
                </a:cubicBezTo>
                <a:cubicBezTo>
                  <a:pt x="31166" y="83164"/>
                  <a:pt x="15291" y="122852"/>
                  <a:pt x="19524" y="133964"/>
                </a:cubicBezTo>
                <a:cubicBezTo>
                  <a:pt x="23757" y="145077"/>
                  <a:pt x="25345" y="128672"/>
                  <a:pt x="54449" y="127614"/>
                </a:cubicBezTo>
                <a:cubicBezTo>
                  <a:pt x="83553" y="126556"/>
                  <a:pt x="194149" y="127614"/>
                  <a:pt x="194149" y="127614"/>
                </a:cubicBezTo>
                <a:lnTo>
                  <a:pt x="9999" y="127614"/>
                </a:lnTo>
                <a:cubicBezTo>
                  <a:pt x="-18576" y="122852"/>
                  <a:pt x="23228" y="115972"/>
                  <a:pt x="22699" y="99039"/>
                </a:cubicBezTo>
                <a:cubicBezTo>
                  <a:pt x="22170" y="82106"/>
                  <a:pt x="5766" y="6964"/>
                  <a:pt x="6824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DD5E65B0-94B7-4074-A1A4-C0A8133E495B}"/>
              </a:ext>
            </a:extLst>
          </p:cNvPr>
          <p:cNvSpPr/>
          <p:nvPr/>
        </p:nvSpPr>
        <p:spPr>
          <a:xfrm>
            <a:off x="9898945" y="7400655"/>
            <a:ext cx="592193" cy="166964"/>
          </a:xfrm>
          <a:custGeom>
            <a:avLst/>
            <a:gdLst>
              <a:gd name="connsiteX0" fmla="*/ 705 w 592193"/>
              <a:gd name="connsiteY0" fmla="*/ 95520 h 166964"/>
              <a:gd name="connsiteX1" fmla="*/ 476955 w 592193"/>
              <a:gd name="connsiteY1" fmla="*/ 41545 h 166964"/>
              <a:gd name="connsiteX2" fmla="*/ 448380 w 592193"/>
              <a:gd name="connsiteY2" fmla="*/ 51070 h 166964"/>
              <a:gd name="connsiteX3" fmla="*/ 588080 w 592193"/>
              <a:gd name="connsiteY3" fmla="*/ 162195 h 166964"/>
              <a:gd name="connsiteX4" fmla="*/ 543630 w 592193"/>
              <a:gd name="connsiteY4" fmla="*/ 146320 h 166964"/>
              <a:gd name="connsiteX5" fmla="*/ 426155 w 592193"/>
              <a:gd name="connsiteY5" fmla="*/ 143145 h 166964"/>
              <a:gd name="connsiteX6" fmla="*/ 502355 w 592193"/>
              <a:gd name="connsiteY6" fmla="*/ 133620 h 166964"/>
              <a:gd name="connsiteX7" fmla="*/ 454730 w 592193"/>
              <a:gd name="connsiteY7" fmla="*/ 79645 h 166964"/>
              <a:gd name="connsiteX8" fmla="*/ 413455 w 592193"/>
              <a:gd name="connsiteY8" fmla="*/ 92345 h 166964"/>
              <a:gd name="connsiteX9" fmla="*/ 422980 w 592193"/>
              <a:gd name="connsiteY9" fmla="*/ 44720 h 166964"/>
              <a:gd name="connsiteX10" fmla="*/ 365830 w 592193"/>
              <a:gd name="connsiteY10" fmla="*/ 22495 h 166964"/>
              <a:gd name="connsiteX11" fmla="*/ 334080 w 592193"/>
              <a:gd name="connsiteY11" fmla="*/ 270 h 166964"/>
              <a:gd name="connsiteX12" fmla="*/ 369005 w 592193"/>
              <a:gd name="connsiteY12" fmla="*/ 38370 h 166964"/>
              <a:gd name="connsiteX13" fmla="*/ 705 w 592193"/>
              <a:gd name="connsiteY13" fmla="*/ 95520 h 1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193" h="166964">
                <a:moveTo>
                  <a:pt x="705" y="95520"/>
                </a:moveTo>
                <a:cubicBezTo>
                  <a:pt x="18697" y="96049"/>
                  <a:pt x="402343" y="48953"/>
                  <a:pt x="476955" y="41545"/>
                </a:cubicBezTo>
                <a:cubicBezTo>
                  <a:pt x="551568" y="34137"/>
                  <a:pt x="429859" y="30962"/>
                  <a:pt x="448380" y="51070"/>
                </a:cubicBezTo>
                <a:cubicBezTo>
                  <a:pt x="466901" y="71178"/>
                  <a:pt x="572205" y="146320"/>
                  <a:pt x="588080" y="162195"/>
                </a:cubicBezTo>
                <a:cubicBezTo>
                  <a:pt x="603955" y="178070"/>
                  <a:pt x="570618" y="149495"/>
                  <a:pt x="543630" y="146320"/>
                </a:cubicBezTo>
                <a:cubicBezTo>
                  <a:pt x="516642" y="143145"/>
                  <a:pt x="433034" y="145262"/>
                  <a:pt x="426155" y="143145"/>
                </a:cubicBezTo>
                <a:cubicBezTo>
                  <a:pt x="419276" y="141028"/>
                  <a:pt x="497593" y="144203"/>
                  <a:pt x="502355" y="133620"/>
                </a:cubicBezTo>
                <a:cubicBezTo>
                  <a:pt x="507118" y="123037"/>
                  <a:pt x="469547" y="86524"/>
                  <a:pt x="454730" y="79645"/>
                </a:cubicBezTo>
                <a:cubicBezTo>
                  <a:pt x="439913" y="72766"/>
                  <a:pt x="418747" y="98166"/>
                  <a:pt x="413455" y="92345"/>
                </a:cubicBezTo>
                <a:cubicBezTo>
                  <a:pt x="408163" y="86524"/>
                  <a:pt x="430918" y="56362"/>
                  <a:pt x="422980" y="44720"/>
                </a:cubicBezTo>
                <a:cubicBezTo>
                  <a:pt x="415043" y="33078"/>
                  <a:pt x="380647" y="29903"/>
                  <a:pt x="365830" y="22495"/>
                </a:cubicBezTo>
                <a:cubicBezTo>
                  <a:pt x="351013" y="15087"/>
                  <a:pt x="333551" y="-2376"/>
                  <a:pt x="334080" y="270"/>
                </a:cubicBezTo>
                <a:cubicBezTo>
                  <a:pt x="334609" y="2916"/>
                  <a:pt x="423509" y="21966"/>
                  <a:pt x="369005" y="38370"/>
                </a:cubicBezTo>
                <a:cubicBezTo>
                  <a:pt x="314501" y="54774"/>
                  <a:pt x="-17287" y="94991"/>
                  <a:pt x="705" y="9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F3086D3-A956-647D-6AFB-1B5BDD6005DD}"/>
              </a:ext>
            </a:extLst>
          </p:cNvPr>
          <p:cNvSpPr/>
          <p:nvPr/>
        </p:nvSpPr>
        <p:spPr>
          <a:xfrm>
            <a:off x="9960790" y="7458247"/>
            <a:ext cx="383769" cy="241022"/>
          </a:xfrm>
          <a:custGeom>
            <a:avLst/>
            <a:gdLst>
              <a:gd name="connsiteX0" fmla="*/ 91260 w 383769"/>
              <a:gd name="connsiteY0" fmla="*/ 3003 h 241022"/>
              <a:gd name="connsiteX1" fmla="*/ 161110 w 383769"/>
              <a:gd name="connsiteY1" fmla="*/ 237953 h 241022"/>
              <a:gd name="connsiteX2" fmla="*/ 138885 w 383769"/>
              <a:gd name="connsiteY2" fmla="*/ 133178 h 241022"/>
              <a:gd name="connsiteX3" fmla="*/ 383360 w 383769"/>
              <a:gd name="connsiteY3" fmla="*/ 76028 h 241022"/>
              <a:gd name="connsiteX4" fmla="*/ 72210 w 383769"/>
              <a:gd name="connsiteY4" fmla="*/ 117303 h 241022"/>
              <a:gd name="connsiteX5" fmla="*/ 2360 w 383769"/>
              <a:gd name="connsiteY5" fmla="*/ 139528 h 241022"/>
              <a:gd name="connsiteX6" fmla="*/ 126185 w 383769"/>
              <a:gd name="connsiteY6" fmla="*/ 101428 h 241022"/>
              <a:gd name="connsiteX7" fmla="*/ 253185 w 383769"/>
              <a:gd name="connsiteY7" fmla="*/ 63328 h 241022"/>
              <a:gd name="connsiteX8" fmla="*/ 123010 w 383769"/>
              <a:gd name="connsiteY8" fmla="*/ 101428 h 241022"/>
              <a:gd name="connsiteX9" fmla="*/ 91260 w 383769"/>
              <a:gd name="connsiteY9" fmla="*/ 3003 h 24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769" h="241022">
                <a:moveTo>
                  <a:pt x="91260" y="3003"/>
                </a:moveTo>
                <a:cubicBezTo>
                  <a:pt x="97610" y="25757"/>
                  <a:pt x="153173" y="216257"/>
                  <a:pt x="161110" y="237953"/>
                </a:cubicBezTo>
                <a:cubicBezTo>
                  <a:pt x="169047" y="259649"/>
                  <a:pt x="101843" y="160165"/>
                  <a:pt x="138885" y="133178"/>
                </a:cubicBezTo>
                <a:cubicBezTo>
                  <a:pt x="175927" y="106191"/>
                  <a:pt x="394473" y="78674"/>
                  <a:pt x="383360" y="76028"/>
                </a:cubicBezTo>
                <a:cubicBezTo>
                  <a:pt x="372247" y="73382"/>
                  <a:pt x="135710" y="106720"/>
                  <a:pt x="72210" y="117303"/>
                </a:cubicBezTo>
                <a:cubicBezTo>
                  <a:pt x="8710" y="127886"/>
                  <a:pt x="-6636" y="142174"/>
                  <a:pt x="2360" y="139528"/>
                </a:cubicBezTo>
                <a:cubicBezTo>
                  <a:pt x="11356" y="136882"/>
                  <a:pt x="126185" y="101428"/>
                  <a:pt x="126185" y="101428"/>
                </a:cubicBezTo>
                <a:lnTo>
                  <a:pt x="253185" y="63328"/>
                </a:lnTo>
                <a:cubicBezTo>
                  <a:pt x="252656" y="63328"/>
                  <a:pt x="149997" y="108836"/>
                  <a:pt x="123010" y="101428"/>
                </a:cubicBezTo>
                <a:cubicBezTo>
                  <a:pt x="96023" y="94020"/>
                  <a:pt x="84910" y="-19751"/>
                  <a:pt x="91260" y="3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F7455DB-52F0-127C-BA61-A4150F0C3DED}"/>
              </a:ext>
            </a:extLst>
          </p:cNvPr>
          <p:cNvSpPr/>
          <p:nvPr/>
        </p:nvSpPr>
        <p:spPr>
          <a:xfrm>
            <a:off x="10402339" y="7334022"/>
            <a:ext cx="583174" cy="442857"/>
          </a:xfrm>
          <a:custGeom>
            <a:avLst/>
            <a:gdLst>
              <a:gd name="connsiteX0" fmla="*/ 5311 w 583174"/>
              <a:gd name="connsiteY0" fmla="*/ 82778 h 442857"/>
              <a:gd name="connsiteX1" fmla="*/ 294236 w 583174"/>
              <a:gd name="connsiteY1" fmla="*/ 298678 h 442857"/>
              <a:gd name="connsiteX2" fmla="*/ 259311 w 583174"/>
              <a:gd name="connsiteY2" fmla="*/ 270103 h 442857"/>
              <a:gd name="connsiteX3" fmla="*/ 579986 w 583174"/>
              <a:gd name="connsiteY3" fmla="*/ 441553 h 442857"/>
              <a:gd name="connsiteX4" fmla="*/ 414886 w 583174"/>
              <a:gd name="connsiteY4" fmla="*/ 346303 h 442857"/>
              <a:gd name="connsiteX5" fmla="*/ 268836 w 583174"/>
              <a:gd name="connsiteY5" fmla="*/ 295503 h 442857"/>
              <a:gd name="connsiteX6" fmla="*/ 160886 w 583174"/>
              <a:gd name="connsiteY6" fmla="*/ 279628 h 442857"/>
              <a:gd name="connsiteX7" fmla="*/ 59286 w 583174"/>
              <a:gd name="connsiteY7" fmla="*/ 301853 h 442857"/>
              <a:gd name="connsiteX8" fmla="*/ 221211 w 583174"/>
              <a:gd name="connsiteY8" fmla="*/ 270103 h 442857"/>
              <a:gd name="connsiteX9" fmla="*/ 189461 w 583174"/>
              <a:gd name="connsiteY9" fmla="*/ 232003 h 442857"/>
              <a:gd name="connsiteX10" fmla="*/ 129136 w 583174"/>
              <a:gd name="connsiteY10" fmla="*/ 171678 h 442857"/>
              <a:gd name="connsiteX11" fmla="*/ 106911 w 583174"/>
              <a:gd name="connsiteY11" fmla="*/ 228 h 442857"/>
              <a:gd name="connsiteX12" fmla="*/ 106911 w 583174"/>
              <a:gd name="connsiteY12" fmla="*/ 133578 h 442857"/>
              <a:gd name="connsiteX13" fmla="*/ 5311 w 583174"/>
              <a:gd name="connsiteY13" fmla="*/ 82778 h 4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3174" h="442857">
                <a:moveTo>
                  <a:pt x="5311" y="82778"/>
                </a:moveTo>
                <a:cubicBezTo>
                  <a:pt x="36532" y="110295"/>
                  <a:pt x="251903" y="267457"/>
                  <a:pt x="294236" y="298678"/>
                </a:cubicBezTo>
                <a:cubicBezTo>
                  <a:pt x="336569" y="329899"/>
                  <a:pt x="211686" y="246291"/>
                  <a:pt x="259311" y="270103"/>
                </a:cubicBezTo>
                <a:cubicBezTo>
                  <a:pt x="306936" y="293916"/>
                  <a:pt x="554057" y="428853"/>
                  <a:pt x="579986" y="441553"/>
                </a:cubicBezTo>
                <a:cubicBezTo>
                  <a:pt x="605915" y="454253"/>
                  <a:pt x="466744" y="370645"/>
                  <a:pt x="414886" y="346303"/>
                </a:cubicBezTo>
                <a:cubicBezTo>
                  <a:pt x="363028" y="321961"/>
                  <a:pt x="311169" y="306615"/>
                  <a:pt x="268836" y="295503"/>
                </a:cubicBezTo>
                <a:cubicBezTo>
                  <a:pt x="226503" y="284391"/>
                  <a:pt x="195811" y="278570"/>
                  <a:pt x="160886" y="279628"/>
                </a:cubicBezTo>
                <a:cubicBezTo>
                  <a:pt x="125961" y="280686"/>
                  <a:pt x="49232" y="303440"/>
                  <a:pt x="59286" y="301853"/>
                </a:cubicBezTo>
                <a:cubicBezTo>
                  <a:pt x="69340" y="300266"/>
                  <a:pt x="199515" y="281745"/>
                  <a:pt x="221211" y="270103"/>
                </a:cubicBezTo>
                <a:cubicBezTo>
                  <a:pt x="242907" y="258461"/>
                  <a:pt x="204807" y="248407"/>
                  <a:pt x="189461" y="232003"/>
                </a:cubicBezTo>
                <a:cubicBezTo>
                  <a:pt x="174115" y="215599"/>
                  <a:pt x="142894" y="210307"/>
                  <a:pt x="129136" y="171678"/>
                </a:cubicBezTo>
                <a:cubicBezTo>
                  <a:pt x="115378" y="133049"/>
                  <a:pt x="110615" y="6578"/>
                  <a:pt x="106911" y="228"/>
                </a:cubicBezTo>
                <a:cubicBezTo>
                  <a:pt x="103207" y="-6122"/>
                  <a:pt x="123844" y="121936"/>
                  <a:pt x="106911" y="133578"/>
                </a:cubicBezTo>
                <a:cubicBezTo>
                  <a:pt x="89978" y="145220"/>
                  <a:pt x="-25910" y="55261"/>
                  <a:pt x="5311" y="8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FC95EF34-5F2F-3B78-F6BD-AC6E3A02A0FD}"/>
              </a:ext>
            </a:extLst>
          </p:cNvPr>
          <p:cNvSpPr/>
          <p:nvPr/>
        </p:nvSpPr>
        <p:spPr>
          <a:xfrm>
            <a:off x="10280573" y="7619995"/>
            <a:ext cx="57720" cy="98438"/>
          </a:xfrm>
          <a:custGeom>
            <a:avLst/>
            <a:gdLst>
              <a:gd name="connsiteX0" fmla="*/ 28652 w 57720"/>
              <a:gd name="connsiteY0" fmla="*/ 5 h 98438"/>
              <a:gd name="connsiteX1" fmla="*/ 44527 w 57720"/>
              <a:gd name="connsiteY1" fmla="*/ 57155 h 98438"/>
              <a:gd name="connsiteX2" fmla="*/ 77 w 57720"/>
              <a:gd name="connsiteY2" fmla="*/ 98430 h 98438"/>
              <a:gd name="connsiteX3" fmla="*/ 57227 w 57720"/>
              <a:gd name="connsiteY3" fmla="*/ 60330 h 98438"/>
              <a:gd name="connsiteX4" fmla="*/ 28652 w 57720"/>
              <a:gd name="connsiteY4" fmla="*/ 5 h 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0" h="98438">
                <a:moveTo>
                  <a:pt x="28652" y="5"/>
                </a:moveTo>
                <a:cubicBezTo>
                  <a:pt x="26535" y="-524"/>
                  <a:pt x="49290" y="40751"/>
                  <a:pt x="44527" y="57155"/>
                </a:cubicBezTo>
                <a:cubicBezTo>
                  <a:pt x="39764" y="73559"/>
                  <a:pt x="-2040" y="97901"/>
                  <a:pt x="77" y="98430"/>
                </a:cubicBezTo>
                <a:cubicBezTo>
                  <a:pt x="2194" y="98959"/>
                  <a:pt x="52464" y="75147"/>
                  <a:pt x="57227" y="60330"/>
                </a:cubicBezTo>
                <a:cubicBezTo>
                  <a:pt x="61990" y="45513"/>
                  <a:pt x="30769" y="534"/>
                  <a:pt x="2865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7B67120A-6F72-D04F-B7B0-DEFA89CA4DCF}"/>
              </a:ext>
            </a:extLst>
          </p:cNvPr>
          <p:cNvSpPr/>
          <p:nvPr/>
        </p:nvSpPr>
        <p:spPr>
          <a:xfrm>
            <a:off x="11455627" y="7394401"/>
            <a:ext cx="1344873" cy="254181"/>
          </a:xfrm>
          <a:custGeom>
            <a:avLst/>
            <a:gdLst>
              <a:gd name="connsiteX0" fmla="*/ 12473 w 1344873"/>
              <a:gd name="connsiteY0" fmla="*/ 50974 h 254181"/>
              <a:gd name="connsiteX1" fmla="*/ 837973 w 1344873"/>
              <a:gd name="connsiteY1" fmla="*/ 174799 h 254181"/>
              <a:gd name="connsiteX2" fmla="*/ 726848 w 1344873"/>
              <a:gd name="connsiteY2" fmla="*/ 174799 h 254181"/>
              <a:gd name="connsiteX3" fmla="*/ 987198 w 1344873"/>
              <a:gd name="connsiteY3" fmla="*/ 216074 h 254181"/>
              <a:gd name="connsiteX4" fmla="*/ 263298 w 1344873"/>
              <a:gd name="connsiteY4" fmla="*/ 219249 h 254181"/>
              <a:gd name="connsiteX5" fmla="*/ 1330098 w 1344873"/>
              <a:gd name="connsiteY5" fmla="*/ 254174 h 254181"/>
              <a:gd name="connsiteX6" fmla="*/ 914173 w 1344873"/>
              <a:gd name="connsiteY6" fmla="*/ 216074 h 254181"/>
              <a:gd name="connsiteX7" fmla="*/ 79148 w 1344873"/>
              <a:gd name="connsiteY7" fmla="*/ 127174 h 254181"/>
              <a:gd name="connsiteX8" fmla="*/ 749073 w 1344873"/>
              <a:gd name="connsiteY8" fmla="*/ 193849 h 254181"/>
              <a:gd name="connsiteX9" fmla="*/ 498248 w 1344873"/>
              <a:gd name="connsiteY9" fmla="*/ 104949 h 254181"/>
              <a:gd name="connsiteX10" fmla="*/ 161698 w 1344873"/>
              <a:gd name="connsiteY10" fmla="*/ 174 h 254181"/>
              <a:gd name="connsiteX11" fmla="*/ 326798 w 1344873"/>
              <a:gd name="connsiteY11" fmla="*/ 79549 h 254181"/>
              <a:gd name="connsiteX12" fmla="*/ 12473 w 1344873"/>
              <a:gd name="connsiteY12" fmla="*/ 50974 h 2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4873" h="254181">
                <a:moveTo>
                  <a:pt x="12473" y="50974"/>
                </a:moveTo>
                <a:cubicBezTo>
                  <a:pt x="97669" y="66849"/>
                  <a:pt x="718911" y="154162"/>
                  <a:pt x="837973" y="174799"/>
                </a:cubicBezTo>
                <a:cubicBezTo>
                  <a:pt x="957035" y="195436"/>
                  <a:pt x="701977" y="167920"/>
                  <a:pt x="726848" y="174799"/>
                </a:cubicBezTo>
                <a:cubicBezTo>
                  <a:pt x="751719" y="181678"/>
                  <a:pt x="1064456" y="208666"/>
                  <a:pt x="987198" y="216074"/>
                </a:cubicBezTo>
                <a:cubicBezTo>
                  <a:pt x="909940" y="223482"/>
                  <a:pt x="206148" y="212899"/>
                  <a:pt x="263298" y="219249"/>
                </a:cubicBezTo>
                <a:cubicBezTo>
                  <a:pt x="320448" y="225599"/>
                  <a:pt x="1221619" y="254703"/>
                  <a:pt x="1330098" y="254174"/>
                </a:cubicBezTo>
                <a:cubicBezTo>
                  <a:pt x="1438577" y="253645"/>
                  <a:pt x="914173" y="216074"/>
                  <a:pt x="914173" y="216074"/>
                </a:cubicBezTo>
                <a:lnTo>
                  <a:pt x="79148" y="127174"/>
                </a:lnTo>
                <a:cubicBezTo>
                  <a:pt x="51631" y="123470"/>
                  <a:pt x="679223" y="197553"/>
                  <a:pt x="749073" y="193849"/>
                </a:cubicBezTo>
                <a:cubicBezTo>
                  <a:pt x="818923" y="190145"/>
                  <a:pt x="596144" y="137228"/>
                  <a:pt x="498248" y="104949"/>
                </a:cubicBezTo>
                <a:cubicBezTo>
                  <a:pt x="400352" y="72670"/>
                  <a:pt x="190273" y="4407"/>
                  <a:pt x="161698" y="174"/>
                </a:cubicBezTo>
                <a:cubicBezTo>
                  <a:pt x="133123" y="-4059"/>
                  <a:pt x="347965" y="70024"/>
                  <a:pt x="326798" y="79549"/>
                </a:cubicBezTo>
                <a:cubicBezTo>
                  <a:pt x="305631" y="89074"/>
                  <a:pt x="-72723" y="35099"/>
                  <a:pt x="12473" y="5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AACC2B7E-463D-2F9D-4121-7675FE2059A8}"/>
              </a:ext>
            </a:extLst>
          </p:cNvPr>
          <p:cNvSpPr/>
          <p:nvPr/>
        </p:nvSpPr>
        <p:spPr>
          <a:xfrm>
            <a:off x="11210339" y="8209444"/>
            <a:ext cx="1565574" cy="873490"/>
          </a:xfrm>
          <a:custGeom>
            <a:avLst/>
            <a:gdLst>
              <a:gd name="connsiteX0" fmla="*/ 32336 w 1565574"/>
              <a:gd name="connsiteY0" fmla="*/ 242406 h 873490"/>
              <a:gd name="connsiteX1" fmla="*/ 864186 w 1565574"/>
              <a:gd name="connsiteY1" fmla="*/ 518631 h 873490"/>
              <a:gd name="connsiteX2" fmla="*/ 753061 w 1565574"/>
              <a:gd name="connsiteY2" fmla="*/ 467831 h 873490"/>
              <a:gd name="connsiteX3" fmla="*/ 1270586 w 1565574"/>
              <a:gd name="connsiteY3" fmla="*/ 502756 h 873490"/>
              <a:gd name="connsiteX4" fmla="*/ 1159461 w 1565574"/>
              <a:gd name="connsiteY4" fmla="*/ 502756 h 873490"/>
              <a:gd name="connsiteX5" fmla="*/ 1226136 w 1565574"/>
              <a:gd name="connsiteY5" fmla="*/ 620231 h 873490"/>
              <a:gd name="connsiteX6" fmla="*/ 1553161 w 1565574"/>
              <a:gd name="connsiteY6" fmla="*/ 861531 h 873490"/>
              <a:gd name="connsiteX7" fmla="*/ 1502361 w 1565574"/>
              <a:gd name="connsiteY7" fmla="*/ 839306 h 873490"/>
              <a:gd name="connsiteX8" fmla="*/ 1061036 w 1565574"/>
              <a:gd name="connsiteY8" fmla="*/ 623406 h 873490"/>
              <a:gd name="connsiteX9" fmla="*/ 1356311 w 1565574"/>
              <a:gd name="connsiteY9" fmla="*/ 737706 h 873490"/>
              <a:gd name="connsiteX10" fmla="*/ 1200736 w 1565574"/>
              <a:gd name="connsiteY10" fmla="*/ 604356 h 873490"/>
              <a:gd name="connsiteX11" fmla="*/ 984836 w 1565574"/>
              <a:gd name="connsiteY11" fmla="*/ 490056 h 873490"/>
              <a:gd name="connsiteX12" fmla="*/ 654636 w 1565574"/>
              <a:gd name="connsiteY12" fmla="*/ 401156 h 873490"/>
              <a:gd name="connsiteX13" fmla="*/ 683211 w 1565574"/>
              <a:gd name="connsiteY13" fmla="*/ 163031 h 873490"/>
              <a:gd name="connsiteX14" fmla="*/ 841961 w 1565574"/>
              <a:gd name="connsiteY14" fmla="*/ 1106 h 873490"/>
              <a:gd name="connsiteX15" fmla="*/ 619711 w 1565574"/>
              <a:gd name="connsiteY15" fmla="*/ 242406 h 873490"/>
              <a:gd name="connsiteX16" fmla="*/ 638761 w 1565574"/>
              <a:gd name="connsiteY16" fmla="*/ 331306 h 873490"/>
              <a:gd name="connsiteX17" fmla="*/ 337136 w 1565574"/>
              <a:gd name="connsiteY17" fmla="*/ 293206 h 873490"/>
              <a:gd name="connsiteX18" fmla="*/ 594311 w 1565574"/>
              <a:gd name="connsiteY18" fmla="*/ 245581 h 873490"/>
              <a:gd name="connsiteX19" fmla="*/ 194261 w 1565574"/>
              <a:gd name="connsiteY19" fmla="*/ 258281 h 873490"/>
              <a:gd name="connsiteX20" fmla="*/ 432386 w 1565574"/>
              <a:gd name="connsiteY20" fmla="*/ 239231 h 873490"/>
              <a:gd name="connsiteX21" fmla="*/ 314911 w 1565574"/>
              <a:gd name="connsiteY21" fmla="*/ 280506 h 873490"/>
              <a:gd name="connsiteX22" fmla="*/ 181561 w 1565574"/>
              <a:gd name="connsiteY22" fmla="*/ 274156 h 873490"/>
              <a:gd name="connsiteX23" fmla="*/ 32336 w 1565574"/>
              <a:gd name="connsiteY23" fmla="*/ 242406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65574" h="873490">
                <a:moveTo>
                  <a:pt x="32336" y="242406"/>
                </a:moveTo>
                <a:cubicBezTo>
                  <a:pt x="146107" y="283152"/>
                  <a:pt x="744065" y="481060"/>
                  <a:pt x="864186" y="518631"/>
                </a:cubicBezTo>
                <a:cubicBezTo>
                  <a:pt x="984307" y="556202"/>
                  <a:pt x="685328" y="470477"/>
                  <a:pt x="753061" y="467831"/>
                </a:cubicBezTo>
                <a:cubicBezTo>
                  <a:pt x="820794" y="465185"/>
                  <a:pt x="1202853" y="496935"/>
                  <a:pt x="1270586" y="502756"/>
                </a:cubicBezTo>
                <a:cubicBezTo>
                  <a:pt x="1338319" y="508577"/>
                  <a:pt x="1166869" y="483177"/>
                  <a:pt x="1159461" y="502756"/>
                </a:cubicBezTo>
                <a:cubicBezTo>
                  <a:pt x="1152053" y="522335"/>
                  <a:pt x="1160519" y="560435"/>
                  <a:pt x="1226136" y="620231"/>
                </a:cubicBezTo>
                <a:cubicBezTo>
                  <a:pt x="1291753" y="680027"/>
                  <a:pt x="1507124" y="825019"/>
                  <a:pt x="1553161" y="861531"/>
                </a:cubicBezTo>
                <a:cubicBezTo>
                  <a:pt x="1599198" y="898043"/>
                  <a:pt x="1502361" y="839306"/>
                  <a:pt x="1502361" y="839306"/>
                </a:cubicBezTo>
                <a:cubicBezTo>
                  <a:pt x="1420340" y="799619"/>
                  <a:pt x="1085378" y="640339"/>
                  <a:pt x="1061036" y="623406"/>
                </a:cubicBezTo>
                <a:cubicBezTo>
                  <a:pt x="1036694" y="606473"/>
                  <a:pt x="1333028" y="740881"/>
                  <a:pt x="1356311" y="737706"/>
                </a:cubicBezTo>
                <a:cubicBezTo>
                  <a:pt x="1379594" y="734531"/>
                  <a:pt x="1262648" y="645631"/>
                  <a:pt x="1200736" y="604356"/>
                </a:cubicBezTo>
                <a:cubicBezTo>
                  <a:pt x="1138824" y="563081"/>
                  <a:pt x="1075853" y="523923"/>
                  <a:pt x="984836" y="490056"/>
                </a:cubicBezTo>
                <a:cubicBezTo>
                  <a:pt x="893819" y="456189"/>
                  <a:pt x="704907" y="455660"/>
                  <a:pt x="654636" y="401156"/>
                </a:cubicBezTo>
                <a:cubicBezTo>
                  <a:pt x="604365" y="346652"/>
                  <a:pt x="651990" y="229706"/>
                  <a:pt x="683211" y="163031"/>
                </a:cubicBezTo>
                <a:cubicBezTo>
                  <a:pt x="714432" y="96356"/>
                  <a:pt x="852544" y="-12123"/>
                  <a:pt x="841961" y="1106"/>
                </a:cubicBezTo>
                <a:cubicBezTo>
                  <a:pt x="831378" y="14335"/>
                  <a:pt x="653578" y="187373"/>
                  <a:pt x="619711" y="242406"/>
                </a:cubicBezTo>
                <a:cubicBezTo>
                  <a:pt x="585844" y="297439"/>
                  <a:pt x="685857" y="322839"/>
                  <a:pt x="638761" y="331306"/>
                </a:cubicBezTo>
                <a:cubicBezTo>
                  <a:pt x="591665" y="339773"/>
                  <a:pt x="344544" y="307493"/>
                  <a:pt x="337136" y="293206"/>
                </a:cubicBezTo>
                <a:cubicBezTo>
                  <a:pt x="329728" y="278919"/>
                  <a:pt x="618124" y="251402"/>
                  <a:pt x="594311" y="245581"/>
                </a:cubicBezTo>
                <a:cubicBezTo>
                  <a:pt x="570498" y="239760"/>
                  <a:pt x="221248" y="259339"/>
                  <a:pt x="194261" y="258281"/>
                </a:cubicBezTo>
                <a:cubicBezTo>
                  <a:pt x="167274" y="257223"/>
                  <a:pt x="412278" y="235527"/>
                  <a:pt x="432386" y="239231"/>
                </a:cubicBezTo>
                <a:cubicBezTo>
                  <a:pt x="452494" y="242935"/>
                  <a:pt x="356715" y="274685"/>
                  <a:pt x="314911" y="280506"/>
                </a:cubicBezTo>
                <a:cubicBezTo>
                  <a:pt x="273107" y="286327"/>
                  <a:pt x="224953" y="280506"/>
                  <a:pt x="181561" y="274156"/>
                </a:cubicBezTo>
                <a:cubicBezTo>
                  <a:pt x="138169" y="267806"/>
                  <a:pt x="-81435" y="201660"/>
                  <a:pt x="32336" y="242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015DEDC0-345B-84C9-AF1A-7F7BA3AB7880}"/>
              </a:ext>
            </a:extLst>
          </p:cNvPr>
          <p:cNvSpPr/>
          <p:nvPr/>
        </p:nvSpPr>
        <p:spPr>
          <a:xfrm>
            <a:off x="3679418" y="6101986"/>
            <a:ext cx="140605" cy="154366"/>
          </a:xfrm>
          <a:custGeom>
            <a:avLst/>
            <a:gdLst>
              <a:gd name="connsiteX0" fmla="*/ 140107 w 140605"/>
              <a:gd name="connsiteY0" fmla="*/ 364 h 154366"/>
              <a:gd name="connsiteX1" fmla="*/ 3582 w 140605"/>
              <a:gd name="connsiteY1" fmla="*/ 149589 h 154366"/>
              <a:gd name="connsiteX2" fmla="*/ 48032 w 140605"/>
              <a:gd name="connsiteY2" fmla="*/ 108314 h 154366"/>
              <a:gd name="connsiteX3" fmla="*/ 140107 w 140605"/>
              <a:gd name="connsiteY3" fmla="*/ 364 h 15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605" h="154366">
                <a:moveTo>
                  <a:pt x="140107" y="364"/>
                </a:moveTo>
                <a:cubicBezTo>
                  <a:pt x="132699" y="7243"/>
                  <a:pt x="18928" y="131597"/>
                  <a:pt x="3582" y="149589"/>
                </a:cubicBezTo>
                <a:cubicBezTo>
                  <a:pt x="-11764" y="167581"/>
                  <a:pt x="25807" y="130539"/>
                  <a:pt x="48032" y="108314"/>
                </a:cubicBezTo>
                <a:cubicBezTo>
                  <a:pt x="70257" y="86089"/>
                  <a:pt x="147515" y="-6515"/>
                  <a:pt x="140107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A91C2460-637F-FC6C-9953-2796DA2B2477}"/>
              </a:ext>
            </a:extLst>
          </p:cNvPr>
          <p:cNvSpPr/>
          <p:nvPr/>
        </p:nvSpPr>
        <p:spPr>
          <a:xfrm>
            <a:off x="3879411" y="6181384"/>
            <a:ext cx="665539" cy="299634"/>
          </a:xfrm>
          <a:custGeom>
            <a:avLst/>
            <a:gdLst>
              <a:gd name="connsiteX0" fmla="*/ 439 w 665539"/>
              <a:gd name="connsiteY0" fmla="*/ 341 h 299634"/>
              <a:gd name="connsiteX1" fmla="*/ 629089 w 665539"/>
              <a:gd name="connsiteY1" fmla="*/ 286091 h 299634"/>
              <a:gd name="connsiteX2" fmla="*/ 530664 w 665539"/>
              <a:gd name="connsiteY2" fmla="*/ 228941 h 299634"/>
              <a:gd name="connsiteX3" fmla="*/ 439 w 665539"/>
              <a:gd name="connsiteY3" fmla="*/ 341 h 29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539" h="299634">
                <a:moveTo>
                  <a:pt x="439" y="341"/>
                </a:moveTo>
                <a:cubicBezTo>
                  <a:pt x="16843" y="9866"/>
                  <a:pt x="540718" y="247991"/>
                  <a:pt x="629089" y="286091"/>
                </a:cubicBezTo>
                <a:cubicBezTo>
                  <a:pt x="717460" y="324191"/>
                  <a:pt x="629618" y="274449"/>
                  <a:pt x="530664" y="228941"/>
                </a:cubicBezTo>
                <a:cubicBezTo>
                  <a:pt x="431710" y="183433"/>
                  <a:pt x="-15965" y="-9184"/>
                  <a:pt x="43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2408846F-5A95-E27E-27DA-AE54B406CAC6}"/>
              </a:ext>
            </a:extLst>
          </p:cNvPr>
          <p:cNvSpPr/>
          <p:nvPr/>
        </p:nvSpPr>
        <p:spPr>
          <a:xfrm>
            <a:off x="4508138" y="6543330"/>
            <a:ext cx="47993" cy="139623"/>
          </a:xfrm>
          <a:custGeom>
            <a:avLst/>
            <a:gdLst>
              <a:gd name="connsiteX0" fmla="*/ 47987 w 47993"/>
              <a:gd name="connsiteY0" fmla="*/ 345 h 139623"/>
              <a:gd name="connsiteX1" fmla="*/ 6712 w 47993"/>
              <a:gd name="connsiteY1" fmla="*/ 117820 h 139623"/>
              <a:gd name="connsiteX2" fmla="*/ 362 w 47993"/>
              <a:gd name="connsiteY2" fmla="*/ 136870 h 139623"/>
              <a:gd name="connsiteX3" fmla="*/ 9887 w 47993"/>
              <a:gd name="connsiteY3" fmla="*/ 82895 h 139623"/>
              <a:gd name="connsiteX4" fmla="*/ 47987 w 47993"/>
              <a:gd name="connsiteY4" fmla="*/ 345 h 13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93" h="139623">
                <a:moveTo>
                  <a:pt x="47987" y="345"/>
                </a:moveTo>
                <a:cubicBezTo>
                  <a:pt x="47458" y="6166"/>
                  <a:pt x="14649" y="95066"/>
                  <a:pt x="6712" y="117820"/>
                </a:cubicBezTo>
                <a:cubicBezTo>
                  <a:pt x="-1226" y="140574"/>
                  <a:pt x="-167" y="142691"/>
                  <a:pt x="362" y="136870"/>
                </a:cubicBezTo>
                <a:cubicBezTo>
                  <a:pt x="891" y="131049"/>
                  <a:pt x="2479" y="101945"/>
                  <a:pt x="9887" y="82895"/>
                </a:cubicBezTo>
                <a:cubicBezTo>
                  <a:pt x="17295" y="63845"/>
                  <a:pt x="48516" y="-5476"/>
                  <a:pt x="47987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E972B275-0546-8B21-4745-6B53CA2FCAC5}"/>
              </a:ext>
            </a:extLst>
          </p:cNvPr>
          <p:cNvSpPr/>
          <p:nvPr/>
        </p:nvSpPr>
        <p:spPr>
          <a:xfrm>
            <a:off x="4164911" y="6582784"/>
            <a:ext cx="246275" cy="40296"/>
          </a:xfrm>
          <a:custGeom>
            <a:avLst/>
            <a:gdLst>
              <a:gd name="connsiteX0" fmla="*/ 689 w 246275"/>
              <a:gd name="connsiteY0" fmla="*/ 40266 h 40296"/>
              <a:gd name="connsiteX1" fmla="*/ 238814 w 246275"/>
              <a:gd name="connsiteY1" fmla="*/ 2166 h 40296"/>
              <a:gd name="connsiteX2" fmla="*/ 168964 w 246275"/>
              <a:gd name="connsiteY2" fmla="*/ 8516 h 40296"/>
              <a:gd name="connsiteX3" fmla="*/ 689 w 246275"/>
              <a:gd name="connsiteY3" fmla="*/ 40266 h 4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75" h="40296">
                <a:moveTo>
                  <a:pt x="689" y="40266"/>
                </a:moveTo>
                <a:cubicBezTo>
                  <a:pt x="12331" y="39208"/>
                  <a:pt x="210768" y="7458"/>
                  <a:pt x="238814" y="2166"/>
                </a:cubicBezTo>
                <a:cubicBezTo>
                  <a:pt x="266860" y="-3126"/>
                  <a:pt x="209710" y="2166"/>
                  <a:pt x="168964" y="8516"/>
                </a:cubicBezTo>
                <a:cubicBezTo>
                  <a:pt x="128218" y="14866"/>
                  <a:pt x="-10953" y="41324"/>
                  <a:pt x="689" y="40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6E9A7375-BF58-8471-BBE9-8BE5F7C7B270}"/>
              </a:ext>
            </a:extLst>
          </p:cNvPr>
          <p:cNvSpPr/>
          <p:nvPr/>
        </p:nvSpPr>
        <p:spPr>
          <a:xfrm>
            <a:off x="3794056" y="6238532"/>
            <a:ext cx="6529" cy="137637"/>
          </a:xfrm>
          <a:custGeom>
            <a:avLst/>
            <a:gdLst>
              <a:gd name="connsiteX0" fmla="*/ 69 w 6529"/>
              <a:gd name="connsiteY0" fmla="*/ 343 h 137637"/>
              <a:gd name="connsiteX1" fmla="*/ 3244 w 6529"/>
              <a:gd name="connsiteY1" fmla="*/ 133693 h 137637"/>
              <a:gd name="connsiteX2" fmla="*/ 6419 w 6529"/>
              <a:gd name="connsiteY2" fmla="*/ 95593 h 137637"/>
              <a:gd name="connsiteX3" fmla="*/ 69 w 6529"/>
              <a:gd name="connsiteY3" fmla="*/ 343 h 13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9" h="137637">
                <a:moveTo>
                  <a:pt x="69" y="343"/>
                </a:moveTo>
                <a:cubicBezTo>
                  <a:pt x="-460" y="6693"/>
                  <a:pt x="2186" y="117818"/>
                  <a:pt x="3244" y="133693"/>
                </a:cubicBezTo>
                <a:cubicBezTo>
                  <a:pt x="4302" y="149568"/>
                  <a:pt x="5361" y="113584"/>
                  <a:pt x="6419" y="95593"/>
                </a:cubicBezTo>
                <a:cubicBezTo>
                  <a:pt x="7477" y="77602"/>
                  <a:pt x="598" y="-6007"/>
                  <a:pt x="69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C4EE6727-C52E-8052-7C33-C1BE8102D1FA}"/>
              </a:ext>
            </a:extLst>
          </p:cNvPr>
          <p:cNvSpPr/>
          <p:nvPr/>
        </p:nvSpPr>
        <p:spPr>
          <a:xfrm>
            <a:off x="3981069" y="6311318"/>
            <a:ext cx="220162" cy="164852"/>
          </a:xfrm>
          <a:custGeom>
            <a:avLst/>
            <a:gdLst>
              <a:gd name="connsiteX0" fmla="*/ 16256 w 220162"/>
              <a:gd name="connsiteY0" fmla="*/ 582 h 164852"/>
              <a:gd name="connsiteX1" fmla="*/ 48006 w 220162"/>
              <a:gd name="connsiteY1" fmla="*/ 159332 h 164852"/>
              <a:gd name="connsiteX2" fmla="*/ 51181 w 220162"/>
              <a:gd name="connsiteY2" fmla="*/ 127582 h 164852"/>
              <a:gd name="connsiteX3" fmla="*/ 121031 w 220162"/>
              <a:gd name="connsiteY3" fmla="*/ 118057 h 164852"/>
              <a:gd name="connsiteX4" fmla="*/ 219456 w 220162"/>
              <a:gd name="connsiteY4" fmla="*/ 121232 h 164852"/>
              <a:gd name="connsiteX5" fmla="*/ 67056 w 220162"/>
              <a:gd name="connsiteY5" fmla="*/ 105357 h 164852"/>
              <a:gd name="connsiteX6" fmla="*/ 133731 w 220162"/>
              <a:gd name="connsiteY6" fmla="*/ 51382 h 164852"/>
              <a:gd name="connsiteX7" fmla="*/ 3556 w 220162"/>
              <a:gd name="connsiteY7" fmla="*/ 127582 h 164852"/>
              <a:gd name="connsiteX8" fmla="*/ 35306 w 220162"/>
              <a:gd name="connsiteY8" fmla="*/ 105357 h 164852"/>
              <a:gd name="connsiteX9" fmla="*/ 16256 w 220162"/>
              <a:gd name="connsiteY9" fmla="*/ 582 h 16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62" h="164852">
                <a:moveTo>
                  <a:pt x="16256" y="582"/>
                </a:moveTo>
                <a:cubicBezTo>
                  <a:pt x="18373" y="9578"/>
                  <a:pt x="42185" y="138165"/>
                  <a:pt x="48006" y="159332"/>
                </a:cubicBezTo>
                <a:cubicBezTo>
                  <a:pt x="53827" y="180499"/>
                  <a:pt x="39010" y="134461"/>
                  <a:pt x="51181" y="127582"/>
                </a:cubicBezTo>
                <a:cubicBezTo>
                  <a:pt x="63352" y="120703"/>
                  <a:pt x="92985" y="119115"/>
                  <a:pt x="121031" y="118057"/>
                </a:cubicBezTo>
                <a:cubicBezTo>
                  <a:pt x="149077" y="116999"/>
                  <a:pt x="228452" y="123349"/>
                  <a:pt x="219456" y="121232"/>
                </a:cubicBezTo>
                <a:cubicBezTo>
                  <a:pt x="210460" y="119115"/>
                  <a:pt x="81343" y="116999"/>
                  <a:pt x="67056" y="105357"/>
                </a:cubicBezTo>
                <a:cubicBezTo>
                  <a:pt x="52769" y="93715"/>
                  <a:pt x="144314" y="47678"/>
                  <a:pt x="133731" y="51382"/>
                </a:cubicBezTo>
                <a:cubicBezTo>
                  <a:pt x="123148" y="55086"/>
                  <a:pt x="19960" y="118586"/>
                  <a:pt x="3556" y="127582"/>
                </a:cubicBezTo>
                <a:cubicBezTo>
                  <a:pt x="-12848" y="136578"/>
                  <a:pt x="32660" y="121232"/>
                  <a:pt x="35306" y="105357"/>
                </a:cubicBezTo>
                <a:cubicBezTo>
                  <a:pt x="37952" y="89482"/>
                  <a:pt x="14139" y="-8414"/>
                  <a:pt x="16256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1CA6FF3E-8B36-B878-101D-BE3273FE43F9}"/>
              </a:ext>
            </a:extLst>
          </p:cNvPr>
          <p:cNvSpPr/>
          <p:nvPr/>
        </p:nvSpPr>
        <p:spPr>
          <a:xfrm>
            <a:off x="4329029" y="6461052"/>
            <a:ext cx="49301" cy="174832"/>
          </a:xfrm>
          <a:custGeom>
            <a:avLst/>
            <a:gdLst>
              <a:gd name="connsiteX0" fmla="*/ 49296 w 49301"/>
              <a:gd name="connsiteY0" fmla="*/ 73 h 174832"/>
              <a:gd name="connsiteX1" fmla="*/ 4846 w 49301"/>
              <a:gd name="connsiteY1" fmla="*/ 111198 h 174832"/>
              <a:gd name="connsiteX2" fmla="*/ 14371 w 49301"/>
              <a:gd name="connsiteY2" fmla="*/ 174698 h 174832"/>
              <a:gd name="connsiteX3" fmla="*/ 1671 w 49301"/>
              <a:gd name="connsiteY3" fmla="*/ 95323 h 174832"/>
              <a:gd name="connsiteX4" fmla="*/ 49296 w 49301"/>
              <a:gd name="connsiteY4" fmla="*/ 73 h 17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01" h="174832">
                <a:moveTo>
                  <a:pt x="49296" y="73"/>
                </a:moveTo>
                <a:cubicBezTo>
                  <a:pt x="49825" y="2719"/>
                  <a:pt x="10667" y="82094"/>
                  <a:pt x="4846" y="111198"/>
                </a:cubicBezTo>
                <a:cubicBezTo>
                  <a:pt x="-975" y="140302"/>
                  <a:pt x="14900" y="177344"/>
                  <a:pt x="14371" y="174698"/>
                </a:cubicBezTo>
                <a:cubicBezTo>
                  <a:pt x="13842" y="172052"/>
                  <a:pt x="-5737" y="123369"/>
                  <a:pt x="1671" y="95323"/>
                </a:cubicBezTo>
                <a:cubicBezTo>
                  <a:pt x="9079" y="67277"/>
                  <a:pt x="48767" y="-2573"/>
                  <a:pt x="4929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D9F618C2-B048-1414-C12F-F21E09A8C51E}"/>
              </a:ext>
            </a:extLst>
          </p:cNvPr>
          <p:cNvSpPr/>
          <p:nvPr/>
        </p:nvSpPr>
        <p:spPr>
          <a:xfrm>
            <a:off x="4444574" y="6355945"/>
            <a:ext cx="227264" cy="208197"/>
          </a:xfrm>
          <a:custGeom>
            <a:avLst/>
            <a:gdLst>
              <a:gd name="connsiteX0" fmla="*/ 225851 w 227264"/>
              <a:gd name="connsiteY0" fmla="*/ 405 h 208197"/>
              <a:gd name="connsiteX1" fmla="*/ 6776 w 227264"/>
              <a:gd name="connsiteY1" fmla="*/ 57555 h 208197"/>
              <a:gd name="connsiteX2" fmla="*/ 60751 w 227264"/>
              <a:gd name="connsiteY2" fmla="*/ 44855 h 208197"/>
              <a:gd name="connsiteX3" fmla="*/ 111551 w 227264"/>
              <a:gd name="connsiteY3" fmla="*/ 63905 h 208197"/>
              <a:gd name="connsiteX4" fmla="*/ 89326 w 227264"/>
              <a:gd name="connsiteY4" fmla="*/ 136930 h 208197"/>
              <a:gd name="connsiteX5" fmla="*/ 44876 w 227264"/>
              <a:gd name="connsiteY5" fmla="*/ 206780 h 208197"/>
              <a:gd name="connsiteX6" fmla="*/ 121076 w 227264"/>
              <a:gd name="connsiteY6" fmla="*/ 70255 h 208197"/>
              <a:gd name="connsiteX7" fmla="*/ 140126 w 227264"/>
              <a:gd name="connsiteY7" fmla="*/ 32155 h 208197"/>
              <a:gd name="connsiteX8" fmla="*/ 102026 w 227264"/>
              <a:gd name="connsiteY8" fmla="*/ 32155 h 208197"/>
              <a:gd name="connsiteX9" fmla="*/ 225851 w 227264"/>
              <a:gd name="connsiteY9" fmla="*/ 405 h 2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264" h="208197">
                <a:moveTo>
                  <a:pt x="225851" y="405"/>
                </a:moveTo>
                <a:lnTo>
                  <a:pt x="6776" y="57555"/>
                </a:lnTo>
                <a:cubicBezTo>
                  <a:pt x="-20741" y="64963"/>
                  <a:pt x="43289" y="43797"/>
                  <a:pt x="60751" y="44855"/>
                </a:cubicBezTo>
                <a:cubicBezTo>
                  <a:pt x="78213" y="45913"/>
                  <a:pt x="106788" y="48559"/>
                  <a:pt x="111551" y="63905"/>
                </a:cubicBezTo>
                <a:cubicBezTo>
                  <a:pt x="116314" y="79251"/>
                  <a:pt x="100438" y="113118"/>
                  <a:pt x="89326" y="136930"/>
                </a:cubicBezTo>
                <a:cubicBezTo>
                  <a:pt x="78213" y="160743"/>
                  <a:pt x="39584" y="217893"/>
                  <a:pt x="44876" y="206780"/>
                </a:cubicBezTo>
                <a:cubicBezTo>
                  <a:pt x="50168" y="195668"/>
                  <a:pt x="105201" y="99359"/>
                  <a:pt x="121076" y="70255"/>
                </a:cubicBezTo>
                <a:cubicBezTo>
                  <a:pt x="136951" y="41151"/>
                  <a:pt x="143301" y="38505"/>
                  <a:pt x="140126" y="32155"/>
                </a:cubicBezTo>
                <a:cubicBezTo>
                  <a:pt x="136951" y="25805"/>
                  <a:pt x="85093" y="37976"/>
                  <a:pt x="102026" y="32155"/>
                </a:cubicBezTo>
                <a:cubicBezTo>
                  <a:pt x="118959" y="26334"/>
                  <a:pt x="241726" y="-3828"/>
                  <a:pt x="225851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96D778FF-D8CD-7A09-C7D9-3E07746BF428}"/>
              </a:ext>
            </a:extLst>
          </p:cNvPr>
          <p:cNvSpPr/>
          <p:nvPr/>
        </p:nvSpPr>
        <p:spPr>
          <a:xfrm>
            <a:off x="3940569" y="6406302"/>
            <a:ext cx="415993" cy="192226"/>
          </a:xfrm>
          <a:custGeom>
            <a:avLst/>
            <a:gdLst>
              <a:gd name="connsiteX0" fmla="*/ 5956 w 415993"/>
              <a:gd name="connsiteY0" fmla="*/ 178648 h 192226"/>
              <a:gd name="connsiteX1" fmla="*/ 298056 w 415993"/>
              <a:gd name="connsiteY1" fmla="*/ 57998 h 192226"/>
              <a:gd name="connsiteX2" fmla="*/ 279006 w 415993"/>
              <a:gd name="connsiteY2" fmla="*/ 96098 h 192226"/>
              <a:gd name="connsiteX3" fmla="*/ 415531 w 415993"/>
              <a:gd name="connsiteY3" fmla="*/ 29423 h 192226"/>
              <a:gd name="connsiteX4" fmla="*/ 326631 w 415993"/>
              <a:gd name="connsiteY4" fmla="*/ 86573 h 192226"/>
              <a:gd name="connsiteX5" fmla="*/ 263131 w 415993"/>
              <a:gd name="connsiteY5" fmla="*/ 127848 h 192226"/>
              <a:gd name="connsiteX6" fmla="*/ 234556 w 415993"/>
              <a:gd name="connsiteY6" fmla="*/ 188173 h 192226"/>
              <a:gd name="connsiteX7" fmla="*/ 355206 w 415993"/>
              <a:gd name="connsiteY7" fmla="*/ 4023 h 192226"/>
              <a:gd name="connsiteX8" fmla="*/ 250431 w 415993"/>
              <a:gd name="connsiteY8" fmla="*/ 61173 h 192226"/>
              <a:gd name="connsiteX9" fmla="*/ 72631 w 415993"/>
              <a:gd name="connsiteY9" fmla="*/ 61173 h 192226"/>
              <a:gd name="connsiteX10" fmla="*/ 218681 w 415993"/>
              <a:gd name="connsiteY10" fmla="*/ 70698 h 192226"/>
              <a:gd name="connsiteX11" fmla="*/ 110731 w 415993"/>
              <a:gd name="connsiteY11" fmla="*/ 118323 h 192226"/>
              <a:gd name="connsiteX12" fmla="*/ 101206 w 415993"/>
              <a:gd name="connsiteY12" fmla="*/ 118323 h 192226"/>
              <a:gd name="connsiteX13" fmla="*/ 5956 w 415993"/>
              <a:gd name="connsiteY13" fmla="*/ 178648 h 19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993" h="192226">
                <a:moveTo>
                  <a:pt x="5956" y="178648"/>
                </a:moveTo>
                <a:cubicBezTo>
                  <a:pt x="38764" y="168594"/>
                  <a:pt x="252548" y="71756"/>
                  <a:pt x="298056" y="57998"/>
                </a:cubicBezTo>
                <a:cubicBezTo>
                  <a:pt x="343564" y="44240"/>
                  <a:pt x="259427" y="100860"/>
                  <a:pt x="279006" y="96098"/>
                </a:cubicBezTo>
                <a:cubicBezTo>
                  <a:pt x="298585" y="91336"/>
                  <a:pt x="407593" y="31011"/>
                  <a:pt x="415531" y="29423"/>
                </a:cubicBezTo>
                <a:cubicBezTo>
                  <a:pt x="423469" y="27835"/>
                  <a:pt x="326631" y="86573"/>
                  <a:pt x="326631" y="86573"/>
                </a:cubicBezTo>
                <a:cubicBezTo>
                  <a:pt x="301231" y="102977"/>
                  <a:pt x="278477" y="110915"/>
                  <a:pt x="263131" y="127848"/>
                </a:cubicBezTo>
                <a:cubicBezTo>
                  <a:pt x="247785" y="144781"/>
                  <a:pt x="219210" y="208810"/>
                  <a:pt x="234556" y="188173"/>
                </a:cubicBezTo>
                <a:cubicBezTo>
                  <a:pt x="249902" y="167536"/>
                  <a:pt x="352560" y="25190"/>
                  <a:pt x="355206" y="4023"/>
                </a:cubicBezTo>
                <a:cubicBezTo>
                  <a:pt x="357852" y="-17144"/>
                  <a:pt x="297527" y="51648"/>
                  <a:pt x="250431" y="61173"/>
                </a:cubicBezTo>
                <a:cubicBezTo>
                  <a:pt x="203335" y="70698"/>
                  <a:pt x="77923" y="59586"/>
                  <a:pt x="72631" y="61173"/>
                </a:cubicBezTo>
                <a:cubicBezTo>
                  <a:pt x="67339" y="62760"/>
                  <a:pt x="212331" y="61173"/>
                  <a:pt x="218681" y="70698"/>
                </a:cubicBezTo>
                <a:cubicBezTo>
                  <a:pt x="225031" y="80223"/>
                  <a:pt x="110731" y="118323"/>
                  <a:pt x="110731" y="118323"/>
                </a:cubicBezTo>
                <a:cubicBezTo>
                  <a:pt x="91152" y="126261"/>
                  <a:pt x="116552" y="102977"/>
                  <a:pt x="101206" y="118323"/>
                </a:cubicBezTo>
                <a:cubicBezTo>
                  <a:pt x="85860" y="133669"/>
                  <a:pt x="-26852" y="188702"/>
                  <a:pt x="5956" y="178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28FE335F-8566-3DCA-139F-A9FC456441BD}"/>
              </a:ext>
            </a:extLst>
          </p:cNvPr>
          <p:cNvSpPr/>
          <p:nvPr/>
        </p:nvSpPr>
        <p:spPr>
          <a:xfrm>
            <a:off x="9480213" y="7051209"/>
            <a:ext cx="149650" cy="330763"/>
          </a:xfrm>
          <a:custGeom>
            <a:avLst/>
            <a:gdLst>
              <a:gd name="connsiteX0" fmla="*/ 337 w 149650"/>
              <a:gd name="connsiteY0" fmla="*/ 92541 h 330763"/>
              <a:gd name="connsiteX1" fmla="*/ 98762 w 149650"/>
              <a:gd name="connsiteY1" fmla="*/ 184616 h 330763"/>
              <a:gd name="connsiteX2" fmla="*/ 149562 w 149650"/>
              <a:gd name="connsiteY2" fmla="*/ 330666 h 330763"/>
              <a:gd name="connsiteX3" fmla="*/ 108287 w 149650"/>
              <a:gd name="connsiteY3" fmla="*/ 203666 h 330763"/>
              <a:gd name="connsiteX4" fmla="*/ 13037 w 149650"/>
              <a:gd name="connsiteY4" fmla="*/ 466 h 330763"/>
              <a:gd name="connsiteX5" fmla="*/ 63837 w 149650"/>
              <a:gd name="connsiteY5" fmla="*/ 146516 h 330763"/>
              <a:gd name="connsiteX6" fmla="*/ 337 w 149650"/>
              <a:gd name="connsiteY6" fmla="*/ 92541 h 33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50" h="330763">
                <a:moveTo>
                  <a:pt x="337" y="92541"/>
                </a:moveTo>
                <a:cubicBezTo>
                  <a:pt x="6158" y="98891"/>
                  <a:pt x="73891" y="144929"/>
                  <a:pt x="98762" y="184616"/>
                </a:cubicBezTo>
                <a:cubicBezTo>
                  <a:pt x="123633" y="224303"/>
                  <a:pt x="147975" y="327491"/>
                  <a:pt x="149562" y="330666"/>
                </a:cubicBezTo>
                <a:cubicBezTo>
                  <a:pt x="151149" y="333841"/>
                  <a:pt x="131041" y="258699"/>
                  <a:pt x="108287" y="203666"/>
                </a:cubicBezTo>
                <a:cubicBezTo>
                  <a:pt x="85533" y="148633"/>
                  <a:pt x="20445" y="9991"/>
                  <a:pt x="13037" y="466"/>
                </a:cubicBezTo>
                <a:cubicBezTo>
                  <a:pt x="5629" y="-9059"/>
                  <a:pt x="61720" y="130112"/>
                  <a:pt x="63837" y="146516"/>
                </a:cubicBezTo>
                <a:cubicBezTo>
                  <a:pt x="65954" y="162920"/>
                  <a:pt x="-5484" y="86191"/>
                  <a:pt x="337" y="92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6C905024-FE16-1C2B-747B-0DF8889F38B2}"/>
              </a:ext>
            </a:extLst>
          </p:cNvPr>
          <p:cNvSpPr/>
          <p:nvPr/>
        </p:nvSpPr>
        <p:spPr>
          <a:xfrm>
            <a:off x="9442420" y="7060494"/>
            <a:ext cx="368387" cy="322300"/>
          </a:xfrm>
          <a:custGeom>
            <a:avLst/>
            <a:gdLst>
              <a:gd name="connsiteX0" fmla="*/ 30 w 368387"/>
              <a:gd name="connsiteY0" fmla="*/ 89606 h 322300"/>
              <a:gd name="connsiteX1" fmla="*/ 209580 w 368387"/>
              <a:gd name="connsiteY1" fmla="*/ 45156 h 322300"/>
              <a:gd name="connsiteX2" fmla="*/ 203230 w 368387"/>
              <a:gd name="connsiteY2" fmla="*/ 19756 h 322300"/>
              <a:gd name="connsiteX3" fmla="*/ 273080 w 368387"/>
              <a:gd name="connsiteY3" fmla="*/ 121356 h 322300"/>
              <a:gd name="connsiteX4" fmla="*/ 365155 w 368387"/>
              <a:gd name="connsiteY4" fmla="*/ 318206 h 322300"/>
              <a:gd name="connsiteX5" fmla="*/ 336580 w 368387"/>
              <a:gd name="connsiteY5" fmla="*/ 235656 h 322300"/>
              <a:gd name="connsiteX6" fmla="*/ 231805 w 368387"/>
              <a:gd name="connsiteY6" fmla="*/ 13406 h 322300"/>
              <a:gd name="connsiteX7" fmla="*/ 231805 w 368387"/>
              <a:gd name="connsiteY7" fmla="*/ 26106 h 322300"/>
              <a:gd name="connsiteX8" fmla="*/ 165130 w 368387"/>
              <a:gd name="connsiteY8" fmla="*/ 35631 h 322300"/>
              <a:gd name="connsiteX9" fmla="*/ 193705 w 368387"/>
              <a:gd name="connsiteY9" fmla="*/ 57856 h 322300"/>
              <a:gd name="connsiteX10" fmla="*/ 30 w 368387"/>
              <a:gd name="connsiteY10" fmla="*/ 89606 h 3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387" h="322300">
                <a:moveTo>
                  <a:pt x="30" y="89606"/>
                </a:moveTo>
                <a:cubicBezTo>
                  <a:pt x="2676" y="87489"/>
                  <a:pt x="175713" y="56798"/>
                  <a:pt x="209580" y="45156"/>
                </a:cubicBezTo>
                <a:cubicBezTo>
                  <a:pt x="243447" y="33514"/>
                  <a:pt x="192647" y="7056"/>
                  <a:pt x="203230" y="19756"/>
                </a:cubicBezTo>
                <a:cubicBezTo>
                  <a:pt x="213813" y="32456"/>
                  <a:pt x="246092" y="71614"/>
                  <a:pt x="273080" y="121356"/>
                </a:cubicBezTo>
                <a:cubicBezTo>
                  <a:pt x="300068" y="171098"/>
                  <a:pt x="354572" y="299156"/>
                  <a:pt x="365155" y="318206"/>
                </a:cubicBezTo>
                <a:cubicBezTo>
                  <a:pt x="375738" y="337256"/>
                  <a:pt x="358805" y="286456"/>
                  <a:pt x="336580" y="235656"/>
                </a:cubicBezTo>
                <a:cubicBezTo>
                  <a:pt x="314355" y="184856"/>
                  <a:pt x="231805" y="13406"/>
                  <a:pt x="231805" y="13406"/>
                </a:cubicBezTo>
                <a:cubicBezTo>
                  <a:pt x="214343" y="-21519"/>
                  <a:pt x="242917" y="22402"/>
                  <a:pt x="231805" y="26106"/>
                </a:cubicBezTo>
                <a:cubicBezTo>
                  <a:pt x="220693" y="29810"/>
                  <a:pt x="171480" y="30339"/>
                  <a:pt x="165130" y="35631"/>
                </a:cubicBezTo>
                <a:cubicBezTo>
                  <a:pt x="158780" y="40923"/>
                  <a:pt x="221222" y="47802"/>
                  <a:pt x="193705" y="57856"/>
                </a:cubicBezTo>
                <a:cubicBezTo>
                  <a:pt x="166188" y="67910"/>
                  <a:pt x="-2616" y="91723"/>
                  <a:pt x="30" y="89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1020660A-8B68-7A42-6BC9-5787684FF9C6}"/>
              </a:ext>
            </a:extLst>
          </p:cNvPr>
          <p:cNvSpPr/>
          <p:nvPr/>
        </p:nvSpPr>
        <p:spPr>
          <a:xfrm>
            <a:off x="9547545" y="7109046"/>
            <a:ext cx="91995" cy="325440"/>
          </a:xfrm>
          <a:custGeom>
            <a:avLst/>
            <a:gdLst>
              <a:gd name="connsiteX0" fmla="*/ 2855 w 91995"/>
              <a:gd name="connsiteY0" fmla="*/ 6129 h 325440"/>
              <a:gd name="connsiteX1" fmla="*/ 91755 w 91995"/>
              <a:gd name="connsiteY1" fmla="*/ 323629 h 325440"/>
              <a:gd name="connsiteX2" fmla="*/ 28255 w 91995"/>
              <a:gd name="connsiteY2" fmla="*/ 129954 h 325440"/>
              <a:gd name="connsiteX3" fmla="*/ 2855 w 91995"/>
              <a:gd name="connsiteY3" fmla="*/ 6129 h 3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95" h="325440">
                <a:moveTo>
                  <a:pt x="2855" y="6129"/>
                </a:moveTo>
                <a:cubicBezTo>
                  <a:pt x="13438" y="38408"/>
                  <a:pt x="87522" y="302992"/>
                  <a:pt x="91755" y="323629"/>
                </a:cubicBezTo>
                <a:cubicBezTo>
                  <a:pt x="95988" y="344266"/>
                  <a:pt x="43072" y="182871"/>
                  <a:pt x="28255" y="129954"/>
                </a:cubicBezTo>
                <a:cubicBezTo>
                  <a:pt x="13438" y="77037"/>
                  <a:pt x="-7728" y="-26150"/>
                  <a:pt x="2855" y="6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902274F8-40E9-FD55-FA4C-3C5104664C8E}"/>
              </a:ext>
            </a:extLst>
          </p:cNvPr>
          <p:cNvSpPr/>
          <p:nvPr/>
        </p:nvSpPr>
        <p:spPr>
          <a:xfrm>
            <a:off x="9591449" y="7187725"/>
            <a:ext cx="219612" cy="219552"/>
          </a:xfrm>
          <a:custGeom>
            <a:avLst/>
            <a:gdLst>
              <a:gd name="connsiteX0" fmla="*/ 226 w 219612"/>
              <a:gd name="connsiteY0" fmla="*/ 475 h 219552"/>
              <a:gd name="connsiteX1" fmla="*/ 51026 w 219612"/>
              <a:gd name="connsiteY1" fmla="*/ 197325 h 219552"/>
              <a:gd name="connsiteX2" fmla="*/ 9751 w 219612"/>
              <a:gd name="connsiteY2" fmla="*/ 213200 h 219552"/>
              <a:gd name="connsiteX3" fmla="*/ 219301 w 219612"/>
              <a:gd name="connsiteY3" fmla="*/ 181450 h 219552"/>
              <a:gd name="connsiteX4" fmla="*/ 57376 w 219612"/>
              <a:gd name="connsiteY4" fmla="*/ 187800 h 219552"/>
              <a:gd name="connsiteX5" fmla="*/ 76426 w 219612"/>
              <a:gd name="connsiteY5" fmla="*/ 168750 h 219552"/>
              <a:gd name="connsiteX6" fmla="*/ 219301 w 219612"/>
              <a:gd name="connsiteY6" fmla="*/ 152875 h 219552"/>
              <a:gd name="connsiteX7" fmla="*/ 35151 w 219612"/>
              <a:gd name="connsiteY7" fmla="*/ 149700 h 219552"/>
              <a:gd name="connsiteX8" fmla="*/ 25626 w 219612"/>
              <a:gd name="connsiteY8" fmla="*/ 86200 h 219552"/>
              <a:gd name="connsiteX9" fmla="*/ 31976 w 219612"/>
              <a:gd name="connsiteY9" fmla="*/ 140175 h 219552"/>
              <a:gd name="connsiteX10" fmla="*/ 226 w 219612"/>
              <a:gd name="connsiteY10" fmla="*/ 475 h 21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612" h="219552">
                <a:moveTo>
                  <a:pt x="226" y="475"/>
                </a:moveTo>
                <a:cubicBezTo>
                  <a:pt x="3401" y="10000"/>
                  <a:pt x="49439" y="161871"/>
                  <a:pt x="51026" y="197325"/>
                </a:cubicBezTo>
                <a:cubicBezTo>
                  <a:pt x="52613" y="232779"/>
                  <a:pt x="-18295" y="215846"/>
                  <a:pt x="9751" y="213200"/>
                </a:cubicBezTo>
                <a:cubicBezTo>
                  <a:pt x="37797" y="210554"/>
                  <a:pt x="211364" y="185683"/>
                  <a:pt x="219301" y="181450"/>
                </a:cubicBezTo>
                <a:cubicBezTo>
                  <a:pt x="227238" y="177217"/>
                  <a:pt x="81189" y="189917"/>
                  <a:pt x="57376" y="187800"/>
                </a:cubicBezTo>
                <a:cubicBezTo>
                  <a:pt x="33563" y="185683"/>
                  <a:pt x="49438" y="174571"/>
                  <a:pt x="76426" y="168750"/>
                </a:cubicBezTo>
                <a:cubicBezTo>
                  <a:pt x="103414" y="162929"/>
                  <a:pt x="226180" y="156050"/>
                  <a:pt x="219301" y="152875"/>
                </a:cubicBezTo>
                <a:cubicBezTo>
                  <a:pt x="212422" y="149700"/>
                  <a:pt x="67430" y="160813"/>
                  <a:pt x="35151" y="149700"/>
                </a:cubicBezTo>
                <a:cubicBezTo>
                  <a:pt x="2872" y="138588"/>
                  <a:pt x="26155" y="87787"/>
                  <a:pt x="25626" y="86200"/>
                </a:cubicBezTo>
                <a:cubicBezTo>
                  <a:pt x="25097" y="84613"/>
                  <a:pt x="35680" y="152875"/>
                  <a:pt x="31976" y="140175"/>
                </a:cubicBezTo>
                <a:cubicBezTo>
                  <a:pt x="28272" y="127475"/>
                  <a:pt x="-2949" y="-9050"/>
                  <a:pt x="226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27E7A61B-DA11-1C5A-5E53-BF7AF6F55060}"/>
              </a:ext>
            </a:extLst>
          </p:cNvPr>
          <p:cNvSpPr/>
          <p:nvPr/>
        </p:nvSpPr>
        <p:spPr>
          <a:xfrm>
            <a:off x="9651887" y="7380064"/>
            <a:ext cx="69252" cy="279272"/>
          </a:xfrm>
          <a:custGeom>
            <a:avLst/>
            <a:gdLst>
              <a:gd name="connsiteX0" fmla="*/ 113 w 69252"/>
              <a:gd name="connsiteY0" fmla="*/ 1811 h 279272"/>
              <a:gd name="connsiteX1" fmla="*/ 66788 w 69252"/>
              <a:gd name="connsiteY1" fmla="*/ 274861 h 279272"/>
              <a:gd name="connsiteX2" fmla="*/ 50913 w 69252"/>
              <a:gd name="connsiteY2" fmla="*/ 160561 h 279272"/>
              <a:gd name="connsiteX3" fmla="*/ 113 w 69252"/>
              <a:gd name="connsiteY3" fmla="*/ 1811 h 27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52" h="279272">
                <a:moveTo>
                  <a:pt x="113" y="1811"/>
                </a:moveTo>
                <a:cubicBezTo>
                  <a:pt x="2759" y="20861"/>
                  <a:pt x="58321" y="248403"/>
                  <a:pt x="66788" y="274861"/>
                </a:cubicBezTo>
                <a:cubicBezTo>
                  <a:pt x="75255" y="301319"/>
                  <a:pt x="59909" y="201836"/>
                  <a:pt x="50913" y="160561"/>
                </a:cubicBezTo>
                <a:cubicBezTo>
                  <a:pt x="41917" y="119286"/>
                  <a:pt x="-2533" y="-17239"/>
                  <a:pt x="113" y="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26D8838B-9F6C-FE8D-EE9C-6C653196789D}"/>
              </a:ext>
            </a:extLst>
          </p:cNvPr>
          <p:cNvSpPr/>
          <p:nvPr/>
        </p:nvSpPr>
        <p:spPr>
          <a:xfrm>
            <a:off x="9632801" y="7383390"/>
            <a:ext cx="79198" cy="295809"/>
          </a:xfrm>
          <a:custGeom>
            <a:avLst/>
            <a:gdLst>
              <a:gd name="connsiteX0" fmla="*/ 149 w 79198"/>
              <a:gd name="connsiteY0" fmla="*/ 1660 h 295809"/>
              <a:gd name="connsiteX1" fmla="*/ 76349 w 79198"/>
              <a:gd name="connsiteY1" fmla="*/ 290585 h 295809"/>
              <a:gd name="connsiteX2" fmla="*/ 57299 w 79198"/>
              <a:gd name="connsiteY2" fmla="*/ 176285 h 295809"/>
              <a:gd name="connsiteX3" fmla="*/ 149 w 79198"/>
              <a:gd name="connsiteY3" fmla="*/ 1660 h 29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8" h="295809">
                <a:moveTo>
                  <a:pt x="149" y="1660"/>
                </a:moveTo>
                <a:cubicBezTo>
                  <a:pt x="3324" y="20710"/>
                  <a:pt x="66824" y="261481"/>
                  <a:pt x="76349" y="290585"/>
                </a:cubicBezTo>
                <a:cubicBezTo>
                  <a:pt x="85874" y="319689"/>
                  <a:pt x="69470" y="219677"/>
                  <a:pt x="57299" y="176285"/>
                </a:cubicBezTo>
                <a:cubicBezTo>
                  <a:pt x="45128" y="132893"/>
                  <a:pt x="-3026" y="-17390"/>
                  <a:pt x="149" y="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A584323C-DB8E-56C1-26C6-1DEED84D1189}"/>
              </a:ext>
            </a:extLst>
          </p:cNvPr>
          <p:cNvSpPr/>
          <p:nvPr/>
        </p:nvSpPr>
        <p:spPr>
          <a:xfrm>
            <a:off x="9785023" y="7359770"/>
            <a:ext cx="121022" cy="441696"/>
          </a:xfrm>
          <a:custGeom>
            <a:avLst/>
            <a:gdLst>
              <a:gd name="connsiteX0" fmla="*/ 327 w 121022"/>
              <a:gd name="connsiteY0" fmla="*/ 3055 h 441696"/>
              <a:gd name="connsiteX1" fmla="*/ 117802 w 121022"/>
              <a:gd name="connsiteY1" fmla="*/ 434855 h 441696"/>
              <a:gd name="connsiteX2" fmla="*/ 82877 w 121022"/>
              <a:gd name="connsiteY2" fmla="*/ 250705 h 441696"/>
              <a:gd name="connsiteX3" fmla="*/ 327 w 121022"/>
              <a:gd name="connsiteY3" fmla="*/ 3055 h 4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22" h="441696">
                <a:moveTo>
                  <a:pt x="327" y="3055"/>
                </a:moveTo>
                <a:cubicBezTo>
                  <a:pt x="6148" y="33747"/>
                  <a:pt x="104044" y="393580"/>
                  <a:pt x="117802" y="434855"/>
                </a:cubicBezTo>
                <a:cubicBezTo>
                  <a:pt x="131560" y="476130"/>
                  <a:pt x="97694" y="320026"/>
                  <a:pt x="82877" y="250705"/>
                </a:cubicBezTo>
                <a:cubicBezTo>
                  <a:pt x="68060" y="181384"/>
                  <a:pt x="-5494" y="-27637"/>
                  <a:pt x="327" y="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908AB616-E7A0-5898-10A6-7F16627DF9C0}"/>
              </a:ext>
            </a:extLst>
          </p:cNvPr>
          <p:cNvSpPr/>
          <p:nvPr/>
        </p:nvSpPr>
        <p:spPr>
          <a:xfrm>
            <a:off x="9709150" y="7626350"/>
            <a:ext cx="69850" cy="536658"/>
          </a:xfrm>
          <a:custGeom>
            <a:avLst/>
            <a:gdLst>
              <a:gd name="connsiteX0" fmla="*/ 0 w 69850"/>
              <a:gd name="connsiteY0" fmla="*/ 0 h 536658"/>
              <a:gd name="connsiteX1" fmla="*/ 47625 w 69850"/>
              <a:gd name="connsiteY1" fmla="*/ 180975 h 536658"/>
              <a:gd name="connsiteX2" fmla="*/ 47625 w 69850"/>
              <a:gd name="connsiteY2" fmla="*/ 149225 h 536658"/>
              <a:gd name="connsiteX3" fmla="*/ 31750 w 69850"/>
              <a:gd name="connsiteY3" fmla="*/ 203200 h 536658"/>
              <a:gd name="connsiteX4" fmla="*/ 69850 w 69850"/>
              <a:gd name="connsiteY4" fmla="*/ 536575 h 536658"/>
              <a:gd name="connsiteX5" fmla="*/ 31750 w 69850"/>
              <a:gd name="connsiteY5" fmla="*/ 234950 h 536658"/>
              <a:gd name="connsiteX6" fmla="*/ 47625 w 69850"/>
              <a:gd name="connsiteY6" fmla="*/ 180975 h 536658"/>
              <a:gd name="connsiteX7" fmla="*/ 0 w 69850"/>
              <a:gd name="connsiteY7" fmla="*/ 0 h 53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50" h="536658">
                <a:moveTo>
                  <a:pt x="0" y="0"/>
                </a:moveTo>
                <a:cubicBezTo>
                  <a:pt x="0" y="0"/>
                  <a:pt x="39688" y="156104"/>
                  <a:pt x="47625" y="180975"/>
                </a:cubicBezTo>
                <a:cubicBezTo>
                  <a:pt x="55562" y="205846"/>
                  <a:pt x="50271" y="145521"/>
                  <a:pt x="47625" y="149225"/>
                </a:cubicBezTo>
                <a:cubicBezTo>
                  <a:pt x="44979" y="152929"/>
                  <a:pt x="28046" y="138642"/>
                  <a:pt x="31750" y="203200"/>
                </a:cubicBezTo>
                <a:cubicBezTo>
                  <a:pt x="35454" y="267758"/>
                  <a:pt x="69850" y="531283"/>
                  <a:pt x="69850" y="536575"/>
                </a:cubicBezTo>
                <a:cubicBezTo>
                  <a:pt x="69850" y="541867"/>
                  <a:pt x="35454" y="294217"/>
                  <a:pt x="31750" y="234950"/>
                </a:cubicBezTo>
                <a:cubicBezTo>
                  <a:pt x="28046" y="175683"/>
                  <a:pt x="49742" y="214842"/>
                  <a:pt x="47625" y="180975"/>
                </a:cubicBezTo>
                <a:cubicBezTo>
                  <a:pt x="45508" y="14710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BBC8617F-F1AA-2D23-B89A-6F62E3663339}"/>
              </a:ext>
            </a:extLst>
          </p:cNvPr>
          <p:cNvSpPr/>
          <p:nvPr/>
        </p:nvSpPr>
        <p:spPr>
          <a:xfrm>
            <a:off x="9686852" y="7470770"/>
            <a:ext cx="79487" cy="466732"/>
          </a:xfrm>
          <a:custGeom>
            <a:avLst/>
            <a:gdLst>
              <a:gd name="connsiteX0" fmla="*/ 73 w 79487"/>
              <a:gd name="connsiteY0" fmla="*/ 5 h 466732"/>
              <a:gd name="connsiteX1" fmla="*/ 22298 w 79487"/>
              <a:gd name="connsiteY1" fmla="*/ 215905 h 466732"/>
              <a:gd name="connsiteX2" fmla="*/ 44523 w 79487"/>
              <a:gd name="connsiteY2" fmla="*/ 304805 h 466732"/>
              <a:gd name="connsiteX3" fmla="*/ 19123 w 79487"/>
              <a:gd name="connsiteY3" fmla="*/ 247655 h 466732"/>
              <a:gd name="connsiteX4" fmla="*/ 47698 w 79487"/>
              <a:gd name="connsiteY4" fmla="*/ 323855 h 466732"/>
              <a:gd name="connsiteX5" fmla="*/ 44523 w 79487"/>
              <a:gd name="connsiteY5" fmla="*/ 377830 h 466732"/>
              <a:gd name="connsiteX6" fmla="*/ 54048 w 79487"/>
              <a:gd name="connsiteY6" fmla="*/ 358780 h 466732"/>
              <a:gd name="connsiteX7" fmla="*/ 79448 w 79487"/>
              <a:gd name="connsiteY7" fmla="*/ 466730 h 466732"/>
              <a:gd name="connsiteX8" fmla="*/ 47698 w 79487"/>
              <a:gd name="connsiteY8" fmla="*/ 355605 h 466732"/>
              <a:gd name="connsiteX9" fmla="*/ 15948 w 79487"/>
              <a:gd name="connsiteY9" fmla="*/ 222255 h 466732"/>
              <a:gd name="connsiteX10" fmla="*/ 73 w 79487"/>
              <a:gd name="connsiteY10" fmla="*/ 5 h 46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87" h="466732">
                <a:moveTo>
                  <a:pt x="73" y="5"/>
                </a:moveTo>
                <a:cubicBezTo>
                  <a:pt x="1131" y="-1053"/>
                  <a:pt x="14890" y="165105"/>
                  <a:pt x="22298" y="215905"/>
                </a:cubicBezTo>
                <a:cubicBezTo>
                  <a:pt x="29706" y="266705"/>
                  <a:pt x="45052" y="299513"/>
                  <a:pt x="44523" y="304805"/>
                </a:cubicBezTo>
                <a:cubicBezTo>
                  <a:pt x="43994" y="310097"/>
                  <a:pt x="18594" y="244480"/>
                  <a:pt x="19123" y="247655"/>
                </a:cubicBezTo>
                <a:cubicBezTo>
                  <a:pt x="19652" y="250830"/>
                  <a:pt x="43465" y="302159"/>
                  <a:pt x="47698" y="323855"/>
                </a:cubicBezTo>
                <a:cubicBezTo>
                  <a:pt x="51931" y="345551"/>
                  <a:pt x="43465" y="372009"/>
                  <a:pt x="44523" y="377830"/>
                </a:cubicBezTo>
                <a:cubicBezTo>
                  <a:pt x="45581" y="383651"/>
                  <a:pt x="48227" y="343963"/>
                  <a:pt x="54048" y="358780"/>
                </a:cubicBezTo>
                <a:cubicBezTo>
                  <a:pt x="59869" y="373597"/>
                  <a:pt x="80506" y="467259"/>
                  <a:pt x="79448" y="466730"/>
                </a:cubicBezTo>
                <a:cubicBezTo>
                  <a:pt x="78390" y="466201"/>
                  <a:pt x="58281" y="396351"/>
                  <a:pt x="47698" y="355605"/>
                </a:cubicBezTo>
                <a:cubicBezTo>
                  <a:pt x="37115" y="314859"/>
                  <a:pt x="22298" y="276759"/>
                  <a:pt x="15948" y="222255"/>
                </a:cubicBezTo>
                <a:cubicBezTo>
                  <a:pt x="9598" y="167751"/>
                  <a:pt x="-985" y="1063"/>
                  <a:pt x="7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3C9A0FA2-AB0E-08F0-8FCC-E6345014D14F}"/>
              </a:ext>
            </a:extLst>
          </p:cNvPr>
          <p:cNvSpPr/>
          <p:nvPr/>
        </p:nvSpPr>
        <p:spPr>
          <a:xfrm>
            <a:off x="9845498" y="7731005"/>
            <a:ext cx="95460" cy="521586"/>
          </a:xfrm>
          <a:custGeom>
            <a:avLst/>
            <a:gdLst>
              <a:gd name="connsiteX0" fmla="*/ 177 w 95460"/>
              <a:gd name="connsiteY0" fmla="*/ 120 h 521586"/>
              <a:gd name="connsiteX1" fmla="*/ 50977 w 95460"/>
              <a:gd name="connsiteY1" fmla="*/ 108070 h 521586"/>
              <a:gd name="connsiteX2" fmla="*/ 82727 w 95460"/>
              <a:gd name="connsiteY2" fmla="*/ 339845 h 521586"/>
              <a:gd name="connsiteX3" fmla="*/ 95427 w 95460"/>
              <a:gd name="connsiteY3" fmla="*/ 520820 h 521586"/>
              <a:gd name="connsiteX4" fmla="*/ 85902 w 95460"/>
              <a:gd name="connsiteY4" fmla="*/ 269995 h 521586"/>
              <a:gd name="connsiteX5" fmla="*/ 70027 w 95460"/>
              <a:gd name="connsiteY5" fmla="*/ 54095 h 521586"/>
              <a:gd name="connsiteX6" fmla="*/ 70027 w 95460"/>
              <a:gd name="connsiteY6" fmla="*/ 85845 h 521586"/>
              <a:gd name="connsiteX7" fmla="*/ 177 w 95460"/>
              <a:gd name="connsiteY7" fmla="*/ 120 h 5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60" h="521586">
                <a:moveTo>
                  <a:pt x="177" y="120"/>
                </a:moveTo>
                <a:cubicBezTo>
                  <a:pt x="-2998" y="3824"/>
                  <a:pt x="37219" y="51449"/>
                  <a:pt x="50977" y="108070"/>
                </a:cubicBezTo>
                <a:cubicBezTo>
                  <a:pt x="64735" y="164691"/>
                  <a:pt x="75319" y="271053"/>
                  <a:pt x="82727" y="339845"/>
                </a:cubicBezTo>
                <a:cubicBezTo>
                  <a:pt x="90135" y="408637"/>
                  <a:pt x="94898" y="532462"/>
                  <a:pt x="95427" y="520820"/>
                </a:cubicBezTo>
                <a:cubicBezTo>
                  <a:pt x="95956" y="509178"/>
                  <a:pt x="90135" y="347782"/>
                  <a:pt x="85902" y="269995"/>
                </a:cubicBezTo>
                <a:cubicBezTo>
                  <a:pt x="81669" y="192208"/>
                  <a:pt x="72673" y="84787"/>
                  <a:pt x="70027" y="54095"/>
                </a:cubicBezTo>
                <a:cubicBezTo>
                  <a:pt x="67381" y="23403"/>
                  <a:pt x="79552" y="92724"/>
                  <a:pt x="70027" y="85845"/>
                </a:cubicBezTo>
                <a:cubicBezTo>
                  <a:pt x="60502" y="78966"/>
                  <a:pt x="3352" y="-3584"/>
                  <a:pt x="177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81DFEF41-A68E-73BA-A15F-682029ED1DAE}"/>
              </a:ext>
            </a:extLst>
          </p:cNvPr>
          <p:cNvSpPr/>
          <p:nvPr/>
        </p:nvSpPr>
        <p:spPr>
          <a:xfrm>
            <a:off x="9731375" y="7846472"/>
            <a:ext cx="43896" cy="446750"/>
          </a:xfrm>
          <a:custGeom>
            <a:avLst/>
            <a:gdLst>
              <a:gd name="connsiteX0" fmla="*/ 0 w 43896"/>
              <a:gd name="connsiteY0" fmla="*/ 2128 h 446750"/>
              <a:gd name="connsiteX1" fmla="*/ 38100 w 43896"/>
              <a:gd name="connsiteY1" fmla="*/ 437103 h 446750"/>
              <a:gd name="connsiteX2" fmla="*/ 38100 w 43896"/>
              <a:gd name="connsiteY2" fmla="*/ 278353 h 446750"/>
              <a:gd name="connsiteX3" fmla="*/ 0 w 43896"/>
              <a:gd name="connsiteY3" fmla="*/ 2128 h 44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6" h="446750">
                <a:moveTo>
                  <a:pt x="0" y="2128"/>
                </a:moveTo>
                <a:cubicBezTo>
                  <a:pt x="0" y="28586"/>
                  <a:pt x="31750" y="391065"/>
                  <a:pt x="38100" y="437103"/>
                </a:cubicBezTo>
                <a:cubicBezTo>
                  <a:pt x="44450" y="483141"/>
                  <a:pt x="47096" y="353495"/>
                  <a:pt x="38100" y="278353"/>
                </a:cubicBezTo>
                <a:cubicBezTo>
                  <a:pt x="29104" y="203211"/>
                  <a:pt x="0" y="-24330"/>
                  <a:pt x="0" y="2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AF7C8D6D-4DDD-51E0-FB4C-A1094ADF1BCD}"/>
              </a:ext>
            </a:extLst>
          </p:cNvPr>
          <p:cNvSpPr/>
          <p:nvPr/>
        </p:nvSpPr>
        <p:spPr>
          <a:xfrm>
            <a:off x="9759007" y="7821640"/>
            <a:ext cx="45663" cy="479912"/>
          </a:xfrm>
          <a:custGeom>
            <a:avLst/>
            <a:gdLst>
              <a:gd name="connsiteX0" fmla="*/ 943 w 45663"/>
              <a:gd name="connsiteY0" fmla="*/ 4735 h 479912"/>
              <a:gd name="connsiteX1" fmla="*/ 23168 w 45663"/>
              <a:gd name="connsiteY1" fmla="*/ 331760 h 479912"/>
              <a:gd name="connsiteX2" fmla="*/ 45393 w 45663"/>
              <a:gd name="connsiteY2" fmla="*/ 474635 h 479912"/>
              <a:gd name="connsiteX3" fmla="*/ 7293 w 45663"/>
              <a:gd name="connsiteY3" fmla="*/ 160310 h 479912"/>
              <a:gd name="connsiteX4" fmla="*/ 943 w 45663"/>
              <a:gd name="connsiteY4" fmla="*/ 4735 h 47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63" h="479912">
                <a:moveTo>
                  <a:pt x="943" y="4735"/>
                </a:moveTo>
                <a:cubicBezTo>
                  <a:pt x="3589" y="33310"/>
                  <a:pt x="15760" y="253443"/>
                  <a:pt x="23168" y="331760"/>
                </a:cubicBezTo>
                <a:cubicBezTo>
                  <a:pt x="30576" y="410077"/>
                  <a:pt x="48039" y="503210"/>
                  <a:pt x="45393" y="474635"/>
                </a:cubicBezTo>
                <a:cubicBezTo>
                  <a:pt x="42747" y="446060"/>
                  <a:pt x="13114" y="237568"/>
                  <a:pt x="7293" y="160310"/>
                </a:cubicBezTo>
                <a:cubicBezTo>
                  <a:pt x="1472" y="83052"/>
                  <a:pt x="-1703" y="-23840"/>
                  <a:pt x="943" y="4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4B63F058-4847-AD7D-A551-F9BA67122921}"/>
              </a:ext>
            </a:extLst>
          </p:cNvPr>
          <p:cNvSpPr/>
          <p:nvPr/>
        </p:nvSpPr>
        <p:spPr>
          <a:xfrm>
            <a:off x="9680529" y="8175512"/>
            <a:ext cx="296871" cy="125412"/>
          </a:xfrm>
          <a:custGeom>
            <a:avLst/>
            <a:gdLst>
              <a:gd name="connsiteX0" fmla="*/ 46 w 296871"/>
              <a:gd name="connsiteY0" fmla="*/ 113 h 125412"/>
              <a:gd name="connsiteX1" fmla="*/ 57196 w 296871"/>
              <a:gd name="connsiteY1" fmla="*/ 108063 h 125412"/>
              <a:gd name="connsiteX2" fmla="*/ 114346 w 296871"/>
              <a:gd name="connsiteY2" fmla="*/ 123938 h 125412"/>
              <a:gd name="connsiteX3" fmla="*/ 85771 w 296871"/>
              <a:gd name="connsiteY3" fmla="*/ 120763 h 125412"/>
              <a:gd name="connsiteX4" fmla="*/ 292146 w 296871"/>
              <a:gd name="connsiteY4" fmla="*/ 89013 h 125412"/>
              <a:gd name="connsiteX5" fmla="*/ 231821 w 296871"/>
              <a:gd name="connsiteY5" fmla="*/ 98538 h 125412"/>
              <a:gd name="connsiteX6" fmla="*/ 247696 w 296871"/>
              <a:gd name="connsiteY6" fmla="*/ 76313 h 125412"/>
              <a:gd name="connsiteX7" fmla="*/ 88946 w 296871"/>
              <a:gd name="connsiteY7" fmla="*/ 101713 h 125412"/>
              <a:gd name="connsiteX8" fmla="*/ 85771 w 296871"/>
              <a:gd name="connsiteY8" fmla="*/ 15988 h 125412"/>
              <a:gd name="connsiteX9" fmla="*/ 66721 w 296871"/>
              <a:gd name="connsiteY9" fmla="*/ 85838 h 125412"/>
              <a:gd name="connsiteX10" fmla="*/ 46 w 296871"/>
              <a:gd name="connsiteY10" fmla="*/ 113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871" h="125412">
                <a:moveTo>
                  <a:pt x="46" y="113"/>
                </a:moveTo>
                <a:cubicBezTo>
                  <a:pt x="-1541" y="3817"/>
                  <a:pt x="38146" y="87426"/>
                  <a:pt x="57196" y="108063"/>
                </a:cubicBezTo>
                <a:cubicBezTo>
                  <a:pt x="76246" y="128700"/>
                  <a:pt x="109584" y="121821"/>
                  <a:pt x="114346" y="123938"/>
                </a:cubicBezTo>
                <a:cubicBezTo>
                  <a:pt x="119108" y="126055"/>
                  <a:pt x="56138" y="126584"/>
                  <a:pt x="85771" y="120763"/>
                </a:cubicBezTo>
                <a:cubicBezTo>
                  <a:pt x="115404" y="114942"/>
                  <a:pt x="292146" y="89013"/>
                  <a:pt x="292146" y="89013"/>
                </a:cubicBezTo>
                <a:cubicBezTo>
                  <a:pt x="316488" y="85309"/>
                  <a:pt x="239229" y="100655"/>
                  <a:pt x="231821" y="98538"/>
                </a:cubicBezTo>
                <a:cubicBezTo>
                  <a:pt x="224413" y="96421"/>
                  <a:pt x="271508" y="75784"/>
                  <a:pt x="247696" y="76313"/>
                </a:cubicBezTo>
                <a:cubicBezTo>
                  <a:pt x="223884" y="76842"/>
                  <a:pt x="115934" y="111767"/>
                  <a:pt x="88946" y="101713"/>
                </a:cubicBezTo>
                <a:cubicBezTo>
                  <a:pt x="61959" y="91659"/>
                  <a:pt x="89475" y="18634"/>
                  <a:pt x="85771" y="15988"/>
                </a:cubicBezTo>
                <a:cubicBezTo>
                  <a:pt x="82067" y="13342"/>
                  <a:pt x="78892" y="86896"/>
                  <a:pt x="66721" y="85838"/>
                </a:cubicBezTo>
                <a:cubicBezTo>
                  <a:pt x="54550" y="84780"/>
                  <a:pt x="1633" y="-3591"/>
                  <a:pt x="4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52BDA361-9D03-5F1E-ABD7-089D4CF0C011}"/>
              </a:ext>
            </a:extLst>
          </p:cNvPr>
          <p:cNvSpPr/>
          <p:nvPr/>
        </p:nvSpPr>
        <p:spPr>
          <a:xfrm>
            <a:off x="9650860" y="7127443"/>
            <a:ext cx="110680" cy="214961"/>
          </a:xfrm>
          <a:custGeom>
            <a:avLst/>
            <a:gdLst>
              <a:gd name="connsiteX0" fmla="*/ 1140 w 110680"/>
              <a:gd name="connsiteY0" fmla="*/ 432 h 214961"/>
              <a:gd name="connsiteX1" fmla="*/ 109090 w 110680"/>
              <a:gd name="connsiteY1" fmla="*/ 209982 h 214961"/>
              <a:gd name="connsiteX2" fmla="*/ 61465 w 110680"/>
              <a:gd name="connsiteY2" fmla="*/ 152832 h 214961"/>
              <a:gd name="connsiteX3" fmla="*/ 4315 w 110680"/>
              <a:gd name="connsiteY3" fmla="*/ 194107 h 214961"/>
              <a:gd name="connsiteX4" fmla="*/ 48765 w 110680"/>
              <a:gd name="connsiteY4" fmla="*/ 156007 h 214961"/>
              <a:gd name="connsiteX5" fmla="*/ 1140 w 110680"/>
              <a:gd name="connsiteY5" fmla="*/ 432 h 21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0" h="214961">
                <a:moveTo>
                  <a:pt x="1140" y="432"/>
                </a:moveTo>
                <a:cubicBezTo>
                  <a:pt x="11194" y="9428"/>
                  <a:pt x="99036" y="184582"/>
                  <a:pt x="109090" y="209982"/>
                </a:cubicBezTo>
                <a:cubicBezTo>
                  <a:pt x="119144" y="235382"/>
                  <a:pt x="78928" y="155478"/>
                  <a:pt x="61465" y="152832"/>
                </a:cubicBezTo>
                <a:cubicBezTo>
                  <a:pt x="44002" y="150186"/>
                  <a:pt x="6432" y="193578"/>
                  <a:pt x="4315" y="194107"/>
                </a:cubicBezTo>
                <a:cubicBezTo>
                  <a:pt x="2198" y="194636"/>
                  <a:pt x="46648" y="186699"/>
                  <a:pt x="48765" y="156007"/>
                </a:cubicBezTo>
                <a:cubicBezTo>
                  <a:pt x="50882" y="125315"/>
                  <a:pt x="-8914" y="-8564"/>
                  <a:pt x="1140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AA516DB5-5994-3506-4801-1B42EAFDFC1C}"/>
              </a:ext>
            </a:extLst>
          </p:cNvPr>
          <p:cNvSpPr/>
          <p:nvPr/>
        </p:nvSpPr>
        <p:spPr>
          <a:xfrm>
            <a:off x="9718671" y="7489754"/>
            <a:ext cx="128215" cy="172159"/>
          </a:xfrm>
          <a:custGeom>
            <a:avLst/>
            <a:gdLst>
              <a:gd name="connsiteX0" fmla="*/ 44454 w 128215"/>
              <a:gd name="connsiteY0" fmla="*/ 71 h 172159"/>
              <a:gd name="connsiteX1" fmla="*/ 98429 w 128215"/>
              <a:gd name="connsiteY1" fmla="*/ 79446 h 172159"/>
              <a:gd name="connsiteX2" fmla="*/ 107954 w 128215"/>
              <a:gd name="connsiteY2" fmla="*/ 139771 h 172159"/>
              <a:gd name="connsiteX3" fmla="*/ 66679 w 128215"/>
              <a:gd name="connsiteY3" fmla="*/ 168346 h 172159"/>
              <a:gd name="connsiteX4" fmla="*/ 4 w 128215"/>
              <a:gd name="connsiteY4" fmla="*/ 127071 h 172159"/>
              <a:gd name="connsiteX5" fmla="*/ 63504 w 128215"/>
              <a:gd name="connsiteY5" fmla="*/ 168346 h 172159"/>
              <a:gd name="connsiteX6" fmla="*/ 127004 w 128215"/>
              <a:gd name="connsiteY6" fmla="*/ 158821 h 172159"/>
              <a:gd name="connsiteX7" fmla="*/ 101604 w 128215"/>
              <a:gd name="connsiteY7" fmla="*/ 66746 h 172159"/>
              <a:gd name="connsiteX8" fmla="*/ 44454 w 128215"/>
              <a:gd name="connsiteY8" fmla="*/ 71 h 1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15" h="172159">
                <a:moveTo>
                  <a:pt x="44454" y="71"/>
                </a:moveTo>
                <a:cubicBezTo>
                  <a:pt x="43925" y="2188"/>
                  <a:pt x="87846" y="56163"/>
                  <a:pt x="98429" y="79446"/>
                </a:cubicBezTo>
                <a:cubicBezTo>
                  <a:pt x="109012" y="102729"/>
                  <a:pt x="113246" y="124954"/>
                  <a:pt x="107954" y="139771"/>
                </a:cubicBezTo>
                <a:cubicBezTo>
                  <a:pt x="102662" y="154588"/>
                  <a:pt x="84671" y="170463"/>
                  <a:pt x="66679" y="168346"/>
                </a:cubicBezTo>
                <a:cubicBezTo>
                  <a:pt x="48687" y="166229"/>
                  <a:pt x="533" y="127071"/>
                  <a:pt x="4" y="127071"/>
                </a:cubicBezTo>
                <a:cubicBezTo>
                  <a:pt x="-525" y="127071"/>
                  <a:pt x="42338" y="163054"/>
                  <a:pt x="63504" y="168346"/>
                </a:cubicBezTo>
                <a:cubicBezTo>
                  <a:pt x="84670" y="173638"/>
                  <a:pt x="120654" y="175754"/>
                  <a:pt x="127004" y="158821"/>
                </a:cubicBezTo>
                <a:cubicBezTo>
                  <a:pt x="133354" y="141888"/>
                  <a:pt x="113246" y="90029"/>
                  <a:pt x="101604" y="66746"/>
                </a:cubicBezTo>
                <a:cubicBezTo>
                  <a:pt x="89962" y="43463"/>
                  <a:pt x="44983" y="-2046"/>
                  <a:pt x="44454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E3BA7CD8-A5E8-8835-20D8-12A4C7052838}"/>
              </a:ext>
            </a:extLst>
          </p:cNvPr>
          <p:cNvSpPr/>
          <p:nvPr/>
        </p:nvSpPr>
        <p:spPr>
          <a:xfrm>
            <a:off x="9712558" y="7467598"/>
            <a:ext cx="82774" cy="168656"/>
          </a:xfrm>
          <a:custGeom>
            <a:avLst/>
            <a:gdLst>
              <a:gd name="connsiteX0" fmla="*/ 72792 w 82774"/>
              <a:gd name="connsiteY0" fmla="*/ 2 h 168656"/>
              <a:gd name="connsiteX1" fmla="*/ 15642 w 82774"/>
              <a:gd name="connsiteY1" fmla="*/ 92077 h 168656"/>
              <a:gd name="connsiteX2" fmla="*/ 18817 w 82774"/>
              <a:gd name="connsiteY2" fmla="*/ 123827 h 168656"/>
              <a:gd name="connsiteX3" fmla="*/ 82317 w 82774"/>
              <a:gd name="connsiteY3" fmla="*/ 168277 h 168656"/>
              <a:gd name="connsiteX4" fmla="*/ 28342 w 82774"/>
              <a:gd name="connsiteY4" fmla="*/ 142877 h 168656"/>
              <a:gd name="connsiteX5" fmla="*/ 25167 w 82774"/>
              <a:gd name="connsiteY5" fmla="*/ 101602 h 168656"/>
              <a:gd name="connsiteX6" fmla="*/ 50567 w 82774"/>
              <a:gd name="connsiteY6" fmla="*/ 120652 h 168656"/>
              <a:gd name="connsiteX7" fmla="*/ 75967 w 82774"/>
              <a:gd name="connsiteY7" fmla="*/ 98427 h 168656"/>
              <a:gd name="connsiteX8" fmla="*/ 82317 w 82774"/>
              <a:gd name="connsiteY8" fmla="*/ 111127 h 168656"/>
              <a:gd name="connsiteX9" fmla="*/ 66442 w 82774"/>
              <a:gd name="connsiteY9" fmla="*/ 76202 h 168656"/>
              <a:gd name="connsiteX10" fmla="*/ 44217 w 82774"/>
              <a:gd name="connsiteY10" fmla="*/ 120652 h 168656"/>
              <a:gd name="connsiteX11" fmla="*/ 2942 w 82774"/>
              <a:gd name="connsiteY11" fmla="*/ 60327 h 168656"/>
              <a:gd name="connsiteX12" fmla="*/ 9292 w 82774"/>
              <a:gd name="connsiteY12" fmla="*/ 88902 h 168656"/>
              <a:gd name="connsiteX13" fmla="*/ 72792 w 82774"/>
              <a:gd name="connsiteY13" fmla="*/ 2 h 16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774" h="168656">
                <a:moveTo>
                  <a:pt x="72792" y="2"/>
                </a:moveTo>
                <a:cubicBezTo>
                  <a:pt x="73850" y="531"/>
                  <a:pt x="24638" y="71440"/>
                  <a:pt x="15642" y="92077"/>
                </a:cubicBezTo>
                <a:cubicBezTo>
                  <a:pt x="6646" y="112715"/>
                  <a:pt x="7705" y="111127"/>
                  <a:pt x="18817" y="123827"/>
                </a:cubicBezTo>
                <a:cubicBezTo>
                  <a:pt x="29929" y="136527"/>
                  <a:pt x="80730" y="165102"/>
                  <a:pt x="82317" y="168277"/>
                </a:cubicBezTo>
                <a:cubicBezTo>
                  <a:pt x="83904" y="171452"/>
                  <a:pt x="37867" y="153990"/>
                  <a:pt x="28342" y="142877"/>
                </a:cubicBezTo>
                <a:cubicBezTo>
                  <a:pt x="18817" y="131765"/>
                  <a:pt x="21463" y="105306"/>
                  <a:pt x="25167" y="101602"/>
                </a:cubicBezTo>
                <a:cubicBezTo>
                  <a:pt x="28871" y="97898"/>
                  <a:pt x="42100" y="121181"/>
                  <a:pt x="50567" y="120652"/>
                </a:cubicBezTo>
                <a:cubicBezTo>
                  <a:pt x="59034" y="120123"/>
                  <a:pt x="75967" y="98427"/>
                  <a:pt x="75967" y="98427"/>
                </a:cubicBezTo>
                <a:cubicBezTo>
                  <a:pt x="81259" y="96840"/>
                  <a:pt x="83904" y="114831"/>
                  <a:pt x="82317" y="111127"/>
                </a:cubicBezTo>
                <a:cubicBezTo>
                  <a:pt x="80730" y="107423"/>
                  <a:pt x="72792" y="74615"/>
                  <a:pt x="66442" y="76202"/>
                </a:cubicBezTo>
                <a:cubicBezTo>
                  <a:pt x="60092" y="77790"/>
                  <a:pt x="54800" y="123298"/>
                  <a:pt x="44217" y="120652"/>
                </a:cubicBezTo>
                <a:cubicBezTo>
                  <a:pt x="33634" y="118006"/>
                  <a:pt x="8763" y="65619"/>
                  <a:pt x="2942" y="60327"/>
                </a:cubicBezTo>
                <a:cubicBezTo>
                  <a:pt x="-2879" y="55035"/>
                  <a:pt x="296" y="94723"/>
                  <a:pt x="9292" y="88902"/>
                </a:cubicBezTo>
                <a:cubicBezTo>
                  <a:pt x="18288" y="83081"/>
                  <a:pt x="71734" y="-527"/>
                  <a:pt x="7279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FA7707E6-BD71-6FF6-5360-C2C5A68635E8}"/>
              </a:ext>
            </a:extLst>
          </p:cNvPr>
          <p:cNvSpPr/>
          <p:nvPr/>
        </p:nvSpPr>
        <p:spPr>
          <a:xfrm>
            <a:off x="9635805" y="7624998"/>
            <a:ext cx="264848" cy="204696"/>
          </a:xfrm>
          <a:custGeom>
            <a:avLst/>
            <a:gdLst>
              <a:gd name="connsiteX0" fmla="*/ 82870 w 264848"/>
              <a:gd name="connsiteY0" fmla="*/ 64852 h 204696"/>
              <a:gd name="connsiteX1" fmla="*/ 219395 w 264848"/>
              <a:gd name="connsiteY1" fmla="*/ 64852 h 204696"/>
              <a:gd name="connsiteX2" fmla="*/ 225745 w 264848"/>
              <a:gd name="connsiteY2" fmla="*/ 102952 h 204696"/>
              <a:gd name="connsiteX3" fmla="*/ 133670 w 264848"/>
              <a:gd name="connsiteY3" fmla="*/ 118827 h 204696"/>
              <a:gd name="connsiteX4" fmla="*/ 222570 w 264848"/>
              <a:gd name="connsiteY4" fmla="*/ 137877 h 204696"/>
              <a:gd name="connsiteX5" fmla="*/ 114620 w 264848"/>
              <a:gd name="connsiteY5" fmla="*/ 204552 h 204696"/>
              <a:gd name="connsiteX6" fmla="*/ 225745 w 264848"/>
              <a:gd name="connsiteY6" fmla="*/ 153752 h 204696"/>
              <a:gd name="connsiteX7" fmla="*/ 213045 w 264848"/>
              <a:gd name="connsiteY7" fmla="*/ 90252 h 204696"/>
              <a:gd name="connsiteX8" fmla="*/ 213045 w 264848"/>
              <a:gd name="connsiteY8" fmla="*/ 1352 h 204696"/>
              <a:gd name="connsiteX9" fmla="*/ 209870 w 264848"/>
              <a:gd name="connsiteY9" fmla="*/ 36277 h 204696"/>
              <a:gd name="connsiteX10" fmla="*/ 320 w 264848"/>
              <a:gd name="connsiteY10" fmla="*/ 33102 h 204696"/>
              <a:gd name="connsiteX11" fmla="*/ 263845 w 264848"/>
              <a:gd name="connsiteY11" fmla="*/ 39452 h 204696"/>
              <a:gd name="connsiteX12" fmla="*/ 82870 w 264848"/>
              <a:gd name="connsiteY12" fmla="*/ 64852 h 20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848" h="204696">
                <a:moveTo>
                  <a:pt x="82870" y="64852"/>
                </a:moveTo>
                <a:cubicBezTo>
                  <a:pt x="75462" y="69085"/>
                  <a:pt x="195583" y="58502"/>
                  <a:pt x="219395" y="64852"/>
                </a:cubicBezTo>
                <a:cubicBezTo>
                  <a:pt x="243207" y="71202"/>
                  <a:pt x="240032" y="93956"/>
                  <a:pt x="225745" y="102952"/>
                </a:cubicBezTo>
                <a:cubicBezTo>
                  <a:pt x="211458" y="111948"/>
                  <a:pt x="134199" y="113006"/>
                  <a:pt x="133670" y="118827"/>
                </a:cubicBezTo>
                <a:cubicBezTo>
                  <a:pt x="133141" y="124648"/>
                  <a:pt x="225745" y="123590"/>
                  <a:pt x="222570" y="137877"/>
                </a:cubicBezTo>
                <a:cubicBezTo>
                  <a:pt x="219395" y="152164"/>
                  <a:pt x="114091" y="201906"/>
                  <a:pt x="114620" y="204552"/>
                </a:cubicBezTo>
                <a:cubicBezTo>
                  <a:pt x="115149" y="207198"/>
                  <a:pt x="209341" y="172802"/>
                  <a:pt x="225745" y="153752"/>
                </a:cubicBezTo>
                <a:cubicBezTo>
                  <a:pt x="242149" y="134702"/>
                  <a:pt x="215162" y="115652"/>
                  <a:pt x="213045" y="90252"/>
                </a:cubicBezTo>
                <a:cubicBezTo>
                  <a:pt x="210928" y="64852"/>
                  <a:pt x="213574" y="10348"/>
                  <a:pt x="213045" y="1352"/>
                </a:cubicBezTo>
                <a:cubicBezTo>
                  <a:pt x="212516" y="-7644"/>
                  <a:pt x="245324" y="30985"/>
                  <a:pt x="209870" y="36277"/>
                </a:cubicBezTo>
                <a:cubicBezTo>
                  <a:pt x="174416" y="41569"/>
                  <a:pt x="-8676" y="32573"/>
                  <a:pt x="320" y="33102"/>
                </a:cubicBezTo>
                <a:cubicBezTo>
                  <a:pt x="9316" y="33631"/>
                  <a:pt x="247441" y="36806"/>
                  <a:pt x="263845" y="39452"/>
                </a:cubicBezTo>
                <a:cubicBezTo>
                  <a:pt x="280249" y="42098"/>
                  <a:pt x="90278" y="60619"/>
                  <a:pt x="82870" y="64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2956EFFD-C686-611A-4B9A-43E63F281644}"/>
              </a:ext>
            </a:extLst>
          </p:cNvPr>
          <p:cNvSpPr/>
          <p:nvPr/>
        </p:nvSpPr>
        <p:spPr>
          <a:xfrm>
            <a:off x="9724258" y="7774297"/>
            <a:ext cx="172618" cy="106254"/>
          </a:xfrm>
          <a:custGeom>
            <a:avLst/>
            <a:gdLst>
              <a:gd name="connsiteX0" fmla="*/ 767 w 172618"/>
              <a:gd name="connsiteY0" fmla="*/ 106053 h 106254"/>
              <a:gd name="connsiteX1" fmla="*/ 92842 w 172618"/>
              <a:gd name="connsiteY1" fmla="*/ 83828 h 106254"/>
              <a:gd name="connsiteX2" fmla="*/ 172217 w 172618"/>
              <a:gd name="connsiteY2" fmla="*/ 102878 h 106254"/>
              <a:gd name="connsiteX3" fmla="*/ 124592 w 172618"/>
              <a:gd name="connsiteY3" fmla="*/ 1278 h 106254"/>
              <a:gd name="connsiteX4" fmla="*/ 146817 w 172618"/>
              <a:gd name="connsiteY4" fmla="*/ 45728 h 106254"/>
              <a:gd name="connsiteX5" fmla="*/ 45217 w 172618"/>
              <a:gd name="connsiteY5" fmla="*/ 45728 h 106254"/>
              <a:gd name="connsiteX6" fmla="*/ 134117 w 172618"/>
              <a:gd name="connsiteY6" fmla="*/ 42553 h 106254"/>
              <a:gd name="connsiteX7" fmla="*/ 146817 w 172618"/>
              <a:gd name="connsiteY7" fmla="*/ 67953 h 106254"/>
              <a:gd name="connsiteX8" fmla="*/ 767 w 172618"/>
              <a:gd name="connsiteY8" fmla="*/ 106053 h 1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618" h="106254">
                <a:moveTo>
                  <a:pt x="767" y="106053"/>
                </a:moveTo>
                <a:cubicBezTo>
                  <a:pt x="-8229" y="108699"/>
                  <a:pt x="64267" y="84357"/>
                  <a:pt x="92842" y="83828"/>
                </a:cubicBezTo>
                <a:cubicBezTo>
                  <a:pt x="121417" y="83299"/>
                  <a:pt x="166925" y="116636"/>
                  <a:pt x="172217" y="102878"/>
                </a:cubicBezTo>
                <a:cubicBezTo>
                  <a:pt x="177509" y="89120"/>
                  <a:pt x="128825" y="10803"/>
                  <a:pt x="124592" y="1278"/>
                </a:cubicBezTo>
                <a:cubicBezTo>
                  <a:pt x="120359" y="-8247"/>
                  <a:pt x="160046" y="38320"/>
                  <a:pt x="146817" y="45728"/>
                </a:cubicBezTo>
                <a:cubicBezTo>
                  <a:pt x="133588" y="53136"/>
                  <a:pt x="47334" y="46257"/>
                  <a:pt x="45217" y="45728"/>
                </a:cubicBezTo>
                <a:cubicBezTo>
                  <a:pt x="43100" y="45199"/>
                  <a:pt x="117184" y="38849"/>
                  <a:pt x="134117" y="42553"/>
                </a:cubicBezTo>
                <a:cubicBezTo>
                  <a:pt x="151050" y="46257"/>
                  <a:pt x="170630" y="56840"/>
                  <a:pt x="146817" y="67953"/>
                </a:cubicBezTo>
                <a:cubicBezTo>
                  <a:pt x="123005" y="79065"/>
                  <a:pt x="9763" y="103407"/>
                  <a:pt x="767" y="106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07BA9E45-BE3F-3680-CC27-17F0DE09985A}"/>
              </a:ext>
            </a:extLst>
          </p:cNvPr>
          <p:cNvSpPr/>
          <p:nvPr/>
        </p:nvSpPr>
        <p:spPr>
          <a:xfrm>
            <a:off x="9785305" y="7842246"/>
            <a:ext cx="112581" cy="168338"/>
          </a:xfrm>
          <a:custGeom>
            <a:avLst/>
            <a:gdLst>
              <a:gd name="connsiteX0" fmla="*/ 45 w 112581"/>
              <a:gd name="connsiteY0" fmla="*/ 4 h 168338"/>
              <a:gd name="connsiteX1" fmla="*/ 88945 w 112581"/>
              <a:gd name="connsiteY1" fmla="*/ 66679 h 168338"/>
              <a:gd name="connsiteX2" fmla="*/ 107995 w 112581"/>
              <a:gd name="connsiteY2" fmla="*/ 107954 h 168338"/>
              <a:gd name="connsiteX3" fmla="*/ 101645 w 112581"/>
              <a:gd name="connsiteY3" fmla="*/ 146054 h 168338"/>
              <a:gd name="connsiteX4" fmla="*/ 6395 w 112581"/>
              <a:gd name="connsiteY4" fmla="*/ 168279 h 168338"/>
              <a:gd name="connsiteX5" fmla="*/ 101645 w 112581"/>
              <a:gd name="connsiteY5" fmla="*/ 139704 h 168338"/>
              <a:gd name="connsiteX6" fmla="*/ 101645 w 112581"/>
              <a:gd name="connsiteY6" fmla="*/ 63504 h 168338"/>
              <a:gd name="connsiteX7" fmla="*/ 45 w 112581"/>
              <a:gd name="connsiteY7" fmla="*/ 4 h 16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1" h="168338">
                <a:moveTo>
                  <a:pt x="45" y="4"/>
                </a:moveTo>
                <a:cubicBezTo>
                  <a:pt x="-2072" y="533"/>
                  <a:pt x="70953" y="48687"/>
                  <a:pt x="88945" y="66679"/>
                </a:cubicBezTo>
                <a:cubicBezTo>
                  <a:pt x="106937" y="84671"/>
                  <a:pt x="105878" y="94725"/>
                  <a:pt x="107995" y="107954"/>
                </a:cubicBezTo>
                <a:cubicBezTo>
                  <a:pt x="110112" y="121183"/>
                  <a:pt x="118578" y="136000"/>
                  <a:pt x="101645" y="146054"/>
                </a:cubicBezTo>
                <a:cubicBezTo>
                  <a:pt x="84712" y="156108"/>
                  <a:pt x="6395" y="169337"/>
                  <a:pt x="6395" y="168279"/>
                </a:cubicBezTo>
                <a:cubicBezTo>
                  <a:pt x="6395" y="167221"/>
                  <a:pt x="85770" y="157166"/>
                  <a:pt x="101645" y="139704"/>
                </a:cubicBezTo>
                <a:cubicBezTo>
                  <a:pt x="117520" y="122242"/>
                  <a:pt x="114874" y="83612"/>
                  <a:pt x="101645" y="63504"/>
                </a:cubicBezTo>
                <a:cubicBezTo>
                  <a:pt x="88416" y="43396"/>
                  <a:pt x="2162" y="-525"/>
                  <a:pt x="4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63CF466E-1334-9D1E-A82D-81782DB11A38}"/>
              </a:ext>
            </a:extLst>
          </p:cNvPr>
          <p:cNvSpPr/>
          <p:nvPr/>
        </p:nvSpPr>
        <p:spPr>
          <a:xfrm>
            <a:off x="9677341" y="7698660"/>
            <a:ext cx="184621" cy="29297"/>
          </a:xfrm>
          <a:custGeom>
            <a:avLst/>
            <a:gdLst>
              <a:gd name="connsiteX0" fmla="*/ 59 w 184621"/>
              <a:gd name="connsiteY0" fmla="*/ 29290 h 29297"/>
              <a:gd name="connsiteX1" fmla="*/ 171509 w 184621"/>
              <a:gd name="connsiteY1" fmla="*/ 3890 h 29297"/>
              <a:gd name="connsiteX2" fmla="*/ 152459 w 184621"/>
              <a:gd name="connsiteY2" fmla="*/ 715 h 29297"/>
              <a:gd name="connsiteX3" fmla="*/ 59 w 184621"/>
              <a:gd name="connsiteY3" fmla="*/ 29290 h 2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21" h="29297">
                <a:moveTo>
                  <a:pt x="59" y="29290"/>
                </a:moveTo>
                <a:cubicBezTo>
                  <a:pt x="3234" y="29819"/>
                  <a:pt x="171509" y="3890"/>
                  <a:pt x="171509" y="3890"/>
                </a:cubicBezTo>
                <a:cubicBezTo>
                  <a:pt x="196909" y="-872"/>
                  <a:pt x="182621" y="-343"/>
                  <a:pt x="152459" y="715"/>
                </a:cubicBezTo>
                <a:cubicBezTo>
                  <a:pt x="122297" y="1773"/>
                  <a:pt x="-3116" y="28761"/>
                  <a:pt x="59" y="29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A2E9DEAF-E5C5-D733-B1FB-FCC773D91D71}"/>
              </a:ext>
            </a:extLst>
          </p:cNvPr>
          <p:cNvSpPr/>
          <p:nvPr/>
        </p:nvSpPr>
        <p:spPr>
          <a:xfrm>
            <a:off x="9741397" y="7828669"/>
            <a:ext cx="174230" cy="187673"/>
          </a:xfrm>
          <a:custGeom>
            <a:avLst/>
            <a:gdLst>
              <a:gd name="connsiteX0" fmla="*/ 56653 w 174230"/>
              <a:gd name="connsiteY0" fmla="*/ 881 h 187673"/>
              <a:gd name="connsiteX1" fmla="*/ 37603 w 174230"/>
              <a:gd name="connsiteY1" fmla="*/ 172331 h 187673"/>
              <a:gd name="connsiteX2" fmla="*/ 5853 w 174230"/>
              <a:gd name="connsiteY2" fmla="*/ 178681 h 187673"/>
              <a:gd name="connsiteX3" fmla="*/ 167778 w 174230"/>
              <a:gd name="connsiteY3" fmla="*/ 165981 h 187673"/>
              <a:gd name="connsiteX4" fmla="*/ 142378 w 174230"/>
              <a:gd name="connsiteY4" fmla="*/ 162806 h 187673"/>
              <a:gd name="connsiteX5" fmla="*/ 145553 w 174230"/>
              <a:gd name="connsiteY5" fmla="*/ 115181 h 187673"/>
              <a:gd name="connsiteX6" fmla="*/ 104278 w 174230"/>
              <a:gd name="connsiteY6" fmla="*/ 99306 h 187673"/>
              <a:gd name="connsiteX7" fmla="*/ 132853 w 174230"/>
              <a:gd name="connsiteY7" fmla="*/ 102481 h 187673"/>
              <a:gd name="connsiteX8" fmla="*/ 110628 w 174230"/>
              <a:gd name="connsiteY8" fmla="*/ 146931 h 187673"/>
              <a:gd name="connsiteX9" fmla="*/ 31253 w 174230"/>
              <a:gd name="connsiteY9" fmla="*/ 156456 h 187673"/>
              <a:gd name="connsiteX10" fmla="*/ 40778 w 174230"/>
              <a:gd name="connsiteY10" fmla="*/ 112006 h 187673"/>
              <a:gd name="connsiteX11" fmla="*/ 28078 w 174230"/>
              <a:gd name="connsiteY11" fmla="*/ 77081 h 187673"/>
              <a:gd name="connsiteX12" fmla="*/ 28078 w 174230"/>
              <a:gd name="connsiteY12" fmla="*/ 102481 h 187673"/>
              <a:gd name="connsiteX13" fmla="*/ 56653 w 174230"/>
              <a:gd name="connsiteY13" fmla="*/ 881 h 1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230" h="187673">
                <a:moveTo>
                  <a:pt x="56653" y="881"/>
                </a:moveTo>
                <a:cubicBezTo>
                  <a:pt x="58240" y="12523"/>
                  <a:pt x="46070" y="142698"/>
                  <a:pt x="37603" y="172331"/>
                </a:cubicBezTo>
                <a:cubicBezTo>
                  <a:pt x="29136" y="201964"/>
                  <a:pt x="-15843" y="179739"/>
                  <a:pt x="5853" y="178681"/>
                </a:cubicBezTo>
                <a:cubicBezTo>
                  <a:pt x="27549" y="177623"/>
                  <a:pt x="145024" y="168627"/>
                  <a:pt x="167778" y="165981"/>
                </a:cubicBezTo>
                <a:cubicBezTo>
                  <a:pt x="190532" y="163335"/>
                  <a:pt x="146082" y="171273"/>
                  <a:pt x="142378" y="162806"/>
                </a:cubicBezTo>
                <a:cubicBezTo>
                  <a:pt x="138674" y="154339"/>
                  <a:pt x="151903" y="125764"/>
                  <a:pt x="145553" y="115181"/>
                </a:cubicBezTo>
                <a:cubicBezTo>
                  <a:pt x="139203" y="104598"/>
                  <a:pt x="106395" y="101423"/>
                  <a:pt x="104278" y="99306"/>
                </a:cubicBezTo>
                <a:cubicBezTo>
                  <a:pt x="102161" y="97189"/>
                  <a:pt x="131795" y="94544"/>
                  <a:pt x="132853" y="102481"/>
                </a:cubicBezTo>
                <a:cubicBezTo>
                  <a:pt x="133911" y="110418"/>
                  <a:pt x="127561" y="137935"/>
                  <a:pt x="110628" y="146931"/>
                </a:cubicBezTo>
                <a:cubicBezTo>
                  <a:pt x="93695" y="155927"/>
                  <a:pt x="42895" y="162277"/>
                  <a:pt x="31253" y="156456"/>
                </a:cubicBezTo>
                <a:cubicBezTo>
                  <a:pt x="19611" y="150635"/>
                  <a:pt x="41307" y="125235"/>
                  <a:pt x="40778" y="112006"/>
                </a:cubicBezTo>
                <a:cubicBezTo>
                  <a:pt x="40249" y="98777"/>
                  <a:pt x="30195" y="78669"/>
                  <a:pt x="28078" y="77081"/>
                </a:cubicBezTo>
                <a:cubicBezTo>
                  <a:pt x="25961" y="75493"/>
                  <a:pt x="23845" y="108302"/>
                  <a:pt x="28078" y="102481"/>
                </a:cubicBezTo>
                <a:cubicBezTo>
                  <a:pt x="32311" y="96660"/>
                  <a:pt x="55066" y="-10761"/>
                  <a:pt x="56653" y="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C4B85B04-8763-E09D-0006-711C68AA72B6}"/>
              </a:ext>
            </a:extLst>
          </p:cNvPr>
          <p:cNvSpPr/>
          <p:nvPr/>
        </p:nvSpPr>
        <p:spPr>
          <a:xfrm>
            <a:off x="9728162" y="8037709"/>
            <a:ext cx="222267" cy="74452"/>
          </a:xfrm>
          <a:custGeom>
            <a:avLst/>
            <a:gdLst>
              <a:gd name="connsiteX0" fmla="*/ 44488 w 222267"/>
              <a:gd name="connsiteY0" fmla="*/ 23616 h 74452"/>
              <a:gd name="connsiteX1" fmla="*/ 200063 w 222267"/>
              <a:gd name="connsiteY1" fmla="*/ 17266 h 74452"/>
              <a:gd name="connsiteX2" fmla="*/ 38 w 222267"/>
              <a:gd name="connsiteY2" fmla="*/ 74416 h 74452"/>
              <a:gd name="connsiteX3" fmla="*/ 219113 w 222267"/>
              <a:gd name="connsiteY3" fmla="*/ 7741 h 74452"/>
              <a:gd name="connsiteX4" fmla="*/ 123863 w 222267"/>
              <a:gd name="connsiteY4" fmla="*/ 1391 h 74452"/>
              <a:gd name="connsiteX5" fmla="*/ 44488 w 222267"/>
              <a:gd name="connsiteY5" fmla="*/ 23616 h 7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67" h="74452">
                <a:moveTo>
                  <a:pt x="44488" y="23616"/>
                </a:moveTo>
                <a:cubicBezTo>
                  <a:pt x="57188" y="26262"/>
                  <a:pt x="207471" y="8799"/>
                  <a:pt x="200063" y="17266"/>
                </a:cubicBezTo>
                <a:cubicBezTo>
                  <a:pt x="192655" y="25733"/>
                  <a:pt x="-3137" y="76003"/>
                  <a:pt x="38" y="74416"/>
                </a:cubicBezTo>
                <a:cubicBezTo>
                  <a:pt x="3213" y="72829"/>
                  <a:pt x="198476" y="19912"/>
                  <a:pt x="219113" y="7741"/>
                </a:cubicBezTo>
                <a:cubicBezTo>
                  <a:pt x="239750" y="-4430"/>
                  <a:pt x="153496" y="1391"/>
                  <a:pt x="123863" y="1391"/>
                </a:cubicBezTo>
                <a:cubicBezTo>
                  <a:pt x="94230" y="1391"/>
                  <a:pt x="31788" y="20970"/>
                  <a:pt x="44488" y="23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0D2B912D-DD0F-61D5-41D5-34B6336B2D40}"/>
              </a:ext>
            </a:extLst>
          </p:cNvPr>
          <p:cNvSpPr/>
          <p:nvPr/>
        </p:nvSpPr>
        <p:spPr>
          <a:xfrm>
            <a:off x="9724676" y="8098192"/>
            <a:ext cx="267982" cy="139826"/>
          </a:xfrm>
          <a:custGeom>
            <a:avLst/>
            <a:gdLst>
              <a:gd name="connsiteX0" fmla="*/ 349 w 267982"/>
              <a:gd name="connsiteY0" fmla="*/ 64733 h 139826"/>
              <a:gd name="connsiteX1" fmla="*/ 257524 w 267982"/>
              <a:gd name="connsiteY1" fmla="*/ 55208 h 139826"/>
              <a:gd name="connsiteX2" fmla="*/ 206724 w 267982"/>
              <a:gd name="connsiteY2" fmla="*/ 71083 h 139826"/>
              <a:gd name="connsiteX3" fmla="*/ 101949 w 267982"/>
              <a:gd name="connsiteY3" fmla="*/ 121883 h 139826"/>
              <a:gd name="connsiteX4" fmla="*/ 219424 w 267982"/>
              <a:gd name="connsiteY4" fmla="*/ 131408 h 139826"/>
              <a:gd name="connsiteX5" fmla="*/ 47974 w 267982"/>
              <a:gd name="connsiteY5" fmla="*/ 137758 h 139826"/>
              <a:gd name="connsiteX6" fmla="*/ 143224 w 267982"/>
              <a:gd name="connsiteY6" fmla="*/ 93308 h 139826"/>
              <a:gd name="connsiteX7" fmla="*/ 86074 w 267982"/>
              <a:gd name="connsiteY7" fmla="*/ 90133 h 139826"/>
              <a:gd name="connsiteX8" fmla="*/ 200374 w 267982"/>
              <a:gd name="connsiteY8" fmla="*/ 42508 h 139826"/>
              <a:gd name="connsiteX9" fmla="*/ 213074 w 267982"/>
              <a:gd name="connsiteY9" fmla="*/ 1233 h 139826"/>
              <a:gd name="connsiteX10" fmla="*/ 140049 w 267982"/>
              <a:gd name="connsiteY10" fmla="*/ 13933 h 139826"/>
              <a:gd name="connsiteX11" fmla="*/ 200374 w 267982"/>
              <a:gd name="connsiteY11" fmla="*/ 45683 h 139826"/>
              <a:gd name="connsiteX12" fmla="*/ 349 w 267982"/>
              <a:gd name="connsiteY12" fmla="*/ 64733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982" h="139826">
                <a:moveTo>
                  <a:pt x="349" y="64733"/>
                </a:moveTo>
                <a:cubicBezTo>
                  <a:pt x="9874" y="66321"/>
                  <a:pt x="223128" y="54150"/>
                  <a:pt x="257524" y="55208"/>
                </a:cubicBezTo>
                <a:cubicBezTo>
                  <a:pt x="291920" y="56266"/>
                  <a:pt x="232653" y="59970"/>
                  <a:pt x="206724" y="71083"/>
                </a:cubicBezTo>
                <a:cubicBezTo>
                  <a:pt x="180795" y="82196"/>
                  <a:pt x="99832" y="111829"/>
                  <a:pt x="101949" y="121883"/>
                </a:cubicBezTo>
                <a:cubicBezTo>
                  <a:pt x="104066" y="131937"/>
                  <a:pt x="228420" y="128762"/>
                  <a:pt x="219424" y="131408"/>
                </a:cubicBezTo>
                <a:cubicBezTo>
                  <a:pt x="210428" y="134054"/>
                  <a:pt x="60674" y="144108"/>
                  <a:pt x="47974" y="137758"/>
                </a:cubicBezTo>
                <a:cubicBezTo>
                  <a:pt x="35274" y="131408"/>
                  <a:pt x="136874" y="101245"/>
                  <a:pt x="143224" y="93308"/>
                </a:cubicBezTo>
                <a:cubicBezTo>
                  <a:pt x="149574" y="85371"/>
                  <a:pt x="76549" y="98600"/>
                  <a:pt x="86074" y="90133"/>
                </a:cubicBezTo>
                <a:cubicBezTo>
                  <a:pt x="95599" y="81666"/>
                  <a:pt x="179207" y="57325"/>
                  <a:pt x="200374" y="42508"/>
                </a:cubicBezTo>
                <a:cubicBezTo>
                  <a:pt x="221541" y="27691"/>
                  <a:pt x="223128" y="5995"/>
                  <a:pt x="213074" y="1233"/>
                </a:cubicBezTo>
                <a:cubicBezTo>
                  <a:pt x="203020" y="-3530"/>
                  <a:pt x="142166" y="6525"/>
                  <a:pt x="140049" y="13933"/>
                </a:cubicBezTo>
                <a:cubicBezTo>
                  <a:pt x="137932" y="21341"/>
                  <a:pt x="221540" y="38804"/>
                  <a:pt x="200374" y="45683"/>
                </a:cubicBezTo>
                <a:cubicBezTo>
                  <a:pt x="179208" y="52562"/>
                  <a:pt x="-9176" y="63145"/>
                  <a:pt x="349" y="64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D5413A25-057A-10CB-6002-61C36CE79B56}"/>
              </a:ext>
            </a:extLst>
          </p:cNvPr>
          <p:cNvSpPr/>
          <p:nvPr/>
        </p:nvSpPr>
        <p:spPr>
          <a:xfrm>
            <a:off x="9519861" y="7125061"/>
            <a:ext cx="163898" cy="177444"/>
          </a:xfrm>
          <a:custGeom>
            <a:avLst/>
            <a:gdLst>
              <a:gd name="connsiteX0" fmla="*/ 109914 w 163898"/>
              <a:gd name="connsiteY0" fmla="*/ 177439 h 177444"/>
              <a:gd name="connsiteX1" fmla="*/ 87689 w 163898"/>
              <a:gd name="connsiteY1" fmla="*/ 2814 h 177444"/>
              <a:gd name="connsiteX2" fmla="*/ 78164 w 163898"/>
              <a:gd name="connsiteY2" fmla="*/ 66314 h 177444"/>
              <a:gd name="connsiteX3" fmla="*/ 97214 w 163898"/>
              <a:gd name="connsiteY3" fmla="*/ 21864 h 177444"/>
              <a:gd name="connsiteX4" fmla="*/ 132139 w 163898"/>
              <a:gd name="connsiteY4" fmla="*/ 15514 h 177444"/>
              <a:gd name="connsiteX5" fmla="*/ 163889 w 163898"/>
              <a:gd name="connsiteY5" fmla="*/ 50439 h 177444"/>
              <a:gd name="connsiteX6" fmla="*/ 128964 w 163898"/>
              <a:gd name="connsiteY6" fmla="*/ 5989 h 177444"/>
              <a:gd name="connsiteX7" fmla="*/ 1964 w 163898"/>
              <a:gd name="connsiteY7" fmla="*/ 18689 h 177444"/>
              <a:gd name="connsiteX8" fmla="*/ 55939 w 163898"/>
              <a:gd name="connsiteY8" fmla="*/ 9164 h 177444"/>
              <a:gd name="connsiteX9" fmla="*/ 109914 w 163898"/>
              <a:gd name="connsiteY9" fmla="*/ 177439 h 1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898" h="177444">
                <a:moveTo>
                  <a:pt x="109914" y="177439"/>
                </a:moveTo>
                <a:cubicBezTo>
                  <a:pt x="115205" y="176381"/>
                  <a:pt x="92981" y="21335"/>
                  <a:pt x="87689" y="2814"/>
                </a:cubicBezTo>
                <a:cubicBezTo>
                  <a:pt x="82397" y="-15707"/>
                  <a:pt x="76577" y="63139"/>
                  <a:pt x="78164" y="66314"/>
                </a:cubicBezTo>
                <a:cubicBezTo>
                  <a:pt x="79751" y="69489"/>
                  <a:pt x="88218" y="30331"/>
                  <a:pt x="97214" y="21864"/>
                </a:cubicBezTo>
                <a:cubicBezTo>
                  <a:pt x="106210" y="13397"/>
                  <a:pt x="121027" y="10752"/>
                  <a:pt x="132139" y="15514"/>
                </a:cubicBezTo>
                <a:cubicBezTo>
                  <a:pt x="143251" y="20276"/>
                  <a:pt x="164418" y="52026"/>
                  <a:pt x="163889" y="50439"/>
                </a:cubicBezTo>
                <a:cubicBezTo>
                  <a:pt x="163360" y="48852"/>
                  <a:pt x="155952" y="11281"/>
                  <a:pt x="128964" y="5989"/>
                </a:cubicBezTo>
                <a:cubicBezTo>
                  <a:pt x="101976" y="697"/>
                  <a:pt x="14135" y="18160"/>
                  <a:pt x="1964" y="18689"/>
                </a:cubicBezTo>
                <a:cubicBezTo>
                  <a:pt x="-10207" y="19218"/>
                  <a:pt x="37418" y="-14648"/>
                  <a:pt x="55939" y="9164"/>
                </a:cubicBezTo>
                <a:cubicBezTo>
                  <a:pt x="74460" y="32976"/>
                  <a:pt x="104623" y="178497"/>
                  <a:pt x="109914" y="177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7708E972-6BDD-2001-E015-EBBA2C124C41}"/>
              </a:ext>
            </a:extLst>
          </p:cNvPr>
          <p:cNvSpPr/>
          <p:nvPr/>
        </p:nvSpPr>
        <p:spPr>
          <a:xfrm>
            <a:off x="9781702" y="7396831"/>
            <a:ext cx="45396" cy="205002"/>
          </a:xfrm>
          <a:custGeom>
            <a:avLst/>
            <a:gdLst>
              <a:gd name="connsiteX0" fmla="*/ 473 w 45396"/>
              <a:gd name="connsiteY0" fmla="*/ 919 h 205002"/>
              <a:gd name="connsiteX1" fmla="*/ 44923 w 45396"/>
              <a:gd name="connsiteY1" fmla="*/ 200944 h 205002"/>
              <a:gd name="connsiteX2" fmla="*/ 22698 w 45396"/>
              <a:gd name="connsiteY2" fmla="*/ 127919 h 205002"/>
              <a:gd name="connsiteX3" fmla="*/ 473 w 45396"/>
              <a:gd name="connsiteY3" fmla="*/ 919 h 2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6" h="205002">
                <a:moveTo>
                  <a:pt x="473" y="919"/>
                </a:moveTo>
                <a:cubicBezTo>
                  <a:pt x="4177" y="13090"/>
                  <a:pt x="41219" y="179777"/>
                  <a:pt x="44923" y="200944"/>
                </a:cubicBezTo>
                <a:cubicBezTo>
                  <a:pt x="48627" y="222111"/>
                  <a:pt x="29577" y="154906"/>
                  <a:pt x="22698" y="127919"/>
                </a:cubicBezTo>
                <a:cubicBezTo>
                  <a:pt x="15819" y="100932"/>
                  <a:pt x="-3231" y="-11252"/>
                  <a:pt x="473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483E1034-83F1-0FC4-7C5D-8760E464282B}"/>
              </a:ext>
            </a:extLst>
          </p:cNvPr>
          <p:cNvSpPr/>
          <p:nvPr/>
        </p:nvSpPr>
        <p:spPr>
          <a:xfrm>
            <a:off x="10395094" y="7202836"/>
            <a:ext cx="442465" cy="206163"/>
          </a:xfrm>
          <a:custGeom>
            <a:avLst/>
            <a:gdLst>
              <a:gd name="connsiteX0" fmla="*/ 3031 w 442465"/>
              <a:gd name="connsiteY0" fmla="*/ 1239 h 206163"/>
              <a:gd name="connsiteX1" fmla="*/ 415781 w 442465"/>
              <a:gd name="connsiteY1" fmla="*/ 194914 h 206163"/>
              <a:gd name="connsiteX2" fmla="*/ 368156 w 442465"/>
              <a:gd name="connsiteY2" fmla="*/ 182214 h 206163"/>
              <a:gd name="connsiteX3" fmla="*/ 95106 w 442465"/>
              <a:gd name="connsiteY3" fmla="*/ 175864 h 206163"/>
              <a:gd name="connsiteX4" fmla="*/ 330056 w 442465"/>
              <a:gd name="connsiteY4" fmla="*/ 166339 h 206163"/>
              <a:gd name="connsiteX5" fmla="*/ 336406 w 442465"/>
              <a:gd name="connsiteY5" fmla="*/ 125064 h 206163"/>
              <a:gd name="connsiteX6" fmla="*/ 161781 w 442465"/>
              <a:gd name="connsiteY6" fmla="*/ 45689 h 206163"/>
              <a:gd name="connsiteX7" fmla="*/ 225281 w 442465"/>
              <a:gd name="connsiteY7" fmla="*/ 109189 h 206163"/>
              <a:gd name="connsiteX8" fmla="*/ 3031 w 442465"/>
              <a:gd name="connsiteY8" fmla="*/ 1239 h 20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465" h="206163">
                <a:moveTo>
                  <a:pt x="3031" y="1239"/>
                </a:moveTo>
                <a:cubicBezTo>
                  <a:pt x="34781" y="15527"/>
                  <a:pt x="354927" y="164751"/>
                  <a:pt x="415781" y="194914"/>
                </a:cubicBezTo>
                <a:cubicBezTo>
                  <a:pt x="476635" y="225077"/>
                  <a:pt x="421602" y="185389"/>
                  <a:pt x="368156" y="182214"/>
                </a:cubicBezTo>
                <a:cubicBezTo>
                  <a:pt x="314710" y="179039"/>
                  <a:pt x="101456" y="178510"/>
                  <a:pt x="95106" y="175864"/>
                </a:cubicBezTo>
                <a:cubicBezTo>
                  <a:pt x="88756" y="173218"/>
                  <a:pt x="289840" y="174806"/>
                  <a:pt x="330056" y="166339"/>
                </a:cubicBezTo>
                <a:cubicBezTo>
                  <a:pt x="370272" y="157872"/>
                  <a:pt x="364452" y="145172"/>
                  <a:pt x="336406" y="125064"/>
                </a:cubicBezTo>
                <a:cubicBezTo>
                  <a:pt x="308360" y="104956"/>
                  <a:pt x="180302" y="48335"/>
                  <a:pt x="161781" y="45689"/>
                </a:cubicBezTo>
                <a:cubicBezTo>
                  <a:pt x="143260" y="43043"/>
                  <a:pt x="251739" y="117656"/>
                  <a:pt x="225281" y="109189"/>
                </a:cubicBezTo>
                <a:cubicBezTo>
                  <a:pt x="198823" y="100722"/>
                  <a:pt x="-28719" y="-13049"/>
                  <a:pt x="3031" y="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EF2EBD44-6EF1-FCD6-8C46-DB3CE43AC5C9}"/>
              </a:ext>
            </a:extLst>
          </p:cNvPr>
          <p:cNvSpPr/>
          <p:nvPr/>
        </p:nvSpPr>
        <p:spPr>
          <a:xfrm>
            <a:off x="10734670" y="7235387"/>
            <a:ext cx="248493" cy="223414"/>
          </a:xfrm>
          <a:custGeom>
            <a:avLst/>
            <a:gdLst>
              <a:gd name="connsiteX0" fmla="*/ 5 w 248493"/>
              <a:gd name="connsiteY0" fmla="*/ 121088 h 223414"/>
              <a:gd name="connsiteX1" fmla="*/ 69855 w 248493"/>
              <a:gd name="connsiteY1" fmla="*/ 22663 h 223414"/>
              <a:gd name="connsiteX2" fmla="*/ 171455 w 248493"/>
              <a:gd name="connsiteY2" fmla="*/ 48063 h 223414"/>
              <a:gd name="connsiteX3" fmla="*/ 238130 w 248493"/>
              <a:gd name="connsiteY3" fmla="*/ 124263 h 223414"/>
              <a:gd name="connsiteX4" fmla="*/ 247655 w 248493"/>
              <a:gd name="connsiteY4" fmla="*/ 222688 h 223414"/>
              <a:gd name="connsiteX5" fmla="*/ 247655 w 248493"/>
              <a:gd name="connsiteY5" fmla="*/ 162363 h 223414"/>
              <a:gd name="connsiteX6" fmla="*/ 244480 w 248493"/>
              <a:gd name="connsiteY6" fmla="*/ 41713 h 223414"/>
              <a:gd name="connsiteX7" fmla="*/ 212730 w 248493"/>
              <a:gd name="connsiteY7" fmla="*/ 76638 h 223414"/>
              <a:gd name="connsiteX8" fmla="*/ 66680 w 248493"/>
              <a:gd name="connsiteY8" fmla="*/ 438 h 223414"/>
              <a:gd name="connsiteX9" fmla="*/ 5 w 248493"/>
              <a:gd name="connsiteY9" fmla="*/ 121088 h 22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493" h="223414">
                <a:moveTo>
                  <a:pt x="5" y="121088"/>
                </a:moveTo>
                <a:cubicBezTo>
                  <a:pt x="534" y="124792"/>
                  <a:pt x="41280" y="34834"/>
                  <a:pt x="69855" y="22663"/>
                </a:cubicBezTo>
                <a:cubicBezTo>
                  <a:pt x="98430" y="10492"/>
                  <a:pt x="143409" y="31130"/>
                  <a:pt x="171455" y="48063"/>
                </a:cubicBezTo>
                <a:cubicBezTo>
                  <a:pt x="199501" y="64996"/>
                  <a:pt x="225430" y="95159"/>
                  <a:pt x="238130" y="124263"/>
                </a:cubicBezTo>
                <a:cubicBezTo>
                  <a:pt x="250830" y="153367"/>
                  <a:pt x="246068" y="216338"/>
                  <a:pt x="247655" y="222688"/>
                </a:cubicBezTo>
                <a:cubicBezTo>
                  <a:pt x="249243" y="229038"/>
                  <a:pt x="248184" y="192526"/>
                  <a:pt x="247655" y="162363"/>
                </a:cubicBezTo>
                <a:cubicBezTo>
                  <a:pt x="247126" y="132201"/>
                  <a:pt x="250301" y="56000"/>
                  <a:pt x="244480" y="41713"/>
                </a:cubicBezTo>
                <a:cubicBezTo>
                  <a:pt x="238659" y="27426"/>
                  <a:pt x="242363" y="83517"/>
                  <a:pt x="212730" y="76638"/>
                </a:cubicBezTo>
                <a:cubicBezTo>
                  <a:pt x="183097" y="69759"/>
                  <a:pt x="96313" y="-6441"/>
                  <a:pt x="66680" y="438"/>
                </a:cubicBezTo>
                <a:cubicBezTo>
                  <a:pt x="37047" y="7317"/>
                  <a:pt x="-524" y="117384"/>
                  <a:pt x="5" y="12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BCD59AD5-66CF-4E17-D64E-350CE1AE5591}"/>
              </a:ext>
            </a:extLst>
          </p:cNvPr>
          <p:cNvSpPr/>
          <p:nvPr/>
        </p:nvSpPr>
        <p:spPr>
          <a:xfrm>
            <a:off x="10775907" y="7235069"/>
            <a:ext cx="494368" cy="257976"/>
          </a:xfrm>
          <a:custGeom>
            <a:avLst/>
            <a:gdLst>
              <a:gd name="connsiteX0" fmla="*/ 43 w 494368"/>
              <a:gd name="connsiteY0" fmla="*/ 13456 h 257976"/>
              <a:gd name="connsiteX1" fmla="*/ 187368 w 494368"/>
              <a:gd name="connsiteY1" fmla="*/ 13456 h 257976"/>
              <a:gd name="connsiteX2" fmla="*/ 177843 w 494368"/>
              <a:gd name="connsiteY2" fmla="*/ 29331 h 257976"/>
              <a:gd name="connsiteX3" fmla="*/ 244518 w 494368"/>
              <a:gd name="connsiteY3" fmla="*/ 130931 h 257976"/>
              <a:gd name="connsiteX4" fmla="*/ 282618 w 494368"/>
              <a:gd name="connsiteY4" fmla="*/ 159506 h 257976"/>
              <a:gd name="connsiteX5" fmla="*/ 241343 w 494368"/>
              <a:gd name="connsiteY5" fmla="*/ 191256 h 257976"/>
              <a:gd name="connsiteX6" fmla="*/ 165143 w 494368"/>
              <a:gd name="connsiteY6" fmla="*/ 257931 h 257976"/>
              <a:gd name="connsiteX7" fmla="*/ 228643 w 494368"/>
              <a:gd name="connsiteY7" fmla="*/ 200781 h 257976"/>
              <a:gd name="connsiteX8" fmla="*/ 181018 w 494368"/>
              <a:gd name="connsiteY8" fmla="*/ 146806 h 257976"/>
              <a:gd name="connsiteX9" fmla="*/ 254043 w 494368"/>
              <a:gd name="connsiteY9" fmla="*/ 184906 h 257976"/>
              <a:gd name="connsiteX10" fmla="*/ 260393 w 494368"/>
              <a:gd name="connsiteY10" fmla="*/ 121406 h 257976"/>
              <a:gd name="connsiteX11" fmla="*/ 181018 w 494368"/>
              <a:gd name="connsiteY11" fmla="*/ 26156 h 257976"/>
              <a:gd name="connsiteX12" fmla="*/ 488993 w 494368"/>
              <a:gd name="connsiteY12" fmla="*/ 73781 h 257976"/>
              <a:gd name="connsiteX13" fmla="*/ 361993 w 494368"/>
              <a:gd name="connsiteY13" fmla="*/ 42031 h 257976"/>
              <a:gd name="connsiteX14" fmla="*/ 171493 w 494368"/>
              <a:gd name="connsiteY14" fmla="*/ 756 h 257976"/>
              <a:gd name="connsiteX15" fmla="*/ 43 w 494368"/>
              <a:gd name="connsiteY15" fmla="*/ 13456 h 25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368" h="257976">
                <a:moveTo>
                  <a:pt x="43" y="13456"/>
                </a:moveTo>
                <a:cubicBezTo>
                  <a:pt x="2689" y="15573"/>
                  <a:pt x="187368" y="13456"/>
                  <a:pt x="187368" y="13456"/>
                </a:cubicBezTo>
                <a:cubicBezTo>
                  <a:pt x="217001" y="16102"/>
                  <a:pt x="168318" y="9752"/>
                  <a:pt x="177843" y="29331"/>
                </a:cubicBezTo>
                <a:cubicBezTo>
                  <a:pt x="187368" y="48910"/>
                  <a:pt x="227056" y="109235"/>
                  <a:pt x="244518" y="130931"/>
                </a:cubicBezTo>
                <a:cubicBezTo>
                  <a:pt x="261980" y="152627"/>
                  <a:pt x="283147" y="149452"/>
                  <a:pt x="282618" y="159506"/>
                </a:cubicBezTo>
                <a:cubicBezTo>
                  <a:pt x="282089" y="169560"/>
                  <a:pt x="260922" y="174852"/>
                  <a:pt x="241343" y="191256"/>
                </a:cubicBezTo>
                <a:cubicBezTo>
                  <a:pt x="221764" y="207660"/>
                  <a:pt x="167260" y="256343"/>
                  <a:pt x="165143" y="257931"/>
                </a:cubicBezTo>
                <a:cubicBezTo>
                  <a:pt x="163026" y="259519"/>
                  <a:pt x="225997" y="219302"/>
                  <a:pt x="228643" y="200781"/>
                </a:cubicBezTo>
                <a:cubicBezTo>
                  <a:pt x="231289" y="182260"/>
                  <a:pt x="176785" y="149452"/>
                  <a:pt x="181018" y="146806"/>
                </a:cubicBezTo>
                <a:cubicBezTo>
                  <a:pt x="185251" y="144160"/>
                  <a:pt x="240814" y="189139"/>
                  <a:pt x="254043" y="184906"/>
                </a:cubicBezTo>
                <a:cubicBezTo>
                  <a:pt x="267272" y="180673"/>
                  <a:pt x="272564" y="147864"/>
                  <a:pt x="260393" y="121406"/>
                </a:cubicBezTo>
                <a:cubicBezTo>
                  <a:pt x="248222" y="94948"/>
                  <a:pt x="142918" y="34093"/>
                  <a:pt x="181018" y="26156"/>
                </a:cubicBezTo>
                <a:cubicBezTo>
                  <a:pt x="219118" y="18219"/>
                  <a:pt x="458831" y="71135"/>
                  <a:pt x="488993" y="73781"/>
                </a:cubicBezTo>
                <a:cubicBezTo>
                  <a:pt x="519155" y="76427"/>
                  <a:pt x="414910" y="54202"/>
                  <a:pt x="361993" y="42031"/>
                </a:cubicBezTo>
                <a:cubicBezTo>
                  <a:pt x="309076" y="29860"/>
                  <a:pt x="225468" y="4989"/>
                  <a:pt x="171493" y="756"/>
                </a:cubicBezTo>
                <a:cubicBezTo>
                  <a:pt x="117518" y="-3477"/>
                  <a:pt x="-2603" y="11339"/>
                  <a:pt x="43" y="13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6E8C1E60-5C36-9462-E053-5381C37F4982}"/>
              </a:ext>
            </a:extLst>
          </p:cNvPr>
          <p:cNvSpPr/>
          <p:nvPr/>
        </p:nvSpPr>
        <p:spPr>
          <a:xfrm>
            <a:off x="10950571" y="7271045"/>
            <a:ext cx="525023" cy="267508"/>
          </a:xfrm>
          <a:custGeom>
            <a:avLst/>
            <a:gdLst>
              <a:gd name="connsiteX0" fmla="*/ 342904 w 525023"/>
              <a:gd name="connsiteY0" fmla="*/ 2880 h 267508"/>
              <a:gd name="connsiteX1" fmla="*/ 514354 w 525023"/>
              <a:gd name="connsiteY1" fmla="*/ 256880 h 267508"/>
              <a:gd name="connsiteX2" fmla="*/ 492129 w 525023"/>
              <a:gd name="connsiteY2" fmla="*/ 215605 h 267508"/>
              <a:gd name="connsiteX3" fmla="*/ 371479 w 525023"/>
              <a:gd name="connsiteY3" fmla="*/ 177505 h 267508"/>
              <a:gd name="connsiteX4" fmla="*/ 66679 w 525023"/>
              <a:gd name="connsiteY4" fmla="*/ 145755 h 267508"/>
              <a:gd name="connsiteX5" fmla="*/ 431804 w 525023"/>
              <a:gd name="connsiteY5" fmla="*/ 225130 h 267508"/>
              <a:gd name="connsiteX6" fmla="*/ 4 w 525023"/>
              <a:gd name="connsiteY6" fmla="*/ 171155 h 267508"/>
              <a:gd name="connsiteX7" fmla="*/ 422279 w 525023"/>
              <a:gd name="connsiteY7" fmla="*/ 237830 h 267508"/>
              <a:gd name="connsiteX8" fmla="*/ 263529 w 525023"/>
              <a:gd name="connsiteY8" fmla="*/ 183855 h 267508"/>
              <a:gd name="connsiteX9" fmla="*/ 415929 w 525023"/>
              <a:gd name="connsiteY9" fmla="*/ 187030 h 267508"/>
              <a:gd name="connsiteX10" fmla="*/ 387354 w 525023"/>
              <a:gd name="connsiteY10" fmla="*/ 123530 h 267508"/>
              <a:gd name="connsiteX11" fmla="*/ 342904 w 525023"/>
              <a:gd name="connsiteY11" fmla="*/ 2880 h 2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023" h="267508">
                <a:moveTo>
                  <a:pt x="342904" y="2880"/>
                </a:moveTo>
                <a:cubicBezTo>
                  <a:pt x="364071" y="25105"/>
                  <a:pt x="489483" y="221426"/>
                  <a:pt x="514354" y="256880"/>
                </a:cubicBezTo>
                <a:cubicBezTo>
                  <a:pt x="539225" y="292334"/>
                  <a:pt x="515941" y="228834"/>
                  <a:pt x="492129" y="215605"/>
                </a:cubicBezTo>
                <a:cubicBezTo>
                  <a:pt x="468317" y="202376"/>
                  <a:pt x="442387" y="189147"/>
                  <a:pt x="371479" y="177505"/>
                </a:cubicBezTo>
                <a:cubicBezTo>
                  <a:pt x="300571" y="165863"/>
                  <a:pt x="56625" y="137818"/>
                  <a:pt x="66679" y="145755"/>
                </a:cubicBezTo>
                <a:cubicBezTo>
                  <a:pt x="76733" y="153692"/>
                  <a:pt x="442917" y="220897"/>
                  <a:pt x="431804" y="225130"/>
                </a:cubicBezTo>
                <a:cubicBezTo>
                  <a:pt x="420692" y="229363"/>
                  <a:pt x="1592" y="169038"/>
                  <a:pt x="4" y="171155"/>
                </a:cubicBezTo>
                <a:cubicBezTo>
                  <a:pt x="-1584" y="173272"/>
                  <a:pt x="378358" y="235713"/>
                  <a:pt x="422279" y="237830"/>
                </a:cubicBezTo>
                <a:cubicBezTo>
                  <a:pt x="466200" y="239947"/>
                  <a:pt x="264587" y="192322"/>
                  <a:pt x="263529" y="183855"/>
                </a:cubicBezTo>
                <a:cubicBezTo>
                  <a:pt x="262471" y="175388"/>
                  <a:pt x="395291" y="197084"/>
                  <a:pt x="415929" y="187030"/>
                </a:cubicBezTo>
                <a:cubicBezTo>
                  <a:pt x="436567" y="176976"/>
                  <a:pt x="400054" y="153693"/>
                  <a:pt x="387354" y="123530"/>
                </a:cubicBezTo>
                <a:cubicBezTo>
                  <a:pt x="374654" y="93368"/>
                  <a:pt x="321737" y="-19345"/>
                  <a:pt x="342904" y="2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EE17D18-62D0-7008-EE58-3097EECC46A3}"/>
              </a:ext>
            </a:extLst>
          </p:cNvPr>
          <p:cNvSpPr/>
          <p:nvPr/>
        </p:nvSpPr>
        <p:spPr>
          <a:xfrm>
            <a:off x="10699564" y="7283112"/>
            <a:ext cx="281667" cy="235515"/>
          </a:xfrm>
          <a:custGeom>
            <a:avLst/>
            <a:gdLst>
              <a:gd name="connsiteX0" fmla="*/ 186 w 281667"/>
              <a:gd name="connsiteY0" fmla="*/ 338 h 235515"/>
              <a:gd name="connsiteX1" fmla="*/ 209736 w 281667"/>
              <a:gd name="connsiteY1" fmla="*/ 143213 h 235515"/>
              <a:gd name="connsiteX2" fmla="*/ 279586 w 281667"/>
              <a:gd name="connsiteY2" fmla="*/ 235288 h 235515"/>
              <a:gd name="connsiteX3" fmla="*/ 260536 w 281667"/>
              <a:gd name="connsiteY3" fmla="*/ 165438 h 235515"/>
              <a:gd name="connsiteX4" fmla="*/ 231961 w 281667"/>
              <a:gd name="connsiteY4" fmla="*/ 47963 h 235515"/>
              <a:gd name="connsiteX5" fmla="*/ 193861 w 281667"/>
              <a:gd name="connsiteY5" fmla="*/ 57488 h 235515"/>
              <a:gd name="connsiteX6" fmla="*/ 206561 w 281667"/>
              <a:gd name="connsiteY6" fmla="*/ 120988 h 235515"/>
              <a:gd name="connsiteX7" fmla="*/ 231961 w 281667"/>
              <a:gd name="connsiteY7" fmla="*/ 136863 h 235515"/>
              <a:gd name="connsiteX8" fmla="*/ 177986 w 281667"/>
              <a:gd name="connsiteY8" fmla="*/ 101938 h 235515"/>
              <a:gd name="connsiteX9" fmla="*/ 231961 w 281667"/>
              <a:gd name="connsiteY9" fmla="*/ 41613 h 235515"/>
              <a:gd name="connsiteX10" fmla="*/ 197036 w 281667"/>
              <a:gd name="connsiteY10" fmla="*/ 130513 h 235515"/>
              <a:gd name="connsiteX11" fmla="*/ 177986 w 281667"/>
              <a:gd name="connsiteY11" fmla="*/ 67013 h 235515"/>
              <a:gd name="connsiteX12" fmla="*/ 158936 w 281667"/>
              <a:gd name="connsiteY12" fmla="*/ 41613 h 235515"/>
              <a:gd name="connsiteX13" fmla="*/ 120836 w 281667"/>
              <a:gd name="connsiteY13" fmla="*/ 22563 h 235515"/>
              <a:gd name="connsiteX14" fmla="*/ 120836 w 281667"/>
              <a:gd name="connsiteY14" fmla="*/ 63838 h 235515"/>
              <a:gd name="connsiteX15" fmla="*/ 171636 w 281667"/>
              <a:gd name="connsiteY15" fmla="*/ 101938 h 235515"/>
              <a:gd name="connsiteX16" fmla="*/ 186 w 281667"/>
              <a:gd name="connsiteY16" fmla="*/ 338 h 23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667" h="235515">
                <a:moveTo>
                  <a:pt x="186" y="338"/>
                </a:moveTo>
                <a:cubicBezTo>
                  <a:pt x="6536" y="7217"/>
                  <a:pt x="163169" y="104055"/>
                  <a:pt x="209736" y="143213"/>
                </a:cubicBezTo>
                <a:cubicBezTo>
                  <a:pt x="256303" y="182371"/>
                  <a:pt x="271119" y="231584"/>
                  <a:pt x="279586" y="235288"/>
                </a:cubicBezTo>
                <a:cubicBezTo>
                  <a:pt x="288053" y="238992"/>
                  <a:pt x="268473" y="196659"/>
                  <a:pt x="260536" y="165438"/>
                </a:cubicBezTo>
                <a:cubicBezTo>
                  <a:pt x="252599" y="134217"/>
                  <a:pt x="243073" y="65954"/>
                  <a:pt x="231961" y="47963"/>
                </a:cubicBezTo>
                <a:cubicBezTo>
                  <a:pt x="220849" y="29972"/>
                  <a:pt x="198094" y="45317"/>
                  <a:pt x="193861" y="57488"/>
                </a:cubicBezTo>
                <a:cubicBezTo>
                  <a:pt x="189628" y="69659"/>
                  <a:pt x="200211" y="107759"/>
                  <a:pt x="206561" y="120988"/>
                </a:cubicBezTo>
                <a:cubicBezTo>
                  <a:pt x="212911" y="134217"/>
                  <a:pt x="236723" y="140038"/>
                  <a:pt x="231961" y="136863"/>
                </a:cubicBezTo>
                <a:cubicBezTo>
                  <a:pt x="227199" y="133688"/>
                  <a:pt x="177986" y="117813"/>
                  <a:pt x="177986" y="101938"/>
                </a:cubicBezTo>
                <a:cubicBezTo>
                  <a:pt x="177986" y="86063"/>
                  <a:pt x="228786" y="36851"/>
                  <a:pt x="231961" y="41613"/>
                </a:cubicBezTo>
                <a:cubicBezTo>
                  <a:pt x="235136" y="46375"/>
                  <a:pt x="206032" y="126280"/>
                  <a:pt x="197036" y="130513"/>
                </a:cubicBezTo>
                <a:cubicBezTo>
                  <a:pt x="188040" y="134746"/>
                  <a:pt x="184336" y="81830"/>
                  <a:pt x="177986" y="67013"/>
                </a:cubicBezTo>
                <a:cubicBezTo>
                  <a:pt x="171636" y="52196"/>
                  <a:pt x="168461" y="49021"/>
                  <a:pt x="158936" y="41613"/>
                </a:cubicBezTo>
                <a:cubicBezTo>
                  <a:pt x="149411" y="34205"/>
                  <a:pt x="127186" y="18859"/>
                  <a:pt x="120836" y="22563"/>
                </a:cubicBezTo>
                <a:cubicBezTo>
                  <a:pt x="114486" y="26267"/>
                  <a:pt x="112369" y="50609"/>
                  <a:pt x="120836" y="63838"/>
                </a:cubicBezTo>
                <a:cubicBezTo>
                  <a:pt x="129303" y="77067"/>
                  <a:pt x="191744" y="110405"/>
                  <a:pt x="171636" y="101938"/>
                </a:cubicBezTo>
                <a:cubicBezTo>
                  <a:pt x="151528" y="93471"/>
                  <a:pt x="-6164" y="-6541"/>
                  <a:pt x="186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BFE91917-1149-793A-D696-37306C3FA622}"/>
              </a:ext>
            </a:extLst>
          </p:cNvPr>
          <p:cNvSpPr/>
          <p:nvPr/>
        </p:nvSpPr>
        <p:spPr>
          <a:xfrm>
            <a:off x="11086842" y="7483267"/>
            <a:ext cx="316143" cy="45697"/>
          </a:xfrm>
          <a:custGeom>
            <a:avLst/>
            <a:gdLst>
              <a:gd name="connsiteX0" fmla="*/ 258 w 316143"/>
              <a:gd name="connsiteY0" fmla="*/ 208 h 45697"/>
              <a:gd name="connsiteX1" fmla="*/ 298708 w 316143"/>
              <a:gd name="connsiteY1" fmla="*/ 44658 h 45697"/>
              <a:gd name="connsiteX2" fmla="*/ 247908 w 316143"/>
              <a:gd name="connsiteY2" fmla="*/ 28783 h 45697"/>
              <a:gd name="connsiteX3" fmla="*/ 258 w 316143"/>
              <a:gd name="connsiteY3" fmla="*/ 208 h 4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143" h="45697">
                <a:moveTo>
                  <a:pt x="258" y="208"/>
                </a:moveTo>
                <a:cubicBezTo>
                  <a:pt x="8725" y="2854"/>
                  <a:pt x="257433" y="39896"/>
                  <a:pt x="298708" y="44658"/>
                </a:cubicBezTo>
                <a:cubicBezTo>
                  <a:pt x="339983" y="49420"/>
                  <a:pt x="301883" y="36720"/>
                  <a:pt x="247908" y="28783"/>
                </a:cubicBezTo>
                <a:cubicBezTo>
                  <a:pt x="193933" y="20846"/>
                  <a:pt x="-8209" y="-2438"/>
                  <a:pt x="258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B6793C7D-10CF-B28A-A7F8-5B3476784F18}"/>
              </a:ext>
            </a:extLst>
          </p:cNvPr>
          <p:cNvSpPr/>
          <p:nvPr/>
        </p:nvSpPr>
        <p:spPr>
          <a:xfrm>
            <a:off x="11391900" y="7502124"/>
            <a:ext cx="49066" cy="180451"/>
          </a:xfrm>
          <a:custGeom>
            <a:avLst/>
            <a:gdLst>
              <a:gd name="connsiteX0" fmla="*/ 0 w 49066"/>
              <a:gd name="connsiteY0" fmla="*/ 401 h 180451"/>
              <a:gd name="connsiteX1" fmla="*/ 44450 w 49066"/>
              <a:gd name="connsiteY1" fmla="*/ 175026 h 180451"/>
              <a:gd name="connsiteX2" fmla="*/ 44450 w 49066"/>
              <a:gd name="connsiteY2" fmla="*/ 127401 h 180451"/>
              <a:gd name="connsiteX3" fmla="*/ 0 w 49066"/>
              <a:gd name="connsiteY3" fmla="*/ 401 h 18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66" h="180451">
                <a:moveTo>
                  <a:pt x="0" y="401"/>
                </a:moveTo>
                <a:cubicBezTo>
                  <a:pt x="0" y="8338"/>
                  <a:pt x="37042" y="153859"/>
                  <a:pt x="44450" y="175026"/>
                </a:cubicBezTo>
                <a:cubicBezTo>
                  <a:pt x="51858" y="196193"/>
                  <a:pt x="49213" y="150155"/>
                  <a:pt x="44450" y="127401"/>
                </a:cubicBezTo>
                <a:cubicBezTo>
                  <a:pt x="39687" y="104647"/>
                  <a:pt x="0" y="-7536"/>
                  <a:pt x="0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2BA0DC8-E53F-0267-B619-E7E78D93D302}"/>
              </a:ext>
            </a:extLst>
          </p:cNvPr>
          <p:cNvSpPr/>
          <p:nvPr/>
        </p:nvSpPr>
        <p:spPr>
          <a:xfrm>
            <a:off x="11422952" y="7631661"/>
            <a:ext cx="16591" cy="250984"/>
          </a:xfrm>
          <a:custGeom>
            <a:avLst/>
            <a:gdLst>
              <a:gd name="connsiteX0" fmla="*/ 16573 w 16591"/>
              <a:gd name="connsiteY0" fmla="*/ 1039 h 250984"/>
              <a:gd name="connsiteX1" fmla="*/ 698 w 16591"/>
              <a:gd name="connsiteY1" fmla="*/ 245514 h 250984"/>
              <a:gd name="connsiteX2" fmla="*/ 3873 w 16591"/>
              <a:gd name="connsiteY2" fmla="*/ 159789 h 250984"/>
              <a:gd name="connsiteX3" fmla="*/ 16573 w 16591"/>
              <a:gd name="connsiteY3" fmla="*/ 1039 h 25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1" h="250984">
                <a:moveTo>
                  <a:pt x="16573" y="1039"/>
                </a:moveTo>
                <a:cubicBezTo>
                  <a:pt x="16044" y="15327"/>
                  <a:pt x="2815" y="219056"/>
                  <a:pt x="698" y="245514"/>
                </a:cubicBezTo>
                <a:cubicBezTo>
                  <a:pt x="-1419" y="271972"/>
                  <a:pt x="1756" y="195772"/>
                  <a:pt x="3873" y="159789"/>
                </a:cubicBezTo>
                <a:cubicBezTo>
                  <a:pt x="5990" y="123806"/>
                  <a:pt x="17102" y="-13249"/>
                  <a:pt x="16573" y="1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0F1B6F6E-974C-FEBE-B6AF-D7A6F4DB0A01}"/>
              </a:ext>
            </a:extLst>
          </p:cNvPr>
          <p:cNvSpPr/>
          <p:nvPr/>
        </p:nvSpPr>
        <p:spPr>
          <a:xfrm>
            <a:off x="11096510" y="7637374"/>
            <a:ext cx="364356" cy="847758"/>
          </a:xfrm>
          <a:custGeom>
            <a:avLst/>
            <a:gdLst>
              <a:gd name="connsiteX0" fmla="*/ 320790 w 364356"/>
              <a:gd name="connsiteY0" fmla="*/ 1676 h 847758"/>
              <a:gd name="connsiteX1" fmla="*/ 311265 w 364356"/>
              <a:gd name="connsiteY1" fmla="*/ 204876 h 847758"/>
              <a:gd name="connsiteX2" fmla="*/ 330315 w 364356"/>
              <a:gd name="connsiteY2" fmla="*/ 160426 h 847758"/>
              <a:gd name="connsiteX3" fmla="*/ 304915 w 364356"/>
              <a:gd name="connsiteY3" fmla="*/ 214401 h 847758"/>
              <a:gd name="connsiteX4" fmla="*/ 308090 w 364356"/>
              <a:gd name="connsiteY4" fmla="*/ 281076 h 847758"/>
              <a:gd name="connsiteX5" fmla="*/ 279515 w 364356"/>
              <a:gd name="connsiteY5" fmla="*/ 398551 h 847758"/>
              <a:gd name="connsiteX6" fmla="*/ 282690 w 364356"/>
              <a:gd name="connsiteY6" fmla="*/ 443001 h 847758"/>
              <a:gd name="connsiteX7" fmla="*/ 244590 w 364356"/>
              <a:gd name="connsiteY7" fmla="*/ 566826 h 847758"/>
              <a:gd name="connsiteX8" fmla="*/ 222365 w 364356"/>
              <a:gd name="connsiteY8" fmla="*/ 601751 h 847758"/>
              <a:gd name="connsiteX9" fmla="*/ 219190 w 364356"/>
              <a:gd name="connsiteY9" fmla="*/ 652551 h 847758"/>
              <a:gd name="connsiteX10" fmla="*/ 193790 w 364356"/>
              <a:gd name="connsiteY10" fmla="*/ 738276 h 847758"/>
              <a:gd name="connsiteX11" fmla="*/ 155690 w 364356"/>
              <a:gd name="connsiteY11" fmla="*/ 731926 h 847758"/>
              <a:gd name="connsiteX12" fmla="*/ 155690 w 364356"/>
              <a:gd name="connsiteY12" fmla="*/ 770026 h 847758"/>
              <a:gd name="connsiteX13" fmla="*/ 108065 w 364356"/>
              <a:gd name="connsiteY13" fmla="*/ 846226 h 847758"/>
              <a:gd name="connsiteX14" fmla="*/ 193790 w 364356"/>
              <a:gd name="connsiteY14" fmla="*/ 693826 h 847758"/>
              <a:gd name="connsiteX15" fmla="*/ 298565 w 364356"/>
              <a:gd name="connsiteY15" fmla="*/ 427126 h 847758"/>
              <a:gd name="connsiteX16" fmla="*/ 260465 w 364356"/>
              <a:gd name="connsiteY16" fmla="*/ 341401 h 847758"/>
              <a:gd name="connsiteX17" fmla="*/ 282690 w 364356"/>
              <a:gd name="connsiteY17" fmla="*/ 328701 h 847758"/>
              <a:gd name="connsiteX18" fmla="*/ 298565 w 364356"/>
              <a:gd name="connsiteY18" fmla="*/ 236626 h 847758"/>
              <a:gd name="connsiteX19" fmla="*/ 115 w 364356"/>
              <a:gd name="connsiteY19" fmla="*/ 138201 h 847758"/>
              <a:gd name="connsiteX20" fmla="*/ 336665 w 364356"/>
              <a:gd name="connsiteY20" fmla="*/ 208051 h 847758"/>
              <a:gd name="connsiteX21" fmla="*/ 343015 w 364356"/>
              <a:gd name="connsiteY21" fmla="*/ 112801 h 847758"/>
              <a:gd name="connsiteX22" fmla="*/ 320790 w 364356"/>
              <a:gd name="connsiteY22" fmla="*/ 1676 h 8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356" h="847758">
                <a:moveTo>
                  <a:pt x="320790" y="1676"/>
                </a:moveTo>
                <a:cubicBezTo>
                  <a:pt x="315498" y="17022"/>
                  <a:pt x="309677" y="178418"/>
                  <a:pt x="311265" y="204876"/>
                </a:cubicBezTo>
                <a:cubicBezTo>
                  <a:pt x="312852" y="231334"/>
                  <a:pt x="331373" y="158838"/>
                  <a:pt x="330315" y="160426"/>
                </a:cubicBezTo>
                <a:cubicBezTo>
                  <a:pt x="329257" y="162014"/>
                  <a:pt x="308619" y="194293"/>
                  <a:pt x="304915" y="214401"/>
                </a:cubicBezTo>
                <a:cubicBezTo>
                  <a:pt x="301211" y="234509"/>
                  <a:pt x="312323" y="250384"/>
                  <a:pt x="308090" y="281076"/>
                </a:cubicBezTo>
                <a:cubicBezTo>
                  <a:pt x="303857" y="311768"/>
                  <a:pt x="283748" y="371564"/>
                  <a:pt x="279515" y="398551"/>
                </a:cubicBezTo>
                <a:cubicBezTo>
                  <a:pt x="275282" y="425539"/>
                  <a:pt x="288511" y="414955"/>
                  <a:pt x="282690" y="443001"/>
                </a:cubicBezTo>
                <a:cubicBezTo>
                  <a:pt x="276869" y="471047"/>
                  <a:pt x="254644" y="540368"/>
                  <a:pt x="244590" y="566826"/>
                </a:cubicBezTo>
                <a:cubicBezTo>
                  <a:pt x="234536" y="593284"/>
                  <a:pt x="226598" y="587464"/>
                  <a:pt x="222365" y="601751"/>
                </a:cubicBezTo>
                <a:cubicBezTo>
                  <a:pt x="218132" y="616038"/>
                  <a:pt x="223953" y="629797"/>
                  <a:pt x="219190" y="652551"/>
                </a:cubicBezTo>
                <a:cubicBezTo>
                  <a:pt x="214427" y="675305"/>
                  <a:pt x="204373" y="725047"/>
                  <a:pt x="193790" y="738276"/>
                </a:cubicBezTo>
                <a:cubicBezTo>
                  <a:pt x="183207" y="751505"/>
                  <a:pt x="162040" y="726634"/>
                  <a:pt x="155690" y="731926"/>
                </a:cubicBezTo>
                <a:cubicBezTo>
                  <a:pt x="149340" y="737218"/>
                  <a:pt x="163627" y="750976"/>
                  <a:pt x="155690" y="770026"/>
                </a:cubicBezTo>
                <a:cubicBezTo>
                  <a:pt x="147753" y="789076"/>
                  <a:pt x="101715" y="858926"/>
                  <a:pt x="108065" y="846226"/>
                </a:cubicBezTo>
                <a:cubicBezTo>
                  <a:pt x="114415" y="833526"/>
                  <a:pt x="162040" y="763676"/>
                  <a:pt x="193790" y="693826"/>
                </a:cubicBezTo>
                <a:cubicBezTo>
                  <a:pt x="225540" y="623976"/>
                  <a:pt x="287453" y="485863"/>
                  <a:pt x="298565" y="427126"/>
                </a:cubicBezTo>
                <a:cubicBezTo>
                  <a:pt x="309677" y="368389"/>
                  <a:pt x="263111" y="357805"/>
                  <a:pt x="260465" y="341401"/>
                </a:cubicBezTo>
                <a:cubicBezTo>
                  <a:pt x="257819" y="324997"/>
                  <a:pt x="276340" y="346163"/>
                  <a:pt x="282690" y="328701"/>
                </a:cubicBezTo>
                <a:cubicBezTo>
                  <a:pt x="289040" y="311239"/>
                  <a:pt x="345661" y="268376"/>
                  <a:pt x="298565" y="236626"/>
                </a:cubicBezTo>
                <a:cubicBezTo>
                  <a:pt x="251469" y="204876"/>
                  <a:pt x="-6235" y="142963"/>
                  <a:pt x="115" y="138201"/>
                </a:cubicBezTo>
                <a:cubicBezTo>
                  <a:pt x="6465" y="133439"/>
                  <a:pt x="279515" y="212284"/>
                  <a:pt x="336665" y="208051"/>
                </a:cubicBezTo>
                <a:cubicBezTo>
                  <a:pt x="393815" y="203818"/>
                  <a:pt x="345132" y="145080"/>
                  <a:pt x="343015" y="112801"/>
                </a:cubicBezTo>
                <a:cubicBezTo>
                  <a:pt x="340898" y="80522"/>
                  <a:pt x="326082" y="-13670"/>
                  <a:pt x="320790" y="1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DDD1C174-85CE-8A39-9145-B30CBA2FBB67}"/>
              </a:ext>
            </a:extLst>
          </p:cNvPr>
          <p:cNvSpPr/>
          <p:nvPr/>
        </p:nvSpPr>
        <p:spPr>
          <a:xfrm>
            <a:off x="11086962" y="7459251"/>
            <a:ext cx="12878" cy="387951"/>
          </a:xfrm>
          <a:custGeom>
            <a:avLst/>
            <a:gdLst>
              <a:gd name="connsiteX0" fmla="*/ 138 w 12878"/>
              <a:gd name="connsiteY0" fmla="*/ 8349 h 387951"/>
              <a:gd name="connsiteX1" fmla="*/ 6488 w 12878"/>
              <a:gd name="connsiteY1" fmla="*/ 386174 h 387951"/>
              <a:gd name="connsiteX2" fmla="*/ 12838 w 12878"/>
              <a:gd name="connsiteY2" fmla="*/ 144874 h 387951"/>
              <a:gd name="connsiteX3" fmla="*/ 138 w 12878"/>
              <a:gd name="connsiteY3" fmla="*/ 8349 h 3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387951">
                <a:moveTo>
                  <a:pt x="138" y="8349"/>
                </a:moveTo>
                <a:cubicBezTo>
                  <a:pt x="-920" y="48566"/>
                  <a:pt x="4371" y="363420"/>
                  <a:pt x="6488" y="386174"/>
                </a:cubicBezTo>
                <a:cubicBezTo>
                  <a:pt x="8605" y="408928"/>
                  <a:pt x="13367" y="206786"/>
                  <a:pt x="12838" y="144874"/>
                </a:cubicBezTo>
                <a:cubicBezTo>
                  <a:pt x="12309" y="82962"/>
                  <a:pt x="1196" y="-31868"/>
                  <a:pt x="138" y="8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B0B15D0A-C9F5-D976-B8E1-05B83B67DD7E}"/>
              </a:ext>
            </a:extLst>
          </p:cNvPr>
          <p:cNvSpPr/>
          <p:nvPr/>
        </p:nvSpPr>
        <p:spPr>
          <a:xfrm>
            <a:off x="11023600" y="7463724"/>
            <a:ext cx="85725" cy="518228"/>
          </a:xfrm>
          <a:custGeom>
            <a:avLst/>
            <a:gdLst>
              <a:gd name="connsiteX0" fmla="*/ 0 w 85725"/>
              <a:gd name="connsiteY0" fmla="*/ 3876 h 518228"/>
              <a:gd name="connsiteX1" fmla="*/ 44450 w 85725"/>
              <a:gd name="connsiteY1" fmla="*/ 191201 h 518228"/>
              <a:gd name="connsiteX2" fmla="*/ 15875 w 85725"/>
              <a:gd name="connsiteY2" fmla="*/ 442026 h 518228"/>
              <a:gd name="connsiteX3" fmla="*/ 15875 w 85725"/>
              <a:gd name="connsiteY3" fmla="*/ 492826 h 518228"/>
              <a:gd name="connsiteX4" fmla="*/ 79375 w 85725"/>
              <a:gd name="connsiteY4" fmla="*/ 372176 h 518228"/>
              <a:gd name="connsiteX5" fmla="*/ 25400 w 85725"/>
              <a:gd name="connsiteY5" fmla="*/ 518226 h 518228"/>
              <a:gd name="connsiteX6" fmla="*/ 34925 w 85725"/>
              <a:gd name="connsiteY6" fmla="*/ 375351 h 518228"/>
              <a:gd name="connsiteX7" fmla="*/ 66675 w 85725"/>
              <a:gd name="connsiteY7" fmla="*/ 172151 h 518228"/>
              <a:gd name="connsiteX8" fmla="*/ 50800 w 85725"/>
              <a:gd name="connsiteY8" fmla="*/ 248351 h 518228"/>
              <a:gd name="connsiteX9" fmla="*/ 44450 w 85725"/>
              <a:gd name="connsiteY9" fmla="*/ 83251 h 518228"/>
              <a:gd name="connsiteX10" fmla="*/ 85725 w 85725"/>
              <a:gd name="connsiteY10" fmla="*/ 86426 h 518228"/>
              <a:gd name="connsiteX11" fmla="*/ 44450 w 85725"/>
              <a:gd name="connsiteY11" fmla="*/ 64201 h 518228"/>
              <a:gd name="connsiteX12" fmla="*/ 0 w 85725"/>
              <a:gd name="connsiteY12" fmla="*/ 3876 h 51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" h="518228">
                <a:moveTo>
                  <a:pt x="0" y="3876"/>
                </a:moveTo>
                <a:cubicBezTo>
                  <a:pt x="0" y="25043"/>
                  <a:pt x="41804" y="118176"/>
                  <a:pt x="44450" y="191201"/>
                </a:cubicBezTo>
                <a:cubicBezTo>
                  <a:pt x="47096" y="264226"/>
                  <a:pt x="20637" y="391755"/>
                  <a:pt x="15875" y="442026"/>
                </a:cubicBezTo>
                <a:cubicBezTo>
                  <a:pt x="11113" y="492297"/>
                  <a:pt x="5292" y="504468"/>
                  <a:pt x="15875" y="492826"/>
                </a:cubicBezTo>
                <a:cubicBezTo>
                  <a:pt x="26458" y="481184"/>
                  <a:pt x="77788" y="367943"/>
                  <a:pt x="79375" y="372176"/>
                </a:cubicBezTo>
                <a:cubicBezTo>
                  <a:pt x="80962" y="376409"/>
                  <a:pt x="32808" y="517697"/>
                  <a:pt x="25400" y="518226"/>
                </a:cubicBezTo>
                <a:cubicBezTo>
                  <a:pt x="17992" y="518755"/>
                  <a:pt x="28046" y="433030"/>
                  <a:pt x="34925" y="375351"/>
                </a:cubicBezTo>
                <a:cubicBezTo>
                  <a:pt x="41804" y="317672"/>
                  <a:pt x="64029" y="193318"/>
                  <a:pt x="66675" y="172151"/>
                </a:cubicBezTo>
                <a:cubicBezTo>
                  <a:pt x="69321" y="150984"/>
                  <a:pt x="54504" y="263168"/>
                  <a:pt x="50800" y="248351"/>
                </a:cubicBezTo>
                <a:cubicBezTo>
                  <a:pt x="47096" y="233534"/>
                  <a:pt x="38629" y="110239"/>
                  <a:pt x="44450" y="83251"/>
                </a:cubicBezTo>
                <a:cubicBezTo>
                  <a:pt x="50271" y="56263"/>
                  <a:pt x="85725" y="89601"/>
                  <a:pt x="85725" y="86426"/>
                </a:cubicBezTo>
                <a:cubicBezTo>
                  <a:pt x="85725" y="83251"/>
                  <a:pt x="56092" y="73726"/>
                  <a:pt x="44450" y="64201"/>
                </a:cubicBezTo>
                <a:cubicBezTo>
                  <a:pt x="32808" y="54676"/>
                  <a:pt x="0" y="-17291"/>
                  <a:pt x="0" y="3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064E526F-256B-D158-6A3C-683B8E4C5861}"/>
              </a:ext>
            </a:extLst>
          </p:cNvPr>
          <p:cNvSpPr/>
          <p:nvPr/>
        </p:nvSpPr>
        <p:spPr>
          <a:xfrm>
            <a:off x="11102902" y="7486925"/>
            <a:ext cx="337092" cy="174582"/>
          </a:xfrm>
          <a:custGeom>
            <a:avLst/>
            <a:gdLst>
              <a:gd name="connsiteX0" fmla="*/ 73 w 337092"/>
              <a:gd name="connsiteY0" fmla="*/ 21950 h 174582"/>
              <a:gd name="connsiteX1" fmla="*/ 285823 w 337092"/>
              <a:gd name="connsiteY1" fmla="*/ 56875 h 174582"/>
              <a:gd name="connsiteX2" fmla="*/ 244548 w 337092"/>
              <a:gd name="connsiteY2" fmla="*/ 66400 h 174582"/>
              <a:gd name="connsiteX3" fmla="*/ 279473 w 337092"/>
              <a:gd name="connsiteY3" fmla="*/ 129900 h 174582"/>
              <a:gd name="connsiteX4" fmla="*/ 108023 w 337092"/>
              <a:gd name="connsiteY4" fmla="*/ 117200 h 174582"/>
              <a:gd name="connsiteX5" fmla="*/ 317573 w 337092"/>
              <a:gd name="connsiteY5" fmla="*/ 139425 h 174582"/>
              <a:gd name="connsiteX6" fmla="*/ 317573 w 337092"/>
              <a:gd name="connsiteY6" fmla="*/ 168000 h 174582"/>
              <a:gd name="connsiteX7" fmla="*/ 225498 w 337092"/>
              <a:gd name="connsiteY7" fmla="*/ 2900 h 174582"/>
              <a:gd name="connsiteX8" fmla="*/ 257248 w 337092"/>
              <a:gd name="connsiteY8" fmla="*/ 60050 h 174582"/>
              <a:gd name="connsiteX9" fmla="*/ 73 w 337092"/>
              <a:gd name="connsiteY9" fmla="*/ 21950 h 17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092" h="174582">
                <a:moveTo>
                  <a:pt x="73" y="21950"/>
                </a:moveTo>
                <a:cubicBezTo>
                  <a:pt x="4836" y="21421"/>
                  <a:pt x="245077" y="49467"/>
                  <a:pt x="285823" y="56875"/>
                </a:cubicBezTo>
                <a:cubicBezTo>
                  <a:pt x="326569" y="64283"/>
                  <a:pt x="245606" y="54229"/>
                  <a:pt x="244548" y="66400"/>
                </a:cubicBezTo>
                <a:cubicBezTo>
                  <a:pt x="243490" y="78571"/>
                  <a:pt x="302227" y="121433"/>
                  <a:pt x="279473" y="129900"/>
                </a:cubicBezTo>
                <a:cubicBezTo>
                  <a:pt x="256719" y="138367"/>
                  <a:pt x="101673" y="115613"/>
                  <a:pt x="108023" y="117200"/>
                </a:cubicBezTo>
                <a:cubicBezTo>
                  <a:pt x="114373" y="118788"/>
                  <a:pt x="282648" y="130958"/>
                  <a:pt x="317573" y="139425"/>
                </a:cubicBezTo>
                <a:cubicBezTo>
                  <a:pt x="352498" y="147892"/>
                  <a:pt x="332919" y="190754"/>
                  <a:pt x="317573" y="168000"/>
                </a:cubicBezTo>
                <a:cubicBezTo>
                  <a:pt x="302227" y="145246"/>
                  <a:pt x="235552" y="20892"/>
                  <a:pt x="225498" y="2900"/>
                </a:cubicBezTo>
                <a:cubicBezTo>
                  <a:pt x="215444" y="-15092"/>
                  <a:pt x="289527" y="56346"/>
                  <a:pt x="257248" y="60050"/>
                </a:cubicBezTo>
                <a:cubicBezTo>
                  <a:pt x="224969" y="63754"/>
                  <a:pt x="-4690" y="22479"/>
                  <a:pt x="73" y="21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900D173D-C75F-375F-D7BB-372E5D2C9BA7}"/>
              </a:ext>
            </a:extLst>
          </p:cNvPr>
          <p:cNvSpPr/>
          <p:nvPr/>
        </p:nvSpPr>
        <p:spPr>
          <a:xfrm>
            <a:off x="11001135" y="7554493"/>
            <a:ext cx="409830" cy="764403"/>
          </a:xfrm>
          <a:custGeom>
            <a:avLst/>
            <a:gdLst>
              <a:gd name="connsiteX0" fmla="*/ 139940 w 409830"/>
              <a:gd name="connsiteY0" fmla="*/ 11532 h 764403"/>
              <a:gd name="connsiteX1" fmla="*/ 105015 w 409830"/>
              <a:gd name="connsiteY1" fmla="*/ 389357 h 764403"/>
              <a:gd name="connsiteX2" fmla="*/ 3415 w 409830"/>
              <a:gd name="connsiteY2" fmla="*/ 751307 h 764403"/>
              <a:gd name="connsiteX3" fmla="*/ 28815 w 409830"/>
              <a:gd name="connsiteY3" fmla="*/ 652882 h 764403"/>
              <a:gd name="connsiteX4" fmla="*/ 76440 w 409830"/>
              <a:gd name="connsiteY4" fmla="*/ 348082 h 764403"/>
              <a:gd name="connsiteX5" fmla="*/ 82790 w 409830"/>
              <a:gd name="connsiteY5" fmla="*/ 398882 h 764403"/>
              <a:gd name="connsiteX6" fmla="*/ 136765 w 409830"/>
              <a:gd name="connsiteY6" fmla="*/ 129007 h 764403"/>
              <a:gd name="connsiteX7" fmla="*/ 409815 w 409830"/>
              <a:gd name="connsiteY7" fmla="*/ 160757 h 764403"/>
              <a:gd name="connsiteX8" fmla="*/ 149465 w 409830"/>
              <a:gd name="connsiteY8" fmla="*/ 100432 h 764403"/>
              <a:gd name="connsiteX9" fmla="*/ 139940 w 409830"/>
              <a:gd name="connsiteY9" fmla="*/ 11532 h 76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830" h="764403">
                <a:moveTo>
                  <a:pt x="139940" y="11532"/>
                </a:moveTo>
                <a:cubicBezTo>
                  <a:pt x="132532" y="59686"/>
                  <a:pt x="127769" y="266061"/>
                  <a:pt x="105015" y="389357"/>
                </a:cubicBezTo>
                <a:cubicBezTo>
                  <a:pt x="82261" y="512653"/>
                  <a:pt x="16115" y="707386"/>
                  <a:pt x="3415" y="751307"/>
                </a:cubicBezTo>
                <a:cubicBezTo>
                  <a:pt x="-9285" y="795228"/>
                  <a:pt x="16644" y="720086"/>
                  <a:pt x="28815" y="652882"/>
                </a:cubicBezTo>
                <a:cubicBezTo>
                  <a:pt x="40986" y="585678"/>
                  <a:pt x="67444" y="390415"/>
                  <a:pt x="76440" y="348082"/>
                </a:cubicBezTo>
                <a:cubicBezTo>
                  <a:pt x="85436" y="305749"/>
                  <a:pt x="72736" y="435394"/>
                  <a:pt x="82790" y="398882"/>
                </a:cubicBezTo>
                <a:cubicBezTo>
                  <a:pt x="92844" y="362370"/>
                  <a:pt x="82261" y="168695"/>
                  <a:pt x="136765" y="129007"/>
                </a:cubicBezTo>
                <a:cubicBezTo>
                  <a:pt x="191269" y="89320"/>
                  <a:pt x="407698" y="165519"/>
                  <a:pt x="409815" y="160757"/>
                </a:cubicBezTo>
                <a:cubicBezTo>
                  <a:pt x="411932" y="155995"/>
                  <a:pt x="191269" y="120540"/>
                  <a:pt x="149465" y="100432"/>
                </a:cubicBezTo>
                <a:cubicBezTo>
                  <a:pt x="107661" y="80324"/>
                  <a:pt x="147348" y="-36622"/>
                  <a:pt x="139940" y="1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C8123B17-BB3C-215F-584B-5BAB5BDBB5FA}"/>
              </a:ext>
            </a:extLst>
          </p:cNvPr>
          <p:cNvSpPr/>
          <p:nvPr/>
        </p:nvSpPr>
        <p:spPr>
          <a:xfrm>
            <a:off x="11134166" y="7866948"/>
            <a:ext cx="289454" cy="62296"/>
          </a:xfrm>
          <a:custGeom>
            <a:avLst/>
            <a:gdLst>
              <a:gd name="connsiteX0" fmla="*/ 559 w 289454"/>
              <a:gd name="connsiteY0" fmla="*/ 702 h 62296"/>
              <a:gd name="connsiteX1" fmla="*/ 276784 w 289454"/>
              <a:gd name="connsiteY1" fmla="*/ 61027 h 62296"/>
              <a:gd name="connsiteX2" fmla="*/ 245034 w 289454"/>
              <a:gd name="connsiteY2" fmla="*/ 38802 h 62296"/>
              <a:gd name="connsiteX3" fmla="*/ 264084 w 289454"/>
              <a:gd name="connsiteY3" fmla="*/ 3877 h 62296"/>
              <a:gd name="connsiteX4" fmla="*/ 206934 w 289454"/>
              <a:gd name="connsiteY4" fmla="*/ 26102 h 62296"/>
              <a:gd name="connsiteX5" fmla="*/ 559 w 289454"/>
              <a:gd name="connsiteY5" fmla="*/ 702 h 6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454" h="62296">
                <a:moveTo>
                  <a:pt x="559" y="702"/>
                </a:moveTo>
                <a:cubicBezTo>
                  <a:pt x="12201" y="6523"/>
                  <a:pt x="236038" y="54677"/>
                  <a:pt x="276784" y="61027"/>
                </a:cubicBezTo>
                <a:cubicBezTo>
                  <a:pt x="317530" y="67377"/>
                  <a:pt x="247151" y="48327"/>
                  <a:pt x="245034" y="38802"/>
                </a:cubicBezTo>
                <a:cubicBezTo>
                  <a:pt x="242917" y="29277"/>
                  <a:pt x="270434" y="5994"/>
                  <a:pt x="264084" y="3877"/>
                </a:cubicBezTo>
                <a:cubicBezTo>
                  <a:pt x="257734" y="1760"/>
                  <a:pt x="251384" y="25044"/>
                  <a:pt x="206934" y="26102"/>
                </a:cubicBezTo>
                <a:cubicBezTo>
                  <a:pt x="162484" y="27160"/>
                  <a:pt x="-11083" y="-5119"/>
                  <a:pt x="559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BECFF603-14AA-D044-B10E-29E9539A9657}"/>
              </a:ext>
            </a:extLst>
          </p:cNvPr>
          <p:cNvSpPr/>
          <p:nvPr/>
        </p:nvSpPr>
        <p:spPr>
          <a:xfrm>
            <a:off x="11102975" y="7924654"/>
            <a:ext cx="311814" cy="155420"/>
          </a:xfrm>
          <a:custGeom>
            <a:avLst/>
            <a:gdLst>
              <a:gd name="connsiteX0" fmla="*/ 0 w 311814"/>
              <a:gd name="connsiteY0" fmla="*/ 146 h 155420"/>
              <a:gd name="connsiteX1" fmla="*/ 174625 w 311814"/>
              <a:gd name="connsiteY1" fmla="*/ 44596 h 155420"/>
              <a:gd name="connsiteX2" fmla="*/ 311150 w 311814"/>
              <a:gd name="connsiteY2" fmla="*/ 152546 h 155420"/>
              <a:gd name="connsiteX3" fmla="*/ 219075 w 311814"/>
              <a:gd name="connsiteY3" fmla="*/ 120796 h 155420"/>
              <a:gd name="connsiteX4" fmla="*/ 50800 w 311814"/>
              <a:gd name="connsiteY4" fmla="*/ 82696 h 155420"/>
              <a:gd name="connsiteX5" fmla="*/ 219075 w 311814"/>
              <a:gd name="connsiteY5" fmla="*/ 101746 h 155420"/>
              <a:gd name="connsiteX6" fmla="*/ 174625 w 311814"/>
              <a:gd name="connsiteY6" fmla="*/ 57296 h 155420"/>
              <a:gd name="connsiteX7" fmla="*/ 0 w 311814"/>
              <a:gd name="connsiteY7" fmla="*/ 146 h 15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814" h="155420">
                <a:moveTo>
                  <a:pt x="0" y="146"/>
                </a:moveTo>
                <a:cubicBezTo>
                  <a:pt x="0" y="-1971"/>
                  <a:pt x="122767" y="19196"/>
                  <a:pt x="174625" y="44596"/>
                </a:cubicBezTo>
                <a:cubicBezTo>
                  <a:pt x="226483" y="69996"/>
                  <a:pt x="303742" y="139846"/>
                  <a:pt x="311150" y="152546"/>
                </a:cubicBezTo>
                <a:cubicBezTo>
                  <a:pt x="318558" y="165246"/>
                  <a:pt x="262467" y="132438"/>
                  <a:pt x="219075" y="120796"/>
                </a:cubicBezTo>
                <a:cubicBezTo>
                  <a:pt x="175683" y="109154"/>
                  <a:pt x="50800" y="85871"/>
                  <a:pt x="50800" y="82696"/>
                </a:cubicBezTo>
                <a:cubicBezTo>
                  <a:pt x="50800" y="79521"/>
                  <a:pt x="198438" y="105979"/>
                  <a:pt x="219075" y="101746"/>
                </a:cubicBezTo>
                <a:cubicBezTo>
                  <a:pt x="239712" y="97513"/>
                  <a:pt x="205846" y="71054"/>
                  <a:pt x="174625" y="57296"/>
                </a:cubicBezTo>
                <a:cubicBezTo>
                  <a:pt x="143404" y="43538"/>
                  <a:pt x="0" y="2263"/>
                  <a:pt x="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1924DF43-A89B-92DC-825B-9665FC2E7039}"/>
              </a:ext>
            </a:extLst>
          </p:cNvPr>
          <p:cNvSpPr/>
          <p:nvPr/>
        </p:nvSpPr>
        <p:spPr>
          <a:xfrm>
            <a:off x="11055173" y="8070724"/>
            <a:ext cx="330329" cy="85623"/>
          </a:xfrm>
          <a:custGeom>
            <a:avLst/>
            <a:gdLst>
              <a:gd name="connsiteX0" fmla="*/ 177 w 330329"/>
              <a:gd name="connsiteY0" fmla="*/ 126 h 85623"/>
              <a:gd name="connsiteX1" fmla="*/ 311327 w 330329"/>
              <a:gd name="connsiteY1" fmla="*/ 82676 h 85623"/>
              <a:gd name="connsiteX2" fmla="*/ 266877 w 330329"/>
              <a:gd name="connsiteY2" fmla="*/ 63626 h 85623"/>
              <a:gd name="connsiteX3" fmla="*/ 177 w 330329"/>
              <a:gd name="connsiteY3" fmla="*/ 126 h 8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329" h="85623">
                <a:moveTo>
                  <a:pt x="177" y="126"/>
                </a:moveTo>
                <a:cubicBezTo>
                  <a:pt x="7585" y="3301"/>
                  <a:pt x="266877" y="72093"/>
                  <a:pt x="311327" y="82676"/>
                </a:cubicBezTo>
                <a:cubicBezTo>
                  <a:pt x="355777" y="93259"/>
                  <a:pt x="314502" y="72622"/>
                  <a:pt x="266877" y="63626"/>
                </a:cubicBezTo>
                <a:cubicBezTo>
                  <a:pt x="219252" y="54630"/>
                  <a:pt x="-7231" y="-3049"/>
                  <a:pt x="177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87EA3F25-F6F3-2026-5B93-11C1840B206D}"/>
              </a:ext>
            </a:extLst>
          </p:cNvPr>
          <p:cNvSpPr/>
          <p:nvPr/>
        </p:nvSpPr>
        <p:spPr>
          <a:xfrm>
            <a:off x="11026014" y="8121632"/>
            <a:ext cx="330849" cy="75046"/>
          </a:xfrm>
          <a:custGeom>
            <a:avLst/>
            <a:gdLst>
              <a:gd name="connsiteX0" fmla="*/ 761 w 330849"/>
              <a:gd name="connsiteY0" fmla="*/ 18 h 75046"/>
              <a:gd name="connsiteX1" fmla="*/ 321436 w 330849"/>
              <a:gd name="connsiteY1" fmla="*/ 60343 h 75046"/>
              <a:gd name="connsiteX2" fmla="*/ 248411 w 330849"/>
              <a:gd name="connsiteY2" fmla="*/ 73043 h 75046"/>
              <a:gd name="connsiteX3" fmla="*/ 280161 w 330849"/>
              <a:gd name="connsiteY3" fmla="*/ 73043 h 75046"/>
              <a:gd name="connsiteX4" fmla="*/ 232536 w 330849"/>
              <a:gd name="connsiteY4" fmla="*/ 53993 h 75046"/>
              <a:gd name="connsiteX5" fmla="*/ 761 w 330849"/>
              <a:gd name="connsiteY5" fmla="*/ 18 h 7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849" h="75046">
                <a:moveTo>
                  <a:pt x="761" y="18"/>
                </a:moveTo>
                <a:cubicBezTo>
                  <a:pt x="15578" y="1076"/>
                  <a:pt x="280161" y="48172"/>
                  <a:pt x="321436" y="60343"/>
                </a:cubicBezTo>
                <a:cubicBezTo>
                  <a:pt x="362711" y="72514"/>
                  <a:pt x="255290" y="70926"/>
                  <a:pt x="248411" y="73043"/>
                </a:cubicBezTo>
                <a:cubicBezTo>
                  <a:pt x="241532" y="75160"/>
                  <a:pt x="282807" y="76218"/>
                  <a:pt x="280161" y="73043"/>
                </a:cubicBezTo>
                <a:cubicBezTo>
                  <a:pt x="277515" y="69868"/>
                  <a:pt x="273282" y="65106"/>
                  <a:pt x="232536" y="53993"/>
                </a:cubicBezTo>
                <a:cubicBezTo>
                  <a:pt x="191790" y="42881"/>
                  <a:pt x="-14056" y="-1040"/>
                  <a:pt x="76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FB74931B-44C3-942D-D991-CB27680FFD6B}"/>
              </a:ext>
            </a:extLst>
          </p:cNvPr>
          <p:cNvSpPr/>
          <p:nvPr/>
        </p:nvSpPr>
        <p:spPr>
          <a:xfrm>
            <a:off x="10941047" y="8240750"/>
            <a:ext cx="343505" cy="128581"/>
          </a:xfrm>
          <a:custGeom>
            <a:avLst/>
            <a:gdLst>
              <a:gd name="connsiteX0" fmla="*/ 41278 w 343505"/>
              <a:gd name="connsiteY0" fmla="*/ 1550 h 128581"/>
              <a:gd name="connsiteX1" fmla="*/ 333378 w 343505"/>
              <a:gd name="connsiteY1" fmla="*/ 42825 h 128581"/>
              <a:gd name="connsiteX2" fmla="*/ 269878 w 343505"/>
              <a:gd name="connsiteY2" fmla="*/ 58700 h 128581"/>
              <a:gd name="connsiteX3" fmla="*/ 311153 w 343505"/>
              <a:gd name="connsiteY3" fmla="*/ 106325 h 128581"/>
              <a:gd name="connsiteX4" fmla="*/ 298453 w 343505"/>
              <a:gd name="connsiteY4" fmla="*/ 115850 h 128581"/>
              <a:gd name="connsiteX5" fmla="*/ 3 w 343505"/>
              <a:gd name="connsiteY5" fmla="*/ 84100 h 128581"/>
              <a:gd name="connsiteX6" fmla="*/ 304803 w 343505"/>
              <a:gd name="connsiteY6" fmla="*/ 128550 h 128581"/>
              <a:gd name="connsiteX7" fmla="*/ 288928 w 343505"/>
              <a:gd name="connsiteY7" fmla="*/ 90450 h 128581"/>
              <a:gd name="connsiteX8" fmla="*/ 85728 w 343505"/>
              <a:gd name="connsiteY8" fmla="*/ 49175 h 128581"/>
              <a:gd name="connsiteX9" fmla="*/ 333378 w 343505"/>
              <a:gd name="connsiteY9" fmla="*/ 80925 h 128581"/>
              <a:gd name="connsiteX10" fmla="*/ 285753 w 343505"/>
              <a:gd name="connsiteY10" fmla="*/ 46000 h 128581"/>
              <a:gd name="connsiteX11" fmla="*/ 193678 w 343505"/>
              <a:gd name="connsiteY11" fmla="*/ 11075 h 128581"/>
              <a:gd name="connsiteX12" fmla="*/ 41278 w 343505"/>
              <a:gd name="connsiteY12" fmla="*/ 1550 h 12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505" h="128581">
                <a:moveTo>
                  <a:pt x="41278" y="1550"/>
                </a:moveTo>
                <a:cubicBezTo>
                  <a:pt x="64561" y="6842"/>
                  <a:pt x="295278" y="33300"/>
                  <a:pt x="333378" y="42825"/>
                </a:cubicBezTo>
                <a:cubicBezTo>
                  <a:pt x="371478" y="52350"/>
                  <a:pt x="273582" y="48117"/>
                  <a:pt x="269878" y="58700"/>
                </a:cubicBezTo>
                <a:cubicBezTo>
                  <a:pt x="266174" y="69283"/>
                  <a:pt x="311153" y="106325"/>
                  <a:pt x="311153" y="106325"/>
                </a:cubicBezTo>
                <a:cubicBezTo>
                  <a:pt x="315916" y="115850"/>
                  <a:pt x="350311" y="119554"/>
                  <a:pt x="298453" y="115850"/>
                </a:cubicBezTo>
                <a:cubicBezTo>
                  <a:pt x="246595" y="112146"/>
                  <a:pt x="-1055" y="81983"/>
                  <a:pt x="3" y="84100"/>
                </a:cubicBezTo>
                <a:cubicBezTo>
                  <a:pt x="1061" y="86217"/>
                  <a:pt x="256649" y="127492"/>
                  <a:pt x="304803" y="128550"/>
                </a:cubicBezTo>
                <a:cubicBezTo>
                  <a:pt x="352957" y="129608"/>
                  <a:pt x="325441" y="103679"/>
                  <a:pt x="288928" y="90450"/>
                </a:cubicBezTo>
                <a:cubicBezTo>
                  <a:pt x="252416" y="77221"/>
                  <a:pt x="78320" y="50762"/>
                  <a:pt x="85728" y="49175"/>
                </a:cubicBezTo>
                <a:cubicBezTo>
                  <a:pt x="93136" y="47588"/>
                  <a:pt x="300041" y="81454"/>
                  <a:pt x="333378" y="80925"/>
                </a:cubicBezTo>
                <a:cubicBezTo>
                  <a:pt x="366715" y="80396"/>
                  <a:pt x="309036" y="57642"/>
                  <a:pt x="285753" y="46000"/>
                </a:cubicBezTo>
                <a:cubicBezTo>
                  <a:pt x="262470" y="34358"/>
                  <a:pt x="232836" y="16367"/>
                  <a:pt x="193678" y="11075"/>
                </a:cubicBezTo>
                <a:cubicBezTo>
                  <a:pt x="154520" y="5783"/>
                  <a:pt x="17995" y="-3742"/>
                  <a:pt x="41278" y="1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E92C7A18-9795-DCBC-7DC6-92011DE308C5}"/>
              </a:ext>
            </a:extLst>
          </p:cNvPr>
          <p:cNvSpPr/>
          <p:nvPr/>
        </p:nvSpPr>
        <p:spPr>
          <a:xfrm>
            <a:off x="10632797" y="7896223"/>
            <a:ext cx="445130" cy="559994"/>
          </a:xfrm>
          <a:custGeom>
            <a:avLst/>
            <a:gdLst>
              <a:gd name="connsiteX0" fmla="*/ 278 w 445130"/>
              <a:gd name="connsiteY0" fmla="*/ 349252 h 559994"/>
              <a:gd name="connsiteX1" fmla="*/ 181253 w 445130"/>
              <a:gd name="connsiteY1" fmla="*/ 508002 h 559994"/>
              <a:gd name="connsiteX2" fmla="*/ 314603 w 445130"/>
              <a:gd name="connsiteY2" fmla="*/ 457202 h 559994"/>
              <a:gd name="connsiteX3" fmla="*/ 298728 w 445130"/>
              <a:gd name="connsiteY3" fmla="*/ 473077 h 559994"/>
              <a:gd name="connsiteX4" fmla="*/ 352703 w 445130"/>
              <a:gd name="connsiteY4" fmla="*/ 269877 h 559994"/>
              <a:gd name="connsiteX5" fmla="*/ 349528 w 445130"/>
              <a:gd name="connsiteY5" fmla="*/ 330202 h 559994"/>
              <a:gd name="connsiteX6" fmla="*/ 368578 w 445130"/>
              <a:gd name="connsiteY6" fmla="*/ 139702 h 559994"/>
              <a:gd name="connsiteX7" fmla="*/ 444778 w 445130"/>
              <a:gd name="connsiteY7" fmla="*/ 2 h 559994"/>
              <a:gd name="connsiteX8" fmla="*/ 397153 w 445130"/>
              <a:gd name="connsiteY8" fmla="*/ 142877 h 559994"/>
              <a:gd name="connsiteX9" fmla="*/ 400328 w 445130"/>
              <a:gd name="connsiteY9" fmla="*/ 279402 h 559994"/>
              <a:gd name="connsiteX10" fmla="*/ 359053 w 445130"/>
              <a:gd name="connsiteY10" fmla="*/ 222252 h 559994"/>
              <a:gd name="connsiteX11" fmla="*/ 327303 w 445130"/>
              <a:gd name="connsiteY11" fmla="*/ 390527 h 559994"/>
              <a:gd name="connsiteX12" fmla="*/ 359053 w 445130"/>
              <a:gd name="connsiteY12" fmla="*/ 447677 h 559994"/>
              <a:gd name="connsiteX13" fmla="*/ 263803 w 445130"/>
              <a:gd name="connsiteY13" fmla="*/ 549277 h 559994"/>
              <a:gd name="connsiteX14" fmla="*/ 286028 w 445130"/>
              <a:gd name="connsiteY14" fmla="*/ 495302 h 559994"/>
              <a:gd name="connsiteX15" fmla="*/ 174903 w 445130"/>
              <a:gd name="connsiteY15" fmla="*/ 555627 h 559994"/>
              <a:gd name="connsiteX16" fmla="*/ 165378 w 445130"/>
              <a:gd name="connsiteY16" fmla="*/ 542927 h 559994"/>
              <a:gd name="connsiteX17" fmla="*/ 32028 w 445130"/>
              <a:gd name="connsiteY17" fmla="*/ 444502 h 559994"/>
              <a:gd name="connsiteX18" fmla="*/ 136803 w 445130"/>
              <a:gd name="connsiteY18" fmla="*/ 492127 h 559994"/>
              <a:gd name="connsiteX19" fmla="*/ 278 w 445130"/>
              <a:gd name="connsiteY19" fmla="*/ 349252 h 55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5130" h="559994">
                <a:moveTo>
                  <a:pt x="278" y="349252"/>
                </a:moveTo>
                <a:cubicBezTo>
                  <a:pt x="7686" y="351898"/>
                  <a:pt x="128866" y="490010"/>
                  <a:pt x="181253" y="508002"/>
                </a:cubicBezTo>
                <a:cubicBezTo>
                  <a:pt x="233640" y="525994"/>
                  <a:pt x="314603" y="457202"/>
                  <a:pt x="314603" y="457202"/>
                </a:cubicBezTo>
                <a:cubicBezTo>
                  <a:pt x="334182" y="451381"/>
                  <a:pt x="292378" y="504298"/>
                  <a:pt x="298728" y="473077"/>
                </a:cubicBezTo>
                <a:cubicBezTo>
                  <a:pt x="305078" y="441856"/>
                  <a:pt x="344236" y="293689"/>
                  <a:pt x="352703" y="269877"/>
                </a:cubicBezTo>
                <a:cubicBezTo>
                  <a:pt x="361170" y="246065"/>
                  <a:pt x="346882" y="351898"/>
                  <a:pt x="349528" y="330202"/>
                </a:cubicBezTo>
                <a:cubicBezTo>
                  <a:pt x="352174" y="308506"/>
                  <a:pt x="352703" y="194735"/>
                  <a:pt x="368578" y="139702"/>
                </a:cubicBezTo>
                <a:cubicBezTo>
                  <a:pt x="384453" y="84669"/>
                  <a:pt x="440016" y="-527"/>
                  <a:pt x="444778" y="2"/>
                </a:cubicBezTo>
                <a:cubicBezTo>
                  <a:pt x="449541" y="531"/>
                  <a:pt x="404561" y="96310"/>
                  <a:pt x="397153" y="142877"/>
                </a:cubicBezTo>
                <a:cubicBezTo>
                  <a:pt x="389745" y="189444"/>
                  <a:pt x="406678" y="266173"/>
                  <a:pt x="400328" y="279402"/>
                </a:cubicBezTo>
                <a:cubicBezTo>
                  <a:pt x="393978" y="292631"/>
                  <a:pt x="371224" y="203731"/>
                  <a:pt x="359053" y="222252"/>
                </a:cubicBezTo>
                <a:cubicBezTo>
                  <a:pt x="346882" y="240773"/>
                  <a:pt x="327303" y="352956"/>
                  <a:pt x="327303" y="390527"/>
                </a:cubicBezTo>
                <a:cubicBezTo>
                  <a:pt x="327303" y="428098"/>
                  <a:pt x="369636" y="421219"/>
                  <a:pt x="359053" y="447677"/>
                </a:cubicBezTo>
                <a:cubicBezTo>
                  <a:pt x="348470" y="474135"/>
                  <a:pt x="275974" y="541340"/>
                  <a:pt x="263803" y="549277"/>
                </a:cubicBezTo>
                <a:cubicBezTo>
                  <a:pt x="251632" y="557214"/>
                  <a:pt x="300845" y="494244"/>
                  <a:pt x="286028" y="495302"/>
                </a:cubicBezTo>
                <a:cubicBezTo>
                  <a:pt x="271211" y="496360"/>
                  <a:pt x="174903" y="555627"/>
                  <a:pt x="174903" y="555627"/>
                </a:cubicBezTo>
                <a:cubicBezTo>
                  <a:pt x="154795" y="563564"/>
                  <a:pt x="189190" y="561448"/>
                  <a:pt x="165378" y="542927"/>
                </a:cubicBezTo>
                <a:cubicBezTo>
                  <a:pt x="141566" y="524406"/>
                  <a:pt x="36791" y="452969"/>
                  <a:pt x="32028" y="444502"/>
                </a:cubicBezTo>
                <a:cubicBezTo>
                  <a:pt x="27265" y="436035"/>
                  <a:pt x="137861" y="502181"/>
                  <a:pt x="136803" y="492127"/>
                </a:cubicBezTo>
                <a:cubicBezTo>
                  <a:pt x="135745" y="482073"/>
                  <a:pt x="-7130" y="346606"/>
                  <a:pt x="278" y="349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109EB048-5949-0276-47C2-18FC7C5ECE73}"/>
              </a:ext>
            </a:extLst>
          </p:cNvPr>
          <p:cNvSpPr/>
          <p:nvPr/>
        </p:nvSpPr>
        <p:spPr>
          <a:xfrm>
            <a:off x="10712573" y="8346789"/>
            <a:ext cx="590684" cy="155978"/>
          </a:xfrm>
          <a:custGeom>
            <a:avLst/>
            <a:gdLst>
              <a:gd name="connsiteX0" fmla="*/ 9402 w 590684"/>
              <a:gd name="connsiteY0" fmla="*/ 51086 h 155978"/>
              <a:gd name="connsiteX1" fmla="*/ 574552 w 590684"/>
              <a:gd name="connsiteY1" fmla="*/ 146336 h 155978"/>
              <a:gd name="connsiteX2" fmla="*/ 415802 w 590684"/>
              <a:gd name="connsiteY2" fmla="*/ 149511 h 155978"/>
              <a:gd name="connsiteX3" fmla="*/ 196727 w 590684"/>
              <a:gd name="connsiteY3" fmla="*/ 117761 h 155978"/>
              <a:gd name="connsiteX4" fmla="*/ 485652 w 590684"/>
              <a:gd name="connsiteY4" fmla="*/ 139986 h 155978"/>
              <a:gd name="connsiteX5" fmla="*/ 238002 w 590684"/>
              <a:gd name="connsiteY5" fmla="*/ 89186 h 155978"/>
              <a:gd name="connsiteX6" fmla="*/ 374527 w 590684"/>
              <a:gd name="connsiteY6" fmla="*/ 286 h 155978"/>
              <a:gd name="connsiteX7" fmla="*/ 231652 w 590684"/>
              <a:gd name="connsiteY7" fmla="*/ 60611 h 155978"/>
              <a:gd name="connsiteX8" fmla="*/ 9402 w 590684"/>
              <a:gd name="connsiteY8" fmla="*/ 51086 h 15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684" h="155978">
                <a:moveTo>
                  <a:pt x="9402" y="51086"/>
                </a:moveTo>
                <a:cubicBezTo>
                  <a:pt x="66552" y="65374"/>
                  <a:pt x="506819" y="129932"/>
                  <a:pt x="574552" y="146336"/>
                </a:cubicBezTo>
                <a:cubicBezTo>
                  <a:pt x="642285" y="162740"/>
                  <a:pt x="478773" y="154273"/>
                  <a:pt x="415802" y="149511"/>
                </a:cubicBezTo>
                <a:cubicBezTo>
                  <a:pt x="352831" y="144749"/>
                  <a:pt x="185085" y="119348"/>
                  <a:pt x="196727" y="117761"/>
                </a:cubicBezTo>
                <a:cubicBezTo>
                  <a:pt x="208369" y="116174"/>
                  <a:pt x="478773" y="144748"/>
                  <a:pt x="485652" y="139986"/>
                </a:cubicBezTo>
                <a:cubicBezTo>
                  <a:pt x="492531" y="135224"/>
                  <a:pt x="256523" y="112469"/>
                  <a:pt x="238002" y="89186"/>
                </a:cubicBezTo>
                <a:cubicBezTo>
                  <a:pt x="219481" y="65903"/>
                  <a:pt x="375585" y="5048"/>
                  <a:pt x="374527" y="286"/>
                </a:cubicBezTo>
                <a:cubicBezTo>
                  <a:pt x="373469" y="-4476"/>
                  <a:pt x="291448" y="51615"/>
                  <a:pt x="231652" y="60611"/>
                </a:cubicBezTo>
                <a:cubicBezTo>
                  <a:pt x="171856" y="69607"/>
                  <a:pt x="-47748" y="36798"/>
                  <a:pt x="9402" y="5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62F76600-E5E1-1593-2190-7FF418A8B896}"/>
              </a:ext>
            </a:extLst>
          </p:cNvPr>
          <p:cNvSpPr/>
          <p:nvPr/>
        </p:nvSpPr>
        <p:spPr>
          <a:xfrm>
            <a:off x="11384518" y="7532586"/>
            <a:ext cx="1306967" cy="220044"/>
          </a:xfrm>
          <a:custGeom>
            <a:avLst/>
            <a:gdLst>
              <a:gd name="connsiteX0" fmla="*/ 2350 w 1306967"/>
              <a:gd name="connsiteY0" fmla="*/ 1150 h 220044"/>
              <a:gd name="connsiteX1" fmla="*/ 778727 w 1306967"/>
              <a:gd name="connsiteY1" fmla="*/ 41406 h 220044"/>
              <a:gd name="connsiteX2" fmla="*/ 479678 w 1306967"/>
              <a:gd name="connsiteY2" fmla="*/ 47157 h 220044"/>
              <a:gd name="connsiteX3" fmla="*/ 358908 w 1306967"/>
              <a:gd name="connsiteY3" fmla="*/ 110418 h 220044"/>
              <a:gd name="connsiteX4" fmla="*/ 784478 w 1306967"/>
              <a:gd name="connsiteY4" fmla="*/ 127671 h 220044"/>
              <a:gd name="connsiteX5" fmla="*/ 583195 w 1306967"/>
              <a:gd name="connsiteY5" fmla="*/ 156425 h 220044"/>
              <a:gd name="connsiteX6" fmla="*/ 1290561 w 1306967"/>
              <a:gd name="connsiteY6" fmla="*/ 219686 h 220044"/>
              <a:gd name="connsiteX7" fmla="*/ 1089278 w 1306967"/>
              <a:gd name="connsiteY7" fmla="*/ 179429 h 220044"/>
              <a:gd name="connsiteX8" fmla="*/ 1181293 w 1306967"/>
              <a:gd name="connsiteY8" fmla="*/ 121920 h 220044"/>
              <a:gd name="connsiteX9" fmla="*/ 657957 w 1306967"/>
              <a:gd name="connsiteY9" fmla="*/ 185180 h 220044"/>
              <a:gd name="connsiteX10" fmla="*/ 301399 w 1306967"/>
              <a:gd name="connsiteY10" fmla="*/ 167927 h 220044"/>
              <a:gd name="connsiteX11" fmla="*/ 255391 w 1306967"/>
              <a:gd name="connsiteY11" fmla="*/ 127671 h 220044"/>
              <a:gd name="connsiteX12" fmla="*/ 261142 w 1306967"/>
              <a:gd name="connsiteY12" fmla="*/ 202433 h 220044"/>
              <a:gd name="connsiteX13" fmla="*/ 347407 w 1306967"/>
              <a:gd name="connsiteY13" fmla="*/ 58659 h 220044"/>
              <a:gd name="connsiteX14" fmla="*/ 531437 w 1306967"/>
              <a:gd name="connsiteY14" fmla="*/ 18403 h 220044"/>
              <a:gd name="connsiteX15" fmla="*/ 2350 w 1306967"/>
              <a:gd name="connsiteY15" fmla="*/ 1150 h 2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967" h="220044">
                <a:moveTo>
                  <a:pt x="2350" y="1150"/>
                </a:moveTo>
                <a:cubicBezTo>
                  <a:pt x="43565" y="4984"/>
                  <a:pt x="699172" y="33738"/>
                  <a:pt x="778727" y="41406"/>
                </a:cubicBezTo>
                <a:cubicBezTo>
                  <a:pt x="858282" y="49074"/>
                  <a:pt x="549648" y="35655"/>
                  <a:pt x="479678" y="47157"/>
                </a:cubicBezTo>
                <a:cubicBezTo>
                  <a:pt x="409708" y="58659"/>
                  <a:pt x="308108" y="96999"/>
                  <a:pt x="358908" y="110418"/>
                </a:cubicBezTo>
                <a:cubicBezTo>
                  <a:pt x="409708" y="123837"/>
                  <a:pt x="747097" y="120003"/>
                  <a:pt x="784478" y="127671"/>
                </a:cubicBezTo>
                <a:cubicBezTo>
                  <a:pt x="821859" y="135339"/>
                  <a:pt x="498848" y="141089"/>
                  <a:pt x="583195" y="156425"/>
                </a:cubicBezTo>
                <a:cubicBezTo>
                  <a:pt x="667542" y="171761"/>
                  <a:pt x="1206214" y="215852"/>
                  <a:pt x="1290561" y="219686"/>
                </a:cubicBezTo>
                <a:cubicBezTo>
                  <a:pt x="1374908" y="223520"/>
                  <a:pt x="1107489" y="195723"/>
                  <a:pt x="1089278" y="179429"/>
                </a:cubicBezTo>
                <a:cubicBezTo>
                  <a:pt x="1071067" y="163135"/>
                  <a:pt x="1253180" y="120962"/>
                  <a:pt x="1181293" y="121920"/>
                </a:cubicBezTo>
                <a:cubicBezTo>
                  <a:pt x="1109406" y="122878"/>
                  <a:pt x="804606" y="177512"/>
                  <a:pt x="657957" y="185180"/>
                </a:cubicBezTo>
                <a:cubicBezTo>
                  <a:pt x="511308" y="192848"/>
                  <a:pt x="368493" y="177512"/>
                  <a:pt x="301399" y="167927"/>
                </a:cubicBezTo>
                <a:cubicBezTo>
                  <a:pt x="234305" y="158342"/>
                  <a:pt x="262100" y="121920"/>
                  <a:pt x="255391" y="127671"/>
                </a:cubicBezTo>
                <a:cubicBezTo>
                  <a:pt x="248682" y="133422"/>
                  <a:pt x="245806" y="213935"/>
                  <a:pt x="261142" y="202433"/>
                </a:cubicBezTo>
                <a:cubicBezTo>
                  <a:pt x="276478" y="190931"/>
                  <a:pt x="302358" y="89331"/>
                  <a:pt x="347407" y="58659"/>
                </a:cubicBezTo>
                <a:cubicBezTo>
                  <a:pt x="392456" y="27987"/>
                  <a:pt x="587988" y="33739"/>
                  <a:pt x="531437" y="18403"/>
                </a:cubicBezTo>
                <a:cubicBezTo>
                  <a:pt x="474886" y="3067"/>
                  <a:pt x="-38865" y="-2684"/>
                  <a:pt x="2350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FDE5E318-10D8-BE16-1CB5-4FD213016DD3}"/>
              </a:ext>
            </a:extLst>
          </p:cNvPr>
          <p:cNvSpPr/>
          <p:nvPr/>
        </p:nvSpPr>
        <p:spPr>
          <a:xfrm>
            <a:off x="11559396" y="7775237"/>
            <a:ext cx="372742" cy="419972"/>
          </a:xfrm>
          <a:custGeom>
            <a:avLst/>
            <a:gdLst>
              <a:gd name="connsiteX0" fmla="*/ 0 w 372742"/>
              <a:gd name="connsiteY0" fmla="*/ 92054 h 419972"/>
              <a:gd name="connsiteX1" fmla="*/ 230038 w 372742"/>
              <a:gd name="connsiteY1" fmla="*/ 264582 h 419972"/>
              <a:gd name="connsiteX2" fmla="*/ 235789 w 372742"/>
              <a:gd name="connsiteY2" fmla="*/ 419857 h 419972"/>
              <a:gd name="connsiteX3" fmla="*/ 264544 w 372742"/>
              <a:gd name="connsiteY3" fmla="*/ 287586 h 419972"/>
              <a:gd name="connsiteX4" fmla="*/ 368061 w 372742"/>
              <a:gd name="connsiteY4" fmla="*/ 161065 h 419972"/>
              <a:gd name="connsiteX5" fmla="*/ 327804 w 372742"/>
              <a:gd name="connsiteY5" fmla="*/ 184069 h 419972"/>
              <a:gd name="connsiteX6" fmla="*/ 92015 w 372742"/>
              <a:gd name="connsiteY6" fmla="*/ 38 h 419972"/>
              <a:gd name="connsiteX7" fmla="*/ 304800 w 372742"/>
              <a:gd name="connsiteY7" fmla="*/ 201321 h 419972"/>
              <a:gd name="connsiteX8" fmla="*/ 230038 w 372742"/>
              <a:gd name="connsiteY8" fmla="*/ 207072 h 419972"/>
              <a:gd name="connsiteX9" fmla="*/ 0 w 372742"/>
              <a:gd name="connsiteY9" fmla="*/ 92054 h 41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742" h="419972">
                <a:moveTo>
                  <a:pt x="0" y="92054"/>
                </a:moveTo>
                <a:cubicBezTo>
                  <a:pt x="0" y="101639"/>
                  <a:pt x="190740" y="209948"/>
                  <a:pt x="230038" y="264582"/>
                </a:cubicBezTo>
                <a:cubicBezTo>
                  <a:pt x="269336" y="319216"/>
                  <a:pt x="230038" y="416023"/>
                  <a:pt x="235789" y="419857"/>
                </a:cubicBezTo>
                <a:cubicBezTo>
                  <a:pt x="241540" y="423691"/>
                  <a:pt x="242499" y="330718"/>
                  <a:pt x="264544" y="287586"/>
                </a:cubicBezTo>
                <a:cubicBezTo>
                  <a:pt x="286589" y="244454"/>
                  <a:pt x="357518" y="178318"/>
                  <a:pt x="368061" y="161065"/>
                </a:cubicBezTo>
                <a:cubicBezTo>
                  <a:pt x="378604" y="143812"/>
                  <a:pt x="373812" y="210907"/>
                  <a:pt x="327804" y="184069"/>
                </a:cubicBezTo>
                <a:cubicBezTo>
                  <a:pt x="281796" y="157231"/>
                  <a:pt x="95849" y="-2837"/>
                  <a:pt x="92015" y="38"/>
                </a:cubicBezTo>
                <a:cubicBezTo>
                  <a:pt x="88181" y="2913"/>
                  <a:pt x="281796" y="166815"/>
                  <a:pt x="304800" y="201321"/>
                </a:cubicBezTo>
                <a:cubicBezTo>
                  <a:pt x="327804" y="235827"/>
                  <a:pt x="277963" y="223366"/>
                  <a:pt x="230038" y="207072"/>
                </a:cubicBezTo>
                <a:cubicBezTo>
                  <a:pt x="182114" y="190778"/>
                  <a:pt x="0" y="82469"/>
                  <a:pt x="0" y="92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97483D2E-0DCC-C953-A448-4BF9F6D06F53}"/>
              </a:ext>
            </a:extLst>
          </p:cNvPr>
          <p:cNvSpPr/>
          <p:nvPr/>
        </p:nvSpPr>
        <p:spPr>
          <a:xfrm>
            <a:off x="12025223" y="7855293"/>
            <a:ext cx="569500" cy="127123"/>
          </a:xfrm>
          <a:custGeom>
            <a:avLst/>
            <a:gdLst>
              <a:gd name="connsiteX0" fmla="*/ 0 w 569500"/>
              <a:gd name="connsiteY0" fmla="*/ 127016 h 127123"/>
              <a:gd name="connsiteX1" fmla="*/ 350807 w 569500"/>
              <a:gd name="connsiteY1" fmla="*/ 29250 h 127123"/>
              <a:gd name="connsiteX2" fmla="*/ 569343 w 569500"/>
              <a:gd name="connsiteY2" fmla="*/ 115515 h 127123"/>
              <a:gd name="connsiteX3" fmla="*/ 385313 w 569500"/>
              <a:gd name="connsiteY3" fmla="*/ 29250 h 127123"/>
              <a:gd name="connsiteX4" fmla="*/ 350807 w 569500"/>
              <a:gd name="connsiteY4" fmla="*/ 6247 h 127123"/>
              <a:gd name="connsiteX5" fmla="*/ 0 w 569500"/>
              <a:gd name="connsiteY5" fmla="*/ 127016 h 12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500" h="127123">
                <a:moveTo>
                  <a:pt x="0" y="127016"/>
                </a:moveTo>
                <a:cubicBezTo>
                  <a:pt x="0" y="130850"/>
                  <a:pt x="255917" y="31167"/>
                  <a:pt x="350807" y="29250"/>
                </a:cubicBezTo>
                <a:cubicBezTo>
                  <a:pt x="445697" y="27333"/>
                  <a:pt x="563592" y="115515"/>
                  <a:pt x="569343" y="115515"/>
                </a:cubicBezTo>
                <a:cubicBezTo>
                  <a:pt x="575094" y="115515"/>
                  <a:pt x="421736" y="47461"/>
                  <a:pt x="385313" y="29250"/>
                </a:cubicBezTo>
                <a:cubicBezTo>
                  <a:pt x="348890" y="11039"/>
                  <a:pt x="407358" y="-11006"/>
                  <a:pt x="350807" y="6247"/>
                </a:cubicBezTo>
                <a:cubicBezTo>
                  <a:pt x="294256" y="23500"/>
                  <a:pt x="0" y="123182"/>
                  <a:pt x="0" y="127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7547ECC9-00F9-3BB4-94AA-BEDF6A05531E}"/>
              </a:ext>
            </a:extLst>
          </p:cNvPr>
          <p:cNvSpPr/>
          <p:nvPr/>
        </p:nvSpPr>
        <p:spPr>
          <a:xfrm>
            <a:off x="11311201" y="8212307"/>
            <a:ext cx="1289214" cy="259487"/>
          </a:xfrm>
          <a:custGeom>
            <a:avLst/>
            <a:gdLst>
              <a:gd name="connsiteX0" fmla="*/ 127425 w 1289214"/>
              <a:gd name="connsiteY0" fmla="*/ 40 h 259487"/>
              <a:gd name="connsiteX1" fmla="*/ 967063 w 1289214"/>
              <a:gd name="connsiteY1" fmla="*/ 23044 h 259487"/>
              <a:gd name="connsiteX2" fmla="*/ 898052 w 1289214"/>
              <a:gd name="connsiteY2" fmla="*/ 40297 h 259487"/>
              <a:gd name="connsiteX3" fmla="*/ 1116588 w 1289214"/>
              <a:gd name="connsiteY3" fmla="*/ 207074 h 259487"/>
              <a:gd name="connsiteX4" fmla="*/ 1018822 w 1289214"/>
              <a:gd name="connsiteY4" fmla="*/ 161067 h 259487"/>
              <a:gd name="connsiteX5" fmla="*/ 1289116 w 1289214"/>
              <a:gd name="connsiteY5" fmla="*/ 258833 h 259487"/>
              <a:gd name="connsiteX6" fmla="*/ 984316 w 1289214"/>
              <a:gd name="connsiteY6" fmla="*/ 103557 h 259487"/>
              <a:gd name="connsiteX7" fmla="*/ 783033 w 1289214"/>
              <a:gd name="connsiteY7" fmla="*/ 109308 h 259487"/>
              <a:gd name="connsiteX8" fmla="*/ 719773 w 1289214"/>
              <a:gd name="connsiteY8" fmla="*/ 115059 h 259487"/>
              <a:gd name="connsiteX9" fmla="*/ 794535 w 1289214"/>
              <a:gd name="connsiteY9" fmla="*/ 23044 h 259487"/>
              <a:gd name="connsiteX10" fmla="*/ 69916 w 1289214"/>
              <a:gd name="connsiteY10" fmla="*/ 17293 h 259487"/>
              <a:gd name="connsiteX11" fmla="*/ 127425 w 1289214"/>
              <a:gd name="connsiteY11" fmla="*/ 40 h 2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9214" h="259487">
                <a:moveTo>
                  <a:pt x="127425" y="40"/>
                </a:moveTo>
                <a:cubicBezTo>
                  <a:pt x="276949" y="998"/>
                  <a:pt x="838625" y="16335"/>
                  <a:pt x="967063" y="23044"/>
                </a:cubicBezTo>
                <a:cubicBezTo>
                  <a:pt x="1095501" y="29753"/>
                  <a:pt x="873131" y="9625"/>
                  <a:pt x="898052" y="40297"/>
                </a:cubicBezTo>
                <a:cubicBezTo>
                  <a:pt x="922973" y="70969"/>
                  <a:pt x="1096460" y="186946"/>
                  <a:pt x="1116588" y="207074"/>
                </a:cubicBezTo>
                <a:cubicBezTo>
                  <a:pt x="1136716" y="227202"/>
                  <a:pt x="990067" y="152441"/>
                  <a:pt x="1018822" y="161067"/>
                </a:cubicBezTo>
                <a:cubicBezTo>
                  <a:pt x="1047577" y="169693"/>
                  <a:pt x="1294867" y="268418"/>
                  <a:pt x="1289116" y="258833"/>
                </a:cubicBezTo>
                <a:cubicBezTo>
                  <a:pt x="1283365" y="249248"/>
                  <a:pt x="1068663" y="128478"/>
                  <a:pt x="984316" y="103557"/>
                </a:cubicBezTo>
                <a:cubicBezTo>
                  <a:pt x="899969" y="78636"/>
                  <a:pt x="827123" y="107391"/>
                  <a:pt x="783033" y="109308"/>
                </a:cubicBezTo>
                <a:cubicBezTo>
                  <a:pt x="738943" y="111225"/>
                  <a:pt x="717856" y="129436"/>
                  <a:pt x="719773" y="115059"/>
                </a:cubicBezTo>
                <a:cubicBezTo>
                  <a:pt x="721690" y="100682"/>
                  <a:pt x="902845" y="39338"/>
                  <a:pt x="794535" y="23044"/>
                </a:cubicBezTo>
                <a:cubicBezTo>
                  <a:pt x="686225" y="6750"/>
                  <a:pt x="178226" y="19210"/>
                  <a:pt x="69916" y="17293"/>
                </a:cubicBezTo>
                <a:cubicBezTo>
                  <a:pt x="-38394" y="15376"/>
                  <a:pt x="-22099" y="-918"/>
                  <a:pt x="12742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32A150CA-3C9C-9606-2413-0173C1933A36}"/>
              </a:ext>
            </a:extLst>
          </p:cNvPr>
          <p:cNvSpPr/>
          <p:nvPr/>
        </p:nvSpPr>
        <p:spPr>
          <a:xfrm>
            <a:off x="11381117" y="8189116"/>
            <a:ext cx="1294843" cy="443212"/>
          </a:xfrm>
          <a:custGeom>
            <a:avLst/>
            <a:gdLst>
              <a:gd name="connsiteX0" fmla="*/ 0 w 1294843"/>
              <a:gd name="connsiteY0" fmla="*/ 120997 h 443212"/>
              <a:gd name="connsiteX1" fmla="*/ 109268 w 1294843"/>
              <a:gd name="connsiteY1" fmla="*/ 138250 h 443212"/>
              <a:gd name="connsiteX2" fmla="*/ 1046672 w 1294843"/>
              <a:gd name="connsiteY2" fmla="*/ 316529 h 443212"/>
              <a:gd name="connsiteX3" fmla="*/ 1293962 w 1294843"/>
              <a:gd name="connsiteY3" fmla="*/ 339533 h 443212"/>
              <a:gd name="connsiteX4" fmla="*/ 1121434 w 1294843"/>
              <a:gd name="connsiteY4" fmla="*/ 328031 h 443212"/>
              <a:gd name="connsiteX5" fmla="*/ 920151 w 1294843"/>
              <a:gd name="connsiteY5" fmla="*/ 443050 h 443212"/>
              <a:gd name="connsiteX6" fmla="*/ 1075426 w 1294843"/>
              <a:gd name="connsiteY6" fmla="*/ 299276 h 443212"/>
              <a:gd name="connsiteX7" fmla="*/ 839638 w 1294843"/>
              <a:gd name="connsiteY7" fmla="*/ 120997 h 443212"/>
              <a:gd name="connsiteX8" fmla="*/ 1023668 w 1294843"/>
              <a:gd name="connsiteY8" fmla="*/ 287775 h 443212"/>
              <a:gd name="connsiteX9" fmla="*/ 373811 w 1294843"/>
              <a:gd name="connsiteY9" fmla="*/ 115246 h 443212"/>
              <a:gd name="connsiteX10" fmla="*/ 747623 w 1294843"/>
              <a:gd name="connsiteY10" fmla="*/ 227 h 443212"/>
              <a:gd name="connsiteX11" fmla="*/ 322053 w 1294843"/>
              <a:gd name="connsiteY11" fmla="*/ 144001 h 443212"/>
              <a:gd name="connsiteX12" fmla="*/ 557841 w 1294843"/>
              <a:gd name="connsiteY12" fmla="*/ 201510 h 443212"/>
              <a:gd name="connsiteX13" fmla="*/ 0 w 1294843"/>
              <a:gd name="connsiteY13" fmla="*/ 120997 h 4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843" h="443212">
                <a:moveTo>
                  <a:pt x="0" y="120997"/>
                </a:moveTo>
                <a:lnTo>
                  <a:pt x="109268" y="138250"/>
                </a:lnTo>
                <a:lnTo>
                  <a:pt x="1046672" y="316529"/>
                </a:lnTo>
                <a:cubicBezTo>
                  <a:pt x="1244121" y="350076"/>
                  <a:pt x="1281502" y="337616"/>
                  <a:pt x="1293962" y="339533"/>
                </a:cubicBezTo>
                <a:cubicBezTo>
                  <a:pt x="1306422" y="341450"/>
                  <a:pt x="1183736" y="310778"/>
                  <a:pt x="1121434" y="328031"/>
                </a:cubicBezTo>
                <a:cubicBezTo>
                  <a:pt x="1059132" y="345284"/>
                  <a:pt x="927819" y="447842"/>
                  <a:pt x="920151" y="443050"/>
                </a:cubicBezTo>
                <a:cubicBezTo>
                  <a:pt x="912483" y="438258"/>
                  <a:pt x="1088845" y="352951"/>
                  <a:pt x="1075426" y="299276"/>
                </a:cubicBezTo>
                <a:cubicBezTo>
                  <a:pt x="1062007" y="245601"/>
                  <a:pt x="848264" y="122914"/>
                  <a:pt x="839638" y="120997"/>
                </a:cubicBezTo>
                <a:cubicBezTo>
                  <a:pt x="831012" y="119080"/>
                  <a:pt x="1101306" y="288733"/>
                  <a:pt x="1023668" y="287775"/>
                </a:cubicBezTo>
                <a:cubicBezTo>
                  <a:pt x="946030" y="286817"/>
                  <a:pt x="419818" y="163170"/>
                  <a:pt x="373811" y="115246"/>
                </a:cubicBezTo>
                <a:cubicBezTo>
                  <a:pt x="327804" y="67322"/>
                  <a:pt x="756249" y="-4566"/>
                  <a:pt x="747623" y="227"/>
                </a:cubicBezTo>
                <a:cubicBezTo>
                  <a:pt x="738997" y="5019"/>
                  <a:pt x="353683" y="110454"/>
                  <a:pt x="322053" y="144001"/>
                </a:cubicBezTo>
                <a:cubicBezTo>
                  <a:pt x="290423" y="177548"/>
                  <a:pt x="612475" y="206302"/>
                  <a:pt x="557841" y="201510"/>
                </a:cubicBezTo>
                <a:cubicBezTo>
                  <a:pt x="503207" y="196718"/>
                  <a:pt x="248728" y="155982"/>
                  <a:pt x="0" y="120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A0EA942D-1D4D-1E7F-CBF8-510812168BF1}"/>
              </a:ext>
            </a:extLst>
          </p:cNvPr>
          <p:cNvSpPr/>
          <p:nvPr/>
        </p:nvSpPr>
        <p:spPr>
          <a:xfrm>
            <a:off x="10184919" y="7670124"/>
            <a:ext cx="745714" cy="398450"/>
          </a:xfrm>
          <a:custGeom>
            <a:avLst/>
            <a:gdLst>
              <a:gd name="connsiteX0" fmla="*/ 2 w 745714"/>
              <a:gd name="connsiteY0" fmla="*/ 208668 h 398450"/>
              <a:gd name="connsiteX1" fmla="*/ 310553 w 745714"/>
              <a:gd name="connsiteY1" fmla="*/ 76397 h 398450"/>
              <a:gd name="connsiteX2" fmla="*/ 293300 w 745714"/>
              <a:gd name="connsiteY2" fmla="*/ 1634 h 398450"/>
              <a:gd name="connsiteX3" fmla="*/ 408319 w 745714"/>
              <a:gd name="connsiteY3" fmla="*/ 145408 h 398450"/>
              <a:gd name="connsiteX4" fmla="*/ 569345 w 745714"/>
              <a:gd name="connsiteY4" fmla="*/ 191416 h 398450"/>
              <a:gd name="connsiteX5" fmla="*/ 218538 w 745714"/>
              <a:gd name="connsiteY5" fmla="*/ 220170 h 398450"/>
              <a:gd name="connsiteX6" fmla="*/ 724621 w 745714"/>
              <a:gd name="connsiteY6" fmla="*/ 151159 h 398450"/>
              <a:gd name="connsiteX7" fmla="*/ 655609 w 745714"/>
              <a:gd name="connsiteY7" fmla="*/ 179914 h 398450"/>
              <a:gd name="connsiteX8" fmla="*/ 707368 w 745714"/>
              <a:gd name="connsiteY8" fmla="*/ 202918 h 398450"/>
              <a:gd name="connsiteX9" fmla="*/ 724621 w 745714"/>
              <a:gd name="connsiteY9" fmla="*/ 398450 h 398450"/>
              <a:gd name="connsiteX10" fmla="*/ 684364 w 745714"/>
              <a:gd name="connsiteY10" fmla="*/ 202918 h 398450"/>
              <a:gd name="connsiteX11" fmla="*/ 316304 w 745714"/>
              <a:gd name="connsiteY11" fmla="*/ 105151 h 398450"/>
              <a:gd name="connsiteX12" fmla="*/ 2 w 745714"/>
              <a:gd name="connsiteY12" fmla="*/ 208668 h 3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714" h="398450">
                <a:moveTo>
                  <a:pt x="2" y="208668"/>
                </a:moveTo>
                <a:cubicBezTo>
                  <a:pt x="-957" y="203876"/>
                  <a:pt x="261670" y="110903"/>
                  <a:pt x="310553" y="76397"/>
                </a:cubicBezTo>
                <a:cubicBezTo>
                  <a:pt x="359436" y="41891"/>
                  <a:pt x="277006" y="-9868"/>
                  <a:pt x="293300" y="1634"/>
                </a:cubicBezTo>
                <a:cubicBezTo>
                  <a:pt x="309594" y="13136"/>
                  <a:pt x="362312" y="113778"/>
                  <a:pt x="408319" y="145408"/>
                </a:cubicBezTo>
                <a:cubicBezTo>
                  <a:pt x="454327" y="177038"/>
                  <a:pt x="600975" y="178956"/>
                  <a:pt x="569345" y="191416"/>
                </a:cubicBezTo>
                <a:cubicBezTo>
                  <a:pt x="537715" y="203876"/>
                  <a:pt x="192659" y="226880"/>
                  <a:pt x="218538" y="220170"/>
                </a:cubicBezTo>
                <a:cubicBezTo>
                  <a:pt x="244417" y="213460"/>
                  <a:pt x="651776" y="157868"/>
                  <a:pt x="724621" y="151159"/>
                </a:cubicBezTo>
                <a:cubicBezTo>
                  <a:pt x="797466" y="144450"/>
                  <a:pt x="658484" y="171288"/>
                  <a:pt x="655609" y="179914"/>
                </a:cubicBezTo>
                <a:cubicBezTo>
                  <a:pt x="652734" y="188540"/>
                  <a:pt x="695866" y="166495"/>
                  <a:pt x="707368" y="202918"/>
                </a:cubicBezTo>
                <a:cubicBezTo>
                  <a:pt x="718870" y="239341"/>
                  <a:pt x="728455" y="398450"/>
                  <a:pt x="724621" y="398450"/>
                </a:cubicBezTo>
                <a:cubicBezTo>
                  <a:pt x="720787" y="398450"/>
                  <a:pt x="752417" y="251801"/>
                  <a:pt x="684364" y="202918"/>
                </a:cubicBezTo>
                <a:cubicBezTo>
                  <a:pt x="616311" y="154035"/>
                  <a:pt x="436115" y="98442"/>
                  <a:pt x="316304" y="105151"/>
                </a:cubicBezTo>
                <a:cubicBezTo>
                  <a:pt x="196493" y="111860"/>
                  <a:pt x="961" y="213460"/>
                  <a:pt x="2" y="208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77C753E6-AFE6-4B3F-A3DB-24B935DF9749}"/>
              </a:ext>
            </a:extLst>
          </p:cNvPr>
          <p:cNvSpPr/>
          <p:nvPr/>
        </p:nvSpPr>
        <p:spPr>
          <a:xfrm>
            <a:off x="8678174" y="7575031"/>
            <a:ext cx="903777" cy="223248"/>
          </a:xfrm>
          <a:custGeom>
            <a:avLst/>
            <a:gdLst>
              <a:gd name="connsiteX0" fmla="*/ 0 w 903777"/>
              <a:gd name="connsiteY0" fmla="*/ 223248 h 223248"/>
              <a:gd name="connsiteX1" fmla="*/ 879894 w 903777"/>
              <a:gd name="connsiteY1" fmla="*/ 4712 h 223248"/>
              <a:gd name="connsiteX2" fmla="*/ 672860 w 903777"/>
              <a:gd name="connsiteY2" fmla="*/ 67973 h 223248"/>
              <a:gd name="connsiteX3" fmla="*/ 0 w 903777"/>
              <a:gd name="connsiteY3" fmla="*/ 223248 h 22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777" h="223248">
                <a:moveTo>
                  <a:pt x="0" y="223248"/>
                </a:moveTo>
                <a:lnTo>
                  <a:pt x="879894" y="4712"/>
                </a:lnTo>
                <a:cubicBezTo>
                  <a:pt x="992037" y="-21167"/>
                  <a:pt x="672860" y="67973"/>
                  <a:pt x="672860" y="67973"/>
                </a:cubicBezTo>
                <a:lnTo>
                  <a:pt x="0" y="2232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3AF3E630-2048-D76D-F511-DE18F476AAC1}"/>
              </a:ext>
            </a:extLst>
          </p:cNvPr>
          <p:cNvSpPr/>
          <p:nvPr/>
        </p:nvSpPr>
        <p:spPr>
          <a:xfrm>
            <a:off x="8779653" y="7775974"/>
            <a:ext cx="402060" cy="263309"/>
          </a:xfrm>
          <a:custGeom>
            <a:avLst/>
            <a:gdLst>
              <a:gd name="connsiteX0" fmla="*/ 13539 w 402060"/>
              <a:gd name="connsiteY0" fmla="*/ 10803 h 263309"/>
              <a:gd name="connsiteX1" fmla="*/ 94053 w 402060"/>
              <a:gd name="connsiteY1" fmla="*/ 51060 h 263309"/>
              <a:gd name="connsiteX2" fmla="*/ 381600 w 402060"/>
              <a:gd name="connsiteY2" fmla="*/ 252343 h 263309"/>
              <a:gd name="connsiteX3" fmla="*/ 341343 w 402060"/>
              <a:gd name="connsiteY3" fmla="*/ 212086 h 263309"/>
              <a:gd name="connsiteX4" fmla="*/ 13539 w 402060"/>
              <a:gd name="connsiteY4" fmla="*/ 10803 h 26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60" h="263309">
                <a:moveTo>
                  <a:pt x="13539" y="10803"/>
                </a:moveTo>
                <a:cubicBezTo>
                  <a:pt x="-27676" y="-16035"/>
                  <a:pt x="32710" y="10803"/>
                  <a:pt x="94053" y="51060"/>
                </a:cubicBezTo>
                <a:cubicBezTo>
                  <a:pt x="155396" y="91317"/>
                  <a:pt x="340385" y="225505"/>
                  <a:pt x="381600" y="252343"/>
                </a:cubicBezTo>
                <a:cubicBezTo>
                  <a:pt x="422815" y="279181"/>
                  <a:pt x="397894" y="253301"/>
                  <a:pt x="341343" y="212086"/>
                </a:cubicBezTo>
                <a:cubicBezTo>
                  <a:pt x="284792" y="170871"/>
                  <a:pt x="54754" y="37641"/>
                  <a:pt x="13539" y="10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25F5BC9A-5387-D1E3-0F2C-3B03A537BB15}"/>
              </a:ext>
            </a:extLst>
          </p:cNvPr>
          <p:cNvSpPr/>
          <p:nvPr/>
        </p:nvSpPr>
        <p:spPr>
          <a:xfrm>
            <a:off x="7354383" y="3873293"/>
            <a:ext cx="199162" cy="98481"/>
          </a:xfrm>
          <a:custGeom>
            <a:avLst/>
            <a:gdLst>
              <a:gd name="connsiteX0" fmla="*/ 198942 w 199162"/>
              <a:gd name="connsiteY0" fmla="*/ 207 h 98481"/>
              <a:gd name="connsiteX1" fmla="*/ 8442 w 199162"/>
              <a:gd name="connsiteY1" fmla="*/ 95457 h 98481"/>
              <a:gd name="connsiteX2" fmla="*/ 46542 w 199162"/>
              <a:gd name="connsiteY2" fmla="*/ 70057 h 98481"/>
              <a:gd name="connsiteX3" fmla="*/ 198942 w 199162"/>
              <a:gd name="connsiteY3" fmla="*/ 207 h 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62" h="98481">
                <a:moveTo>
                  <a:pt x="198942" y="207"/>
                </a:moveTo>
                <a:cubicBezTo>
                  <a:pt x="192592" y="4440"/>
                  <a:pt x="33842" y="83815"/>
                  <a:pt x="8442" y="95457"/>
                </a:cubicBezTo>
                <a:cubicBezTo>
                  <a:pt x="-16958" y="107099"/>
                  <a:pt x="20613" y="82228"/>
                  <a:pt x="46542" y="70057"/>
                </a:cubicBezTo>
                <a:cubicBezTo>
                  <a:pt x="72471" y="57886"/>
                  <a:pt x="205292" y="-4026"/>
                  <a:pt x="198942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9D115E04-AC78-226D-27A2-CC2679D3905D}"/>
              </a:ext>
            </a:extLst>
          </p:cNvPr>
          <p:cNvSpPr/>
          <p:nvPr/>
        </p:nvSpPr>
        <p:spPr>
          <a:xfrm>
            <a:off x="7384908" y="4371802"/>
            <a:ext cx="22453" cy="95901"/>
          </a:xfrm>
          <a:custGeom>
            <a:avLst/>
            <a:gdLst>
              <a:gd name="connsiteX0" fmla="*/ 142 w 22453"/>
              <a:gd name="connsiteY0" fmla="*/ 173 h 95901"/>
              <a:gd name="connsiteX1" fmla="*/ 12842 w 22453"/>
              <a:gd name="connsiteY1" fmla="*/ 54148 h 95901"/>
              <a:gd name="connsiteX2" fmla="*/ 12842 w 22453"/>
              <a:gd name="connsiteY2" fmla="*/ 95423 h 95901"/>
              <a:gd name="connsiteX3" fmla="*/ 22367 w 22453"/>
              <a:gd name="connsiteY3" fmla="*/ 73198 h 95901"/>
              <a:gd name="connsiteX4" fmla="*/ 142 w 22453"/>
              <a:gd name="connsiteY4" fmla="*/ 173 h 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3" h="95901">
                <a:moveTo>
                  <a:pt x="142" y="173"/>
                </a:moveTo>
                <a:cubicBezTo>
                  <a:pt x="-1445" y="-3002"/>
                  <a:pt x="10725" y="38273"/>
                  <a:pt x="12842" y="54148"/>
                </a:cubicBezTo>
                <a:cubicBezTo>
                  <a:pt x="14959" y="70023"/>
                  <a:pt x="11255" y="92248"/>
                  <a:pt x="12842" y="95423"/>
                </a:cubicBezTo>
                <a:cubicBezTo>
                  <a:pt x="14429" y="98598"/>
                  <a:pt x="23425" y="85369"/>
                  <a:pt x="22367" y="73198"/>
                </a:cubicBezTo>
                <a:cubicBezTo>
                  <a:pt x="21309" y="61027"/>
                  <a:pt x="1729" y="3348"/>
                  <a:pt x="142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0687668C-2025-641F-CB0E-4D58DD06CA7F}"/>
              </a:ext>
            </a:extLst>
          </p:cNvPr>
          <p:cNvSpPr/>
          <p:nvPr/>
        </p:nvSpPr>
        <p:spPr>
          <a:xfrm>
            <a:off x="6190046" y="4016375"/>
            <a:ext cx="45660" cy="57150"/>
          </a:xfrm>
          <a:custGeom>
            <a:avLst/>
            <a:gdLst>
              <a:gd name="connsiteX0" fmla="*/ 45654 w 45660"/>
              <a:gd name="connsiteY0" fmla="*/ 0 h 57150"/>
              <a:gd name="connsiteX1" fmla="*/ 4379 w 45660"/>
              <a:gd name="connsiteY1" fmla="*/ 41275 h 57150"/>
              <a:gd name="connsiteX2" fmla="*/ 1204 w 45660"/>
              <a:gd name="connsiteY2" fmla="*/ 57150 h 57150"/>
              <a:gd name="connsiteX3" fmla="*/ 7554 w 45660"/>
              <a:gd name="connsiteY3" fmla="*/ 41275 h 57150"/>
              <a:gd name="connsiteX4" fmla="*/ 45654 w 4566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60" h="57150">
                <a:moveTo>
                  <a:pt x="45654" y="0"/>
                </a:moveTo>
                <a:cubicBezTo>
                  <a:pt x="45125" y="0"/>
                  <a:pt x="4379" y="41275"/>
                  <a:pt x="4379" y="41275"/>
                </a:cubicBezTo>
                <a:cubicBezTo>
                  <a:pt x="-3029" y="50800"/>
                  <a:pt x="1204" y="57150"/>
                  <a:pt x="1204" y="57150"/>
                </a:cubicBezTo>
                <a:cubicBezTo>
                  <a:pt x="1733" y="57150"/>
                  <a:pt x="1733" y="48683"/>
                  <a:pt x="7554" y="41275"/>
                </a:cubicBezTo>
                <a:cubicBezTo>
                  <a:pt x="13375" y="33867"/>
                  <a:pt x="46183" y="0"/>
                  <a:pt x="45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0C2B92D0-5953-ABBC-B08D-5AC641C08C47}"/>
              </a:ext>
            </a:extLst>
          </p:cNvPr>
          <p:cNvSpPr/>
          <p:nvPr/>
        </p:nvSpPr>
        <p:spPr>
          <a:xfrm>
            <a:off x="6016625" y="4190995"/>
            <a:ext cx="107950" cy="63538"/>
          </a:xfrm>
          <a:custGeom>
            <a:avLst/>
            <a:gdLst>
              <a:gd name="connsiteX0" fmla="*/ 0 w 107950"/>
              <a:gd name="connsiteY0" fmla="*/ 5 h 63538"/>
              <a:gd name="connsiteX1" fmla="*/ 85725 w 107950"/>
              <a:gd name="connsiteY1" fmla="*/ 47630 h 63538"/>
              <a:gd name="connsiteX2" fmla="*/ 107950 w 107950"/>
              <a:gd name="connsiteY2" fmla="*/ 63505 h 63538"/>
              <a:gd name="connsiteX3" fmla="*/ 85725 w 107950"/>
              <a:gd name="connsiteY3" fmla="*/ 44455 h 63538"/>
              <a:gd name="connsiteX4" fmla="*/ 0 w 107950"/>
              <a:gd name="connsiteY4" fmla="*/ 5 h 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" h="63538">
                <a:moveTo>
                  <a:pt x="0" y="5"/>
                </a:moveTo>
                <a:cubicBezTo>
                  <a:pt x="0" y="534"/>
                  <a:pt x="67733" y="37047"/>
                  <a:pt x="85725" y="47630"/>
                </a:cubicBezTo>
                <a:cubicBezTo>
                  <a:pt x="103717" y="58213"/>
                  <a:pt x="107950" y="64034"/>
                  <a:pt x="107950" y="63505"/>
                </a:cubicBezTo>
                <a:cubicBezTo>
                  <a:pt x="107950" y="62976"/>
                  <a:pt x="101600" y="53451"/>
                  <a:pt x="85725" y="44455"/>
                </a:cubicBezTo>
                <a:cubicBezTo>
                  <a:pt x="69850" y="35459"/>
                  <a:pt x="0" y="-524"/>
                  <a:pt x="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09DB7F19-A0D1-5084-7E63-C425AEB91FC4}"/>
              </a:ext>
            </a:extLst>
          </p:cNvPr>
          <p:cNvSpPr/>
          <p:nvPr/>
        </p:nvSpPr>
        <p:spPr>
          <a:xfrm>
            <a:off x="5885508" y="4191000"/>
            <a:ext cx="26352" cy="95250"/>
          </a:xfrm>
          <a:custGeom>
            <a:avLst/>
            <a:gdLst>
              <a:gd name="connsiteX0" fmla="*/ 26342 w 26352"/>
              <a:gd name="connsiteY0" fmla="*/ 0 h 95250"/>
              <a:gd name="connsiteX1" fmla="*/ 4117 w 26352"/>
              <a:gd name="connsiteY1" fmla="*/ 60325 h 95250"/>
              <a:gd name="connsiteX2" fmla="*/ 4117 w 26352"/>
              <a:gd name="connsiteY2" fmla="*/ 95250 h 95250"/>
              <a:gd name="connsiteX3" fmla="*/ 942 w 26352"/>
              <a:gd name="connsiteY3" fmla="*/ 60325 h 95250"/>
              <a:gd name="connsiteX4" fmla="*/ 26342 w 26352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" h="95250">
                <a:moveTo>
                  <a:pt x="26342" y="0"/>
                </a:moveTo>
                <a:cubicBezTo>
                  <a:pt x="26871" y="0"/>
                  <a:pt x="7821" y="44450"/>
                  <a:pt x="4117" y="60325"/>
                </a:cubicBezTo>
                <a:cubicBezTo>
                  <a:pt x="413" y="76200"/>
                  <a:pt x="4646" y="95250"/>
                  <a:pt x="4117" y="95250"/>
                </a:cubicBezTo>
                <a:cubicBezTo>
                  <a:pt x="3588" y="95250"/>
                  <a:pt x="-2233" y="73025"/>
                  <a:pt x="942" y="60325"/>
                </a:cubicBezTo>
                <a:cubicBezTo>
                  <a:pt x="4117" y="47625"/>
                  <a:pt x="25813" y="0"/>
                  <a:pt x="263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F09FD308-AAE2-652B-D444-8D7C09B130F1}"/>
              </a:ext>
            </a:extLst>
          </p:cNvPr>
          <p:cNvSpPr/>
          <p:nvPr/>
        </p:nvSpPr>
        <p:spPr>
          <a:xfrm>
            <a:off x="5682940" y="3964419"/>
            <a:ext cx="76528" cy="583064"/>
          </a:xfrm>
          <a:custGeom>
            <a:avLst/>
            <a:gdLst>
              <a:gd name="connsiteX0" fmla="*/ 310 w 76528"/>
              <a:gd name="connsiteY0" fmla="*/ 1156 h 583064"/>
              <a:gd name="connsiteX1" fmla="*/ 13010 w 76528"/>
              <a:gd name="connsiteY1" fmla="*/ 223406 h 583064"/>
              <a:gd name="connsiteX2" fmla="*/ 76510 w 76528"/>
              <a:gd name="connsiteY2" fmla="*/ 582181 h 583064"/>
              <a:gd name="connsiteX3" fmla="*/ 19360 w 76528"/>
              <a:gd name="connsiteY3" fmla="*/ 315481 h 583064"/>
              <a:gd name="connsiteX4" fmla="*/ 310 w 76528"/>
              <a:gd name="connsiteY4" fmla="*/ 1156 h 5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28" h="583064">
                <a:moveTo>
                  <a:pt x="310" y="1156"/>
                </a:moveTo>
                <a:cubicBezTo>
                  <a:pt x="-748" y="-14190"/>
                  <a:pt x="310" y="126569"/>
                  <a:pt x="13010" y="223406"/>
                </a:cubicBezTo>
                <a:cubicBezTo>
                  <a:pt x="25710" y="320244"/>
                  <a:pt x="75452" y="566835"/>
                  <a:pt x="76510" y="582181"/>
                </a:cubicBezTo>
                <a:cubicBezTo>
                  <a:pt x="77568" y="597527"/>
                  <a:pt x="33647" y="409143"/>
                  <a:pt x="19360" y="315481"/>
                </a:cubicBezTo>
                <a:cubicBezTo>
                  <a:pt x="5073" y="221819"/>
                  <a:pt x="1368" y="16502"/>
                  <a:pt x="310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BF2757C1-4921-6DF3-EC4F-862294D447F6}"/>
              </a:ext>
            </a:extLst>
          </p:cNvPr>
          <p:cNvSpPr/>
          <p:nvPr/>
        </p:nvSpPr>
        <p:spPr>
          <a:xfrm>
            <a:off x="7475618" y="3988027"/>
            <a:ext cx="101473" cy="292226"/>
          </a:xfrm>
          <a:custGeom>
            <a:avLst/>
            <a:gdLst>
              <a:gd name="connsiteX0" fmla="*/ 101452 w 101473"/>
              <a:gd name="connsiteY0" fmla="*/ 131 h 292226"/>
              <a:gd name="connsiteX1" fmla="*/ 15593 w 101473"/>
              <a:gd name="connsiteY1" fmla="*/ 146091 h 292226"/>
              <a:gd name="connsiteX2" fmla="*/ 7007 w 101473"/>
              <a:gd name="connsiteY2" fmla="*/ 292052 h 292226"/>
              <a:gd name="connsiteX3" fmla="*/ 7007 w 101473"/>
              <a:gd name="connsiteY3" fmla="*/ 171849 h 292226"/>
              <a:gd name="connsiteX4" fmla="*/ 101452 w 101473"/>
              <a:gd name="connsiteY4" fmla="*/ 131 h 29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73" h="292226">
                <a:moveTo>
                  <a:pt x="101452" y="131"/>
                </a:moveTo>
                <a:cubicBezTo>
                  <a:pt x="102883" y="-4162"/>
                  <a:pt x="31334" y="97437"/>
                  <a:pt x="15593" y="146091"/>
                </a:cubicBezTo>
                <a:cubicBezTo>
                  <a:pt x="-148" y="194745"/>
                  <a:pt x="8438" y="287759"/>
                  <a:pt x="7007" y="292052"/>
                </a:cubicBezTo>
                <a:cubicBezTo>
                  <a:pt x="5576" y="296345"/>
                  <a:pt x="-8018" y="220502"/>
                  <a:pt x="7007" y="171849"/>
                </a:cubicBezTo>
                <a:cubicBezTo>
                  <a:pt x="22032" y="123196"/>
                  <a:pt x="100021" y="4424"/>
                  <a:pt x="101452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FBD6AD04-B434-FF6F-9F05-32C401AD939B}"/>
              </a:ext>
            </a:extLst>
          </p:cNvPr>
          <p:cNvSpPr/>
          <p:nvPr/>
        </p:nvSpPr>
        <p:spPr>
          <a:xfrm>
            <a:off x="7254962" y="2734594"/>
            <a:ext cx="38889" cy="133189"/>
          </a:xfrm>
          <a:custGeom>
            <a:avLst/>
            <a:gdLst>
              <a:gd name="connsiteX0" fmla="*/ 137 w 38889"/>
              <a:gd name="connsiteY0" fmla="*/ 20 h 133189"/>
              <a:gd name="connsiteX1" fmla="*/ 25894 w 38889"/>
              <a:gd name="connsiteY1" fmla="*/ 94465 h 133189"/>
              <a:gd name="connsiteX2" fmla="*/ 25894 w 38889"/>
              <a:gd name="connsiteY2" fmla="*/ 133102 h 133189"/>
              <a:gd name="connsiteX3" fmla="*/ 38773 w 38889"/>
              <a:gd name="connsiteY3" fmla="*/ 103051 h 133189"/>
              <a:gd name="connsiteX4" fmla="*/ 137 w 38889"/>
              <a:gd name="connsiteY4" fmla="*/ 20 h 13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89" h="133189">
                <a:moveTo>
                  <a:pt x="137" y="20"/>
                </a:moveTo>
                <a:cubicBezTo>
                  <a:pt x="-2010" y="-1411"/>
                  <a:pt x="21601" y="72285"/>
                  <a:pt x="25894" y="94465"/>
                </a:cubicBezTo>
                <a:cubicBezTo>
                  <a:pt x="30187" y="116645"/>
                  <a:pt x="23747" y="131671"/>
                  <a:pt x="25894" y="133102"/>
                </a:cubicBezTo>
                <a:cubicBezTo>
                  <a:pt x="28041" y="134533"/>
                  <a:pt x="40204" y="118076"/>
                  <a:pt x="38773" y="103051"/>
                </a:cubicBezTo>
                <a:cubicBezTo>
                  <a:pt x="37342" y="88026"/>
                  <a:pt x="2284" y="1451"/>
                  <a:pt x="13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1C0EE669-05EF-B568-7FA6-B0E764588866}"/>
              </a:ext>
            </a:extLst>
          </p:cNvPr>
          <p:cNvSpPr/>
          <p:nvPr/>
        </p:nvSpPr>
        <p:spPr>
          <a:xfrm>
            <a:off x="7203583" y="2180728"/>
            <a:ext cx="73360" cy="344291"/>
          </a:xfrm>
          <a:custGeom>
            <a:avLst/>
            <a:gdLst>
              <a:gd name="connsiteX0" fmla="*/ 0 w 73360"/>
              <a:gd name="connsiteY0" fmla="*/ 95 h 344291"/>
              <a:gd name="connsiteX1" fmla="*/ 55809 w 73360"/>
              <a:gd name="connsiteY1" fmla="*/ 193278 h 344291"/>
              <a:gd name="connsiteX2" fmla="*/ 68687 w 73360"/>
              <a:gd name="connsiteY2" fmla="*/ 154641 h 344291"/>
              <a:gd name="connsiteX3" fmla="*/ 72980 w 73360"/>
              <a:gd name="connsiteY3" fmla="*/ 343531 h 344291"/>
              <a:gd name="connsiteX4" fmla="*/ 60102 w 73360"/>
              <a:gd name="connsiteY4" fmla="*/ 219035 h 344291"/>
              <a:gd name="connsiteX5" fmla="*/ 55809 w 73360"/>
              <a:gd name="connsiteY5" fmla="*/ 167520 h 344291"/>
              <a:gd name="connsiteX6" fmla="*/ 0 w 73360"/>
              <a:gd name="connsiteY6" fmla="*/ 95 h 34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60" h="344291">
                <a:moveTo>
                  <a:pt x="0" y="95"/>
                </a:moveTo>
                <a:cubicBezTo>
                  <a:pt x="0" y="4388"/>
                  <a:pt x="44361" y="167520"/>
                  <a:pt x="55809" y="193278"/>
                </a:cubicBezTo>
                <a:cubicBezTo>
                  <a:pt x="67257" y="219036"/>
                  <a:pt x="65825" y="129599"/>
                  <a:pt x="68687" y="154641"/>
                </a:cubicBezTo>
                <a:cubicBezTo>
                  <a:pt x="71549" y="179683"/>
                  <a:pt x="74411" y="332799"/>
                  <a:pt x="72980" y="343531"/>
                </a:cubicBezTo>
                <a:cubicBezTo>
                  <a:pt x="71549" y="354263"/>
                  <a:pt x="62964" y="248370"/>
                  <a:pt x="60102" y="219035"/>
                </a:cubicBezTo>
                <a:cubicBezTo>
                  <a:pt x="57240" y="189700"/>
                  <a:pt x="62249" y="197571"/>
                  <a:pt x="55809" y="167520"/>
                </a:cubicBezTo>
                <a:cubicBezTo>
                  <a:pt x="49369" y="137469"/>
                  <a:pt x="0" y="-4198"/>
                  <a:pt x="0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4AFEB576-3D68-84DE-3658-865541A60729}"/>
              </a:ext>
            </a:extLst>
          </p:cNvPr>
          <p:cNvSpPr/>
          <p:nvPr/>
        </p:nvSpPr>
        <p:spPr>
          <a:xfrm>
            <a:off x="6640409" y="2274780"/>
            <a:ext cx="82429" cy="432992"/>
          </a:xfrm>
          <a:custGeom>
            <a:avLst/>
            <a:gdLst>
              <a:gd name="connsiteX0" fmla="*/ 82363 w 82429"/>
              <a:gd name="connsiteY0" fmla="*/ 488 h 432992"/>
              <a:gd name="connsiteX1" fmla="*/ 5090 w 82429"/>
              <a:gd name="connsiteY1" fmla="*/ 412612 h 432992"/>
              <a:gd name="connsiteX2" fmla="*/ 17968 w 82429"/>
              <a:gd name="connsiteY2" fmla="*/ 331045 h 432992"/>
              <a:gd name="connsiteX3" fmla="*/ 82363 w 82429"/>
              <a:gd name="connsiteY3" fmla="*/ 488 h 43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29" h="432992">
                <a:moveTo>
                  <a:pt x="82363" y="488"/>
                </a:moveTo>
                <a:cubicBezTo>
                  <a:pt x="80217" y="14083"/>
                  <a:pt x="15822" y="357519"/>
                  <a:pt x="5090" y="412612"/>
                </a:cubicBezTo>
                <a:cubicBezTo>
                  <a:pt x="-5642" y="467705"/>
                  <a:pt x="1512" y="401163"/>
                  <a:pt x="17968" y="331045"/>
                </a:cubicBezTo>
                <a:cubicBezTo>
                  <a:pt x="34424" y="260927"/>
                  <a:pt x="84509" y="-13107"/>
                  <a:pt x="82363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6FA353B9-8A01-A51E-BAF8-70CDE80DE7C1}"/>
              </a:ext>
            </a:extLst>
          </p:cNvPr>
          <p:cNvSpPr/>
          <p:nvPr/>
        </p:nvSpPr>
        <p:spPr>
          <a:xfrm>
            <a:off x="5975333" y="2717057"/>
            <a:ext cx="16529" cy="328995"/>
          </a:xfrm>
          <a:custGeom>
            <a:avLst/>
            <a:gdLst>
              <a:gd name="connsiteX0" fmla="*/ 17 w 16529"/>
              <a:gd name="connsiteY0" fmla="*/ 743 h 328995"/>
              <a:gd name="connsiteX1" fmla="*/ 15892 w 16529"/>
              <a:gd name="connsiteY1" fmla="*/ 318243 h 328995"/>
              <a:gd name="connsiteX2" fmla="*/ 12717 w 16529"/>
              <a:gd name="connsiteY2" fmla="*/ 232518 h 328995"/>
              <a:gd name="connsiteX3" fmla="*/ 17 w 16529"/>
              <a:gd name="connsiteY3" fmla="*/ 743 h 32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9" h="328995">
                <a:moveTo>
                  <a:pt x="17" y="743"/>
                </a:moveTo>
                <a:cubicBezTo>
                  <a:pt x="546" y="15031"/>
                  <a:pt x="13775" y="279614"/>
                  <a:pt x="15892" y="318243"/>
                </a:cubicBezTo>
                <a:cubicBezTo>
                  <a:pt x="18009" y="356872"/>
                  <a:pt x="14304" y="282789"/>
                  <a:pt x="12717" y="232518"/>
                </a:cubicBezTo>
                <a:cubicBezTo>
                  <a:pt x="11130" y="182247"/>
                  <a:pt x="-512" y="-13545"/>
                  <a:pt x="17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A6A57EBB-1D5F-2CB1-5302-FBFDE10436BD}"/>
              </a:ext>
            </a:extLst>
          </p:cNvPr>
          <p:cNvSpPr/>
          <p:nvPr/>
        </p:nvSpPr>
        <p:spPr>
          <a:xfrm>
            <a:off x="5876902" y="3054127"/>
            <a:ext cx="54999" cy="75313"/>
          </a:xfrm>
          <a:custGeom>
            <a:avLst/>
            <a:gdLst>
              <a:gd name="connsiteX0" fmla="*/ 23 w 54999"/>
              <a:gd name="connsiteY0" fmla="*/ 223 h 75313"/>
              <a:gd name="connsiteX1" fmla="*/ 50823 w 54999"/>
              <a:gd name="connsiteY1" fmla="*/ 73248 h 75313"/>
              <a:gd name="connsiteX2" fmla="*/ 44473 w 54999"/>
              <a:gd name="connsiteY2" fmla="*/ 51023 h 75313"/>
              <a:gd name="connsiteX3" fmla="*/ 23 w 54999"/>
              <a:gd name="connsiteY3" fmla="*/ 223 h 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99" h="75313">
                <a:moveTo>
                  <a:pt x="23" y="223"/>
                </a:moveTo>
                <a:cubicBezTo>
                  <a:pt x="1081" y="3927"/>
                  <a:pt x="43415" y="64781"/>
                  <a:pt x="50823" y="73248"/>
                </a:cubicBezTo>
                <a:cubicBezTo>
                  <a:pt x="58231" y="81715"/>
                  <a:pt x="55585" y="62135"/>
                  <a:pt x="44473" y="51023"/>
                </a:cubicBezTo>
                <a:cubicBezTo>
                  <a:pt x="33361" y="39911"/>
                  <a:pt x="-1035" y="-3481"/>
                  <a:pt x="2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DFC8FA73-1E1D-EB95-FDA9-E5E4026DB091}"/>
              </a:ext>
            </a:extLst>
          </p:cNvPr>
          <p:cNvSpPr/>
          <p:nvPr/>
        </p:nvSpPr>
        <p:spPr>
          <a:xfrm>
            <a:off x="5844889" y="2799964"/>
            <a:ext cx="44742" cy="386572"/>
          </a:xfrm>
          <a:custGeom>
            <a:avLst/>
            <a:gdLst>
              <a:gd name="connsiteX0" fmla="*/ 44736 w 44742"/>
              <a:gd name="connsiteY0" fmla="*/ 386 h 386572"/>
              <a:gd name="connsiteX1" fmla="*/ 3461 w 44742"/>
              <a:gd name="connsiteY1" fmla="*/ 368686 h 386572"/>
              <a:gd name="connsiteX2" fmla="*/ 6636 w 44742"/>
              <a:gd name="connsiteY2" fmla="*/ 298836 h 386572"/>
              <a:gd name="connsiteX3" fmla="*/ 44736 w 44742"/>
              <a:gd name="connsiteY3" fmla="*/ 386 h 38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2" h="386572">
                <a:moveTo>
                  <a:pt x="44736" y="386"/>
                </a:moveTo>
                <a:cubicBezTo>
                  <a:pt x="44207" y="12028"/>
                  <a:pt x="9811" y="318944"/>
                  <a:pt x="3461" y="368686"/>
                </a:cubicBezTo>
                <a:cubicBezTo>
                  <a:pt x="-2889" y="418428"/>
                  <a:pt x="286" y="354398"/>
                  <a:pt x="6636" y="298836"/>
                </a:cubicBezTo>
                <a:cubicBezTo>
                  <a:pt x="12986" y="243274"/>
                  <a:pt x="45265" y="-11256"/>
                  <a:pt x="44736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2C172BD6-287D-42C7-7B55-9E0B40E6B0C9}"/>
              </a:ext>
            </a:extLst>
          </p:cNvPr>
          <p:cNvSpPr/>
          <p:nvPr/>
        </p:nvSpPr>
        <p:spPr>
          <a:xfrm>
            <a:off x="6188018" y="3111468"/>
            <a:ext cx="25473" cy="98767"/>
          </a:xfrm>
          <a:custGeom>
            <a:avLst/>
            <a:gdLst>
              <a:gd name="connsiteX0" fmla="*/ 57 w 25473"/>
              <a:gd name="connsiteY0" fmla="*/ 32 h 98767"/>
              <a:gd name="connsiteX1" fmla="*/ 9582 w 25473"/>
              <a:gd name="connsiteY1" fmla="*/ 79407 h 98767"/>
              <a:gd name="connsiteX2" fmla="*/ 25457 w 25473"/>
              <a:gd name="connsiteY2" fmla="*/ 98457 h 98767"/>
              <a:gd name="connsiteX3" fmla="*/ 6407 w 25473"/>
              <a:gd name="connsiteY3" fmla="*/ 69882 h 98767"/>
              <a:gd name="connsiteX4" fmla="*/ 57 w 25473"/>
              <a:gd name="connsiteY4" fmla="*/ 32 h 9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3" h="98767">
                <a:moveTo>
                  <a:pt x="57" y="32"/>
                </a:moveTo>
                <a:cubicBezTo>
                  <a:pt x="586" y="1619"/>
                  <a:pt x="5349" y="63003"/>
                  <a:pt x="9582" y="79407"/>
                </a:cubicBezTo>
                <a:cubicBezTo>
                  <a:pt x="13815" y="95811"/>
                  <a:pt x="25986" y="100044"/>
                  <a:pt x="25457" y="98457"/>
                </a:cubicBezTo>
                <a:cubicBezTo>
                  <a:pt x="24928" y="96870"/>
                  <a:pt x="10111" y="83640"/>
                  <a:pt x="6407" y="69882"/>
                </a:cubicBezTo>
                <a:cubicBezTo>
                  <a:pt x="2703" y="56124"/>
                  <a:pt x="-472" y="-1555"/>
                  <a:pt x="5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D24A713F-7CDA-FC27-7EE1-A697CA4936AD}"/>
              </a:ext>
            </a:extLst>
          </p:cNvPr>
          <p:cNvSpPr/>
          <p:nvPr/>
        </p:nvSpPr>
        <p:spPr>
          <a:xfrm>
            <a:off x="6868814" y="6334870"/>
            <a:ext cx="78089" cy="177661"/>
          </a:xfrm>
          <a:custGeom>
            <a:avLst/>
            <a:gdLst>
              <a:gd name="connsiteX0" fmla="*/ 78086 w 78089"/>
              <a:gd name="connsiteY0" fmla="*/ 2430 h 177661"/>
              <a:gd name="connsiteX1" fmla="*/ 8236 w 78089"/>
              <a:gd name="connsiteY1" fmla="*/ 173880 h 177661"/>
              <a:gd name="connsiteX2" fmla="*/ 27286 w 78089"/>
              <a:gd name="connsiteY2" fmla="*/ 116730 h 177661"/>
              <a:gd name="connsiteX3" fmla="*/ 1886 w 78089"/>
              <a:gd name="connsiteY3" fmla="*/ 65930 h 177661"/>
              <a:gd name="connsiteX4" fmla="*/ 5061 w 78089"/>
              <a:gd name="connsiteY4" fmla="*/ 72280 h 177661"/>
              <a:gd name="connsiteX5" fmla="*/ 78086 w 78089"/>
              <a:gd name="connsiteY5" fmla="*/ 2430 h 17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89" h="177661">
                <a:moveTo>
                  <a:pt x="78086" y="2430"/>
                </a:moveTo>
                <a:cubicBezTo>
                  <a:pt x="78615" y="19363"/>
                  <a:pt x="16703" y="154830"/>
                  <a:pt x="8236" y="173880"/>
                </a:cubicBezTo>
                <a:cubicBezTo>
                  <a:pt x="-231" y="192930"/>
                  <a:pt x="28344" y="134721"/>
                  <a:pt x="27286" y="116730"/>
                </a:cubicBezTo>
                <a:cubicBezTo>
                  <a:pt x="26228" y="98739"/>
                  <a:pt x="1886" y="65930"/>
                  <a:pt x="1886" y="65930"/>
                </a:cubicBezTo>
                <a:cubicBezTo>
                  <a:pt x="-1818" y="58522"/>
                  <a:pt x="298" y="82334"/>
                  <a:pt x="5061" y="72280"/>
                </a:cubicBezTo>
                <a:cubicBezTo>
                  <a:pt x="9823" y="62226"/>
                  <a:pt x="77557" y="-14503"/>
                  <a:pt x="78086" y="2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35E36D58-EF18-8817-121D-EDF7258806A1}"/>
              </a:ext>
            </a:extLst>
          </p:cNvPr>
          <p:cNvSpPr/>
          <p:nvPr/>
        </p:nvSpPr>
        <p:spPr>
          <a:xfrm>
            <a:off x="6480168" y="6030990"/>
            <a:ext cx="231120" cy="360699"/>
          </a:xfrm>
          <a:custGeom>
            <a:avLst/>
            <a:gdLst>
              <a:gd name="connsiteX0" fmla="*/ 228607 w 231120"/>
              <a:gd name="connsiteY0" fmla="*/ 1510 h 360699"/>
              <a:gd name="connsiteX1" fmla="*/ 193682 w 231120"/>
              <a:gd name="connsiteY1" fmla="*/ 261860 h 360699"/>
              <a:gd name="connsiteX2" fmla="*/ 184157 w 231120"/>
              <a:gd name="connsiteY2" fmla="*/ 115810 h 360699"/>
              <a:gd name="connsiteX3" fmla="*/ 184157 w 231120"/>
              <a:gd name="connsiteY3" fmla="*/ 245985 h 360699"/>
              <a:gd name="connsiteX4" fmla="*/ 136532 w 231120"/>
              <a:gd name="connsiteY4" fmla="*/ 360285 h 360699"/>
              <a:gd name="connsiteX5" fmla="*/ 228607 w 231120"/>
              <a:gd name="connsiteY5" fmla="*/ 204710 h 360699"/>
              <a:gd name="connsiteX6" fmla="*/ 200032 w 231120"/>
              <a:gd name="connsiteY6" fmla="*/ 239635 h 360699"/>
              <a:gd name="connsiteX7" fmla="*/ 146057 w 231120"/>
              <a:gd name="connsiteY7" fmla="*/ 106285 h 360699"/>
              <a:gd name="connsiteX8" fmla="*/ 7 w 231120"/>
              <a:gd name="connsiteY8" fmla="*/ 223760 h 360699"/>
              <a:gd name="connsiteX9" fmla="*/ 139707 w 231120"/>
              <a:gd name="connsiteY9" fmla="*/ 103110 h 360699"/>
              <a:gd name="connsiteX10" fmla="*/ 177807 w 231120"/>
              <a:gd name="connsiteY10" fmla="*/ 71360 h 360699"/>
              <a:gd name="connsiteX11" fmla="*/ 219082 w 231120"/>
              <a:gd name="connsiteY11" fmla="*/ 150735 h 360699"/>
              <a:gd name="connsiteX12" fmla="*/ 228607 w 231120"/>
              <a:gd name="connsiteY12" fmla="*/ 1510 h 36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120" h="360699">
                <a:moveTo>
                  <a:pt x="228607" y="1510"/>
                </a:moveTo>
                <a:cubicBezTo>
                  <a:pt x="224374" y="20031"/>
                  <a:pt x="201090" y="242810"/>
                  <a:pt x="193682" y="261860"/>
                </a:cubicBezTo>
                <a:cubicBezTo>
                  <a:pt x="186274" y="280910"/>
                  <a:pt x="185744" y="118456"/>
                  <a:pt x="184157" y="115810"/>
                </a:cubicBezTo>
                <a:cubicBezTo>
                  <a:pt x="182569" y="113164"/>
                  <a:pt x="192094" y="205239"/>
                  <a:pt x="184157" y="245985"/>
                </a:cubicBezTo>
                <a:cubicBezTo>
                  <a:pt x="176220" y="286731"/>
                  <a:pt x="129124" y="367164"/>
                  <a:pt x="136532" y="360285"/>
                </a:cubicBezTo>
                <a:cubicBezTo>
                  <a:pt x="143940" y="353406"/>
                  <a:pt x="218024" y="224818"/>
                  <a:pt x="228607" y="204710"/>
                </a:cubicBezTo>
                <a:cubicBezTo>
                  <a:pt x="239190" y="184602"/>
                  <a:pt x="213790" y="256039"/>
                  <a:pt x="200032" y="239635"/>
                </a:cubicBezTo>
                <a:cubicBezTo>
                  <a:pt x="186274" y="223231"/>
                  <a:pt x="179394" y="108931"/>
                  <a:pt x="146057" y="106285"/>
                </a:cubicBezTo>
                <a:cubicBezTo>
                  <a:pt x="112719" y="103639"/>
                  <a:pt x="1065" y="224289"/>
                  <a:pt x="7" y="223760"/>
                </a:cubicBezTo>
                <a:cubicBezTo>
                  <a:pt x="-1051" y="223231"/>
                  <a:pt x="110074" y="128510"/>
                  <a:pt x="139707" y="103110"/>
                </a:cubicBezTo>
                <a:cubicBezTo>
                  <a:pt x="169340" y="77710"/>
                  <a:pt x="164578" y="63423"/>
                  <a:pt x="177807" y="71360"/>
                </a:cubicBezTo>
                <a:cubicBezTo>
                  <a:pt x="191036" y="79297"/>
                  <a:pt x="211145" y="160789"/>
                  <a:pt x="219082" y="150735"/>
                </a:cubicBezTo>
                <a:cubicBezTo>
                  <a:pt x="227019" y="140681"/>
                  <a:pt x="232840" y="-17011"/>
                  <a:pt x="228607" y="1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E1A042CD-CDC4-AB1B-D140-D8C382860BC8}"/>
              </a:ext>
            </a:extLst>
          </p:cNvPr>
          <p:cNvSpPr/>
          <p:nvPr/>
        </p:nvSpPr>
        <p:spPr>
          <a:xfrm>
            <a:off x="6313162" y="5994279"/>
            <a:ext cx="306740" cy="441912"/>
          </a:xfrm>
          <a:custGeom>
            <a:avLst/>
            <a:gdLst>
              <a:gd name="connsiteX0" fmla="*/ 306713 w 306740"/>
              <a:gd name="connsiteY0" fmla="*/ 121 h 441912"/>
              <a:gd name="connsiteX1" fmla="*/ 20963 w 306740"/>
              <a:gd name="connsiteY1" fmla="*/ 222371 h 441912"/>
              <a:gd name="connsiteX2" fmla="*/ 182888 w 306740"/>
              <a:gd name="connsiteY2" fmla="*/ 123946 h 441912"/>
              <a:gd name="connsiteX3" fmla="*/ 186063 w 306740"/>
              <a:gd name="connsiteY3" fmla="*/ 177921 h 441912"/>
              <a:gd name="connsiteX4" fmla="*/ 201938 w 306740"/>
              <a:gd name="connsiteY4" fmla="*/ 155696 h 441912"/>
              <a:gd name="connsiteX5" fmla="*/ 236863 w 306740"/>
              <a:gd name="connsiteY5" fmla="*/ 441446 h 441912"/>
              <a:gd name="connsiteX6" fmla="*/ 205113 w 306740"/>
              <a:gd name="connsiteY6" fmla="*/ 225546 h 441912"/>
              <a:gd name="connsiteX7" fmla="*/ 84463 w 306740"/>
              <a:gd name="connsiteY7" fmla="*/ 336671 h 441912"/>
              <a:gd name="connsiteX8" fmla="*/ 173363 w 306740"/>
              <a:gd name="connsiteY8" fmla="*/ 231896 h 441912"/>
              <a:gd name="connsiteX9" fmla="*/ 109863 w 306740"/>
              <a:gd name="connsiteY9" fmla="*/ 139821 h 441912"/>
              <a:gd name="connsiteX10" fmla="*/ 182888 w 306740"/>
              <a:gd name="connsiteY10" fmla="*/ 203321 h 441912"/>
              <a:gd name="connsiteX11" fmla="*/ 179713 w 306740"/>
              <a:gd name="connsiteY11" fmla="*/ 146171 h 441912"/>
              <a:gd name="connsiteX12" fmla="*/ 1913 w 306740"/>
              <a:gd name="connsiteY12" fmla="*/ 190621 h 441912"/>
              <a:gd name="connsiteX13" fmla="*/ 306713 w 306740"/>
              <a:gd name="connsiteY13" fmla="*/ 121 h 4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6740" h="441912">
                <a:moveTo>
                  <a:pt x="306713" y="121"/>
                </a:moveTo>
                <a:cubicBezTo>
                  <a:pt x="309888" y="5413"/>
                  <a:pt x="41600" y="201734"/>
                  <a:pt x="20963" y="222371"/>
                </a:cubicBezTo>
                <a:cubicBezTo>
                  <a:pt x="326" y="243008"/>
                  <a:pt x="155371" y="131354"/>
                  <a:pt x="182888" y="123946"/>
                </a:cubicBezTo>
                <a:cubicBezTo>
                  <a:pt x="210405" y="116538"/>
                  <a:pt x="182888" y="172629"/>
                  <a:pt x="186063" y="177921"/>
                </a:cubicBezTo>
                <a:cubicBezTo>
                  <a:pt x="189238" y="183213"/>
                  <a:pt x="193471" y="111775"/>
                  <a:pt x="201938" y="155696"/>
                </a:cubicBezTo>
                <a:cubicBezTo>
                  <a:pt x="210405" y="199617"/>
                  <a:pt x="236334" y="429804"/>
                  <a:pt x="236863" y="441446"/>
                </a:cubicBezTo>
                <a:cubicBezTo>
                  <a:pt x="237392" y="453088"/>
                  <a:pt x="230513" y="243009"/>
                  <a:pt x="205113" y="225546"/>
                </a:cubicBezTo>
                <a:cubicBezTo>
                  <a:pt x="179713" y="208083"/>
                  <a:pt x="89754" y="335613"/>
                  <a:pt x="84463" y="336671"/>
                </a:cubicBezTo>
                <a:cubicBezTo>
                  <a:pt x="79172" y="337729"/>
                  <a:pt x="169130" y="264704"/>
                  <a:pt x="173363" y="231896"/>
                </a:cubicBezTo>
                <a:cubicBezTo>
                  <a:pt x="177596" y="199088"/>
                  <a:pt x="108276" y="144583"/>
                  <a:pt x="109863" y="139821"/>
                </a:cubicBezTo>
                <a:cubicBezTo>
                  <a:pt x="111450" y="135059"/>
                  <a:pt x="171246" y="202263"/>
                  <a:pt x="182888" y="203321"/>
                </a:cubicBezTo>
                <a:cubicBezTo>
                  <a:pt x="194530" y="204379"/>
                  <a:pt x="209875" y="148288"/>
                  <a:pt x="179713" y="146171"/>
                </a:cubicBezTo>
                <a:cubicBezTo>
                  <a:pt x="149551" y="144054"/>
                  <a:pt x="-19783" y="216550"/>
                  <a:pt x="1913" y="190621"/>
                </a:cubicBezTo>
                <a:cubicBezTo>
                  <a:pt x="23609" y="164692"/>
                  <a:pt x="303538" y="-5171"/>
                  <a:pt x="30671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CD4A5B7C-BA1D-5400-94B6-BD4B24EE4B0B}"/>
              </a:ext>
            </a:extLst>
          </p:cNvPr>
          <p:cNvSpPr/>
          <p:nvPr/>
        </p:nvSpPr>
        <p:spPr>
          <a:xfrm>
            <a:off x="6249967" y="6107872"/>
            <a:ext cx="256251" cy="212306"/>
          </a:xfrm>
          <a:custGeom>
            <a:avLst/>
            <a:gdLst>
              <a:gd name="connsiteX0" fmla="*/ 255608 w 256251"/>
              <a:gd name="connsiteY0" fmla="*/ 828 h 212306"/>
              <a:gd name="connsiteX1" fmla="*/ 7958 w 256251"/>
              <a:gd name="connsiteY1" fmla="*/ 207203 h 212306"/>
              <a:gd name="connsiteX2" fmla="*/ 77808 w 256251"/>
              <a:gd name="connsiteY2" fmla="*/ 137353 h 212306"/>
              <a:gd name="connsiteX3" fmla="*/ 255608 w 256251"/>
              <a:gd name="connsiteY3" fmla="*/ 828 h 21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51" h="212306">
                <a:moveTo>
                  <a:pt x="255608" y="828"/>
                </a:moveTo>
                <a:cubicBezTo>
                  <a:pt x="243966" y="12470"/>
                  <a:pt x="37591" y="184449"/>
                  <a:pt x="7958" y="207203"/>
                </a:cubicBezTo>
                <a:cubicBezTo>
                  <a:pt x="-21675" y="229957"/>
                  <a:pt x="38120" y="171220"/>
                  <a:pt x="77808" y="137353"/>
                </a:cubicBezTo>
                <a:cubicBezTo>
                  <a:pt x="117495" y="103486"/>
                  <a:pt x="267250" y="-10814"/>
                  <a:pt x="255608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E1BFDC9C-CA71-C6BC-C577-262130458530}"/>
              </a:ext>
            </a:extLst>
          </p:cNvPr>
          <p:cNvSpPr/>
          <p:nvPr/>
        </p:nvSpPr>
        <p:spPr>
          <a:xfrm>
            <a:off x="6602028" y="6161621"/>
            <a:ext cx="271902" cy="369431"/>
          </a:xfrm>
          <a:custGeom>
            <a:avLst/>
            <a:gdLst>
              <a:gd name="connsiteX0" fmla="*/ 201997 w 271902"/>
              <a:gd name="connsiteY0" fmla="*/ 7404 h 369431"/>
              <a:gd name="connsiteX1" fmla="*/ 135322 w 271902"/>
              <a:gd name="connsiteY1" fmla="*/ 96304 h 369431"/>
              <a:gd name="connsiteX2" fmla="*/ 90872 w 271902"/>
              <a:gd name="connsiteY2" fmla="*/ 229654 h 369431"/>
              <a:gd name="connsiteX3" fmla="*/ 74997 w 271902"/>
              <a:gd name="connsiteY3" fmla="*/ 302679 h 369431"/>
              <a:gd name="connsiteX4" fmla="*/ 113097 w 271902"/>
              <a:gd name="connsiteY4" fmla="*/ 169329 h 369431"/>
              <a:gd name="connsiteX5" fmla="*/ 252797 w 271902"/>
              <a:gd name="connsiteY5" fmla="*/ 115354 h 369431"/>
              <a:gd name="connsiteX6" fmla="*/ 224222 w 271902"/>
              <a:gd name="connsiteY6" fmla="*/ 201079 h 369431"/>
              <a:gd name="connsiteX7" fmla="*/ 271847 w 271902"/>
              <a:gd name="connsiteY7" fmla="*/ 369354 h 369431"/>
              <a:gd name="connsiteX8" fmla="*/ 233747 w 271902"/>
              <a:gd name="connsiteY8" fmla="*/ 178854 h 369431"/>
              <a:gd name="connsiteX9" fmla="*/ 230572 w 271902"/>
              <a:gd name="connsiteY9" fmla="*/ 74079 h 369431"/>
              <a:gd name="connsiteX10" fmla="*/ 87697 w 271902"/>
              <a:gd name="connsiteY10" fmla="*/ 172504 h 369431"/>
              <a:gd name="connsiteX11" fmla="*/ 1972 w 271902"/>
              <a:gd name="connsiteY11" fmla="*/ 293154 h 369431"/>
              <a:gd name="connsiteX12" fmla="*/ 201997 w 271902"/>
              <a:gd name="connsiteY12" fmla="*/ 7404 h 3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" h="369431">
                <a:moveTo>
                  <a:pt x="201997" y="7404"/>
                </a:moveTo>
                <a:cubicBezTo>
                  <a:pt x="224222" y="-25404"/>
                  <a:pt x="153843" y="59262"/>
                  <a:pt x="135322" y="96304"/>
                </a:cubicBezTo>
                <a:cubicBezTo>
                  <a:pt x="116801" y="133346"/>
                  <a:pt x="100926" y="195258"/>
                  <a:pt x="90872" y="229654"/>
                </a:cubicBezTo>
                <a:cubicBezTo>
                  <a:pt x="80818" y="264050"/>
                  <a:pt x="71293" y="312733"/>
                  <a:pt x="74997" y="302679"/>
                </a:cubicBezTo>
                <a:cubicBezTo>
                  <a:pt x="78701" y="292625"/>
                  <a:pt x="83464" y="200550"/>
                  <a:pt x="113097" y="169329"/>
                </a:cubicBezTo>
                <a:cubicBezTo>
                  <a:pt x="142730" y="138108"/>
                  <a:pt x="234276" y="110062"/>
                  <a:pt x="252797" y="115354"/>
                </a:cubicBezTo>
                <a:cubicBezTo>
                  <a:pt x="271318" y="120646"/>
                  <a:pt x="221047" y="158746"/>
                  <a:pt x="224222" y="201079"/>
                </a:cubicBezTo>
                <a:cubicBezTo>
                  <a:pt x="227397" y="243412"/>
                  <a:pt x="270260" y="373058"/>
                  <a:pt x="271847" y="369354"/>
                </a:cubicBezTo>
                <a:cubicBezTo>
                  <a:pt x="273434" y="365650"/>
                  <a:pt x="240626" y="228066"/>
                  <a:pt x="233747" y="178854"/>
                </a:cubicBezTo>
                <a:cubicBezTo>
                  <a:pt x="226868" y="129642"/>
                  <a:pt x="254914" y="75137"/>
                  <a:pt x="230572" y="74079"/>
                </a:cubicBezTo>
                <a:cubicBezTo>
                  <a:pt x="206230" y="73021"/>
                  <a:pt x="125797" y="135992"/>
                  <a:pt x="87697" y="172504"/>
                </a:cubicBezTo>
                <a:cubicBezTo>
                  <a:pt x="49597" y="209016"/>
                  <a:pt x="-11786" y="320142"/>
                  <a:pt x="1972" y="293154"/>
                </a:cubicBezTo>
                <a:cubicBezTo>
                  <a:pt x="15730" y="266167"/>
                  <a:pt x="179772" y="40212"/>
                  <a:pt x="201997" y="7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D1B93FA6-9C2F-7B6D-9890-1ACA8B45AEBB}"/>
              </a:ext>
            </a:extLst>
          </p:cNvPr>
          <p:cNvSpPr/>
          <p:nvPr/>
        </p:nvSpPr>
        <p:spPr>
          <a:xfrm>
            <a:off x="5781222" y="5645127"/>
            <a:ext cx="191229" cy="343121"/>
          </a:xfrm>
          <a:custGeom>
            <a:avLst/>
            <a:gdLst>
              <a:gd name="connsiteX0" fmla="*/ 9978 w 191229"/>
              <a:gd name="connsiteY0" fmla="*/ 23 h 343121"/>
              <a:gd name="connsiteX1" fmla="*/ 57603 w 191229"/>
              <a:gd name="connsiteY1" fmla="*/ 247673 h 343121"/>
              <a:gd name="connsiteX2" fmla="*/ 60778 w 191229"/>
              <a:gd name="connsiteY2" fmla="*/ 190523 h 343121"/>
              <a:gd name="connsiteX3" fmla="*/ 190953 w 191229"/>
              <a:gd name="connsiteY3" fmla="*/ 260373 h 343121"/>
              <a:gd name="connsiteX4" fmla="*/ 92528 w 191229"/>
              <a:gd name="connsiteY4" fmla="*/ 187348 h 343121"/>
              <a:gd name="connsiteX5" fmla="*/ 453 w 191229"/>
              <a:gd name="connsiteY5" fmla="*/ 342923 h 343121"/>
              <a:gd name="connsiteX6" fmla="*/ 60778 w 191229"/>
              <a:gd name="connsiteY6" fmla="*/ 149248 h 343121"/>
              <a:gd name="connsiteX7" fmla="*/ 140153 w 191229"/>
              <a:gd name="connsiteY7" fmla="*/ 174648 h 343121"/>
              <a:gd name="connsiteX8" fmla="*/ 19503 w 191229"/>
              <a:gd name="connsiteY8" fmla="*/ 152423 h 343121"/>
              <a:gd name="connsiteX9" fmla="*/ 22678 w 191229"/>
              <a:gd name="connsiteY9" fmla="*/ 263548 h 343121"/>
              <a:gd name="connsiteX10" fmla="*/ 9978 w 191229"/>
              <a:gd name="connsiteY10" fmla="*/ 23 h 34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229" h="343121">
                <a:moveTo>
                  <a:pt x="9978" y="23"/>
                </a:moveTo>
                <a:cubicBezTo>
                  <a:pt x="15799" y="-2623"/>
                  <a:pt x="49136" y="215923"/>
                  <a:pt x="57603" y="247673"/>
                </a:cubicBezTo>
                <a:cubicBezTo>
                  <a:pt x="66070" y="279423"/>
                  <a:pt x="38553" y="188406"/>
                  <a:pt x="60778" y="190523"/>
                </a:cubicBezTo>
                <a:cubicBezTo>
                  <a:pt x="83003" y="192640"/>
                  <a:pt x="185661" y="260902"/>
                  <a:pt x="190953" y="260373"/>
                </a:cubicBezTo>
                <a:cubicBezTo>
                  <a:pt x="196245" y="259844"/>
                  <a:pt x="124278" y="173590"/>
                  <a:pt x="92528" y="187348"/>
                </a:cubicBezTo>
                <a:cubicBezTo>
                  <a:pt x="60778" y="201106"/>
                  <a:pt x="5745" y="349273"/>
                  <a:pt x="453" y="342923"/>
                </a:cubicBezTo>
                <a:cubicBezTo>
                  <a:pt x="-4839" y="336573"/>
                  <a:pt x="37495" y="177294"/>
                  <a:pt x="60778" y="149248"/>
                </a:cubicBezTo>
                <a:cubicBezTo>
                  <a:pt x="84061" y="121202"/>
                  <a:pt x="147032" y="174119"/>
                  <a:pt x="140153" y="174648"/>
                </a:cubicBezTo>
                <a:cubicBezTo>
                  <a:pt x="133274" y="175177"/>
                  <a:pt x="39082" y="137606"/>
                  <a:pt x="19503" y="152423"/>
                </a:cubicBezTo>
                <a:cubicBezTo>
                  <a:pt x="-76" y="167240"/>
                  <a:pt x="22149" y="283127"/>
                  <a:pt x="22678" y="263548"/>
                </a:cubicBezTo>
                <a:cubicBezTo>
                  <a:pt x="23207" y="243969"/>
                  <a:pt x="4157" y="2669"/>
                  <a:pt x="997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366C03F3-0594-33FE-FB71-BA117CF784A1}"/>
              </a:ext>
            </a:extLst>
          </p:cNvPr>
          <p:cNvSpPr/>
          <p:nvPr/>
        </p:nvSpPr>
        <p:spPr>
          <a:xfrm>
            <a:off x="6494561" y="6018528"/>
            <a:ext cx="220023" cy="138626"/>
          </a:xfrm>
          <a:custGeom>
            <a:avLst/>
            <a:gdLst>
              <a:gd name="connsiteX0" fmla="*/ 39589 w 220023"/>
              <a:gd name="connsiteY0" fmla="*/ 7622 h 138626"/>
              <a:gd name="connsiteX1" fmla="*/ 115789 w 220023"/>
              <a:gd name="connsiteY1" fmla="*/ 58422 h 138626"/>
              <a:gd name="connsiteX2" fmla="*/ 1489 w 220023"/>
              <a:gd name="connsiteY2" fmla="*/ 137797 h 138626"/>
              <a:gd name="connsiteX3" fmla="*/ 214214 w 220023"/>
              <a:gd name="connsiteY3" fmla="*/ 4447 h 138626"/>
              <a:gd name="connsiteX4" fmla="*/ 150714 w 220023"/>
              <a:gd name="connsiteY4" fmla="*/ 29847 h 138626"/>
              <a:gd name="connsiteX5" fmla="*/ 39589 w 220023"/>
              <a:gd name="connsiteY5" fmla="*/ 7622 h 1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023" h="138626">
                <a:moveTo>
                  <a:pt x="39589" y="7622"/>
                </a:moveTo>
                <a:cubicBezTo>
                  <a:pt x="33768" y="12384"/>
                  <a:pt x="122139" y="36726"/>
                  <a:pt x="115789" y="58422"/>
                </a:cubicBezTo>
                <a:cubicBezTo>
                  <a:pt x="109439" y="80118"/>
                  <a:pt x="-14915" y="146793"/>
                  <a:pt x="1489" y="137797"/>
                </a:cubicBezTo>
                <a:cubicBezTo>
                  <a:pt x="17893" y="128801"/>
                  <a:pt x="189343" y="22439"/>
                  <a:pt x="214214" y="4447"/>
                </a:cubicBezTo>
                <a:cubicBezTo>
                  <a:pt x="239085" y="-13545"/>
                  <a:pt x="177701" y="28789"/>
                  <a:pt x="150714" y="29847"/>
                </a:cubicBezTo>
                <a:cubicBezTo>
                  <a:pt x="123727" y="30905"/>
                  <a:pt x="45410" y="2860"/>
                  <a:pt x="39589" y="7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29596AC2-393E-C1B8-2AC9-80467E38CBF4}"/>
              </a:ext>
            </a:extLst>
          </p:cNvPr>
          <p:cNvSpPr/>
          <p:nvPr/>
        </p:nvSpPr>
        <p:spPr>
          <a:xfrm>
            <a:off x="6085613" y="4482723"/>
            <a:ext cx="111610" cy="259009"/>
          </a:xfrm>
          <a:custGeom>
            <a:avLst/>
            <a:gdLst>
              <a:gd name="connsiteX0" fmla="*/ 105637 w 111610"/>
              <a:gd name="connsiteY0" fmla="*/ 377 h 259009"/>
              <a:gd name="connsiteX1" fmla="*/ 108812 w 111610"/>
              <a:gd name="connsiteY1" fmla="*/ 86102 h 259009"/>
              <a:gd name="connsiteX2" fmla="*/ 61187 w 111610"/>
              <a:gd name="connsiteY2" fmla="*/ 171827 h 259009"/>
              <a:gd name="connsiteX3" fmla="*/ 64362 w 111610"/>
              <a:gd name="connsiteY3" fmla="*/ 140077 h 259009"/>
              <a:gd name="connsiteX4" fmla="*/ 862 w 111610"/>
              <a:gd name="connsiteY4" fmla="*/ 257552 h 259009"/>
              <a:gd name="connsiteX5" fmla="*/ 32612 w 111610"/>
              <a:gd name="connsiteY5" fmla="*/ 200402 h 259009"/>
              <a:gd name="connsiteX6" fmla="*/ 102462 w 111610"/>
              <a:gd name="connsiteY6" fmla="*/ 121027 h 259009"/>
              <a:gd name="connsiteX7" fmla="*/ 105637 w 111610"/>
              <a:gd name="connsiteY7" fmla="*/ 377 h 25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10" h="259009">
                <a:moveTo>
                  <a:pt x="105637" y="377"/>
                </a:moveTo>
                <a:cubicBezTo>
                  <a:pt x="106695" y="-5444"/>
                  <a:pt x="116220" y="57527"/>
                  <a:pt x="108812" y="86102"/>
                </a:cubicBezTo>
                <a:cubicBezTo>
                  <a:pt x="101404" y="114677"/>
                  <a:pt x="68595" y="162831"/>
                  <a:pt x="61187" y="171827"/>
                </a:cubicBezTo>
                <a:cubicBezTo>
                  <a:pt x="53779" y="180823"/>
                  <a:pt x="74416" y="125790"/>
                  <a:pt x="64362" y="140077"/>
                </a:cubicBezTo>
                <a:cubicBezTo>
                  <a:pt x="54308" y="154364"/>
                  <a:pt x="6154" y="247498"/>
                  <a:pt x="862" y="257552"/>
                </a:cubicBezTo>
                <a:cubicBezTo>
                  <a:pt x="-4430" y="267606"/>
                  <a:pt x="15679" y="223156"/>
                  <a:pt x="32612" y="200402"/>
                </a:cubicBezTo>
                <a:cubicBezTo>
                  <a:pt x="49545" y="177648"/>
                  <a:pt x="89233" y="150660"/>
                  <a:pt x="102462" y="121027"/>
                </a:cubicBezTo>
                <a:cubicBezTo>
                  <a:pt x="115691" y="91394"/>
                  <a:pt x="104579" y="6198"/>
                  <a:pt x="105637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189906BD-7B18-49DC-A017-6C47AD229995}"/>
              </a:ext>
            </a:extLst>
          </p:cNvPr>
          <p:cNvSpPr/>
          <p:nvPr/>
        </p:nvSpPr>
        <p:spPr>
          <a:xfrm>
            <a:off x="6238853" y="4479838"/>
            <a:ext cx="32144" cy="201199"/>
          </a:xfrm>
          <a:custGeom>
            <a:avLst/>
            <a:gdLst>
              <a:gd name="connsiteX0" fmla="*/ 22 w 32144"/>
              <a:gd name="connsiteY0" fmla="*/ 87 h 201199"/>
              <a:gd name="connsiteX1" fmla="*/ 9547 w 32144"/>
              <a:gd name="connsiteY1" fmla="*/ 114387 h 201199"/>
              <a:gd name="connsiteX2" fmla="*/ 6372 w 32144"/>
              <a:gd name="connsiteY2" fmla="*/ 200112 h 201199"/>
              <a:gd name="connsiteX3" fmla="*/ 22247 w 32144"/>
              <a:gd name="connsiteY3" fmla="*/ 158837 h 201199"/>
              <a:gd name="connsiteX4" fmla="*/ 31772 w 32144"/>
              <a:gd name="connsiteY4" fmla="*/ 101687 h 201199"/>
              <a:gd name="connsiteX5" fmla="*/ 9547 w 32144"/>
              <a:gd name="connsiteY5" fmla="*/ 171537 h 201199"/>
              <a:gd name="connsiteX6" fmla="*/ 12722 w 32144"/>
              <a:gd name="connsiteY6" fmla="*/ 133437 h 201199"/>
              <a:gd name="connsiteX7" fmla="*/ 22 w 32144"/>
              <a:gd name="connsiteY7" fmla="*/ 87 h 20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44" h="201199">
                <a:moveTo>
                  <a:pt x="22" y="87"/>
                </a:moveTo>
                <a:cubicBezTo>
                  <a:pt x="-507" y="-3088"/>
                  <a:pt x="8489" y="81050"/>
                  <a:pt x="9547" y="114387"/>
                </a:cubicBezTo>
                <a:cubicBezTo>
                  <a:pt x="10605" y="147724"/>
                  <a:pt x="4255" y="192704"/>
                  <a:pt x="6372" y="200112"/>
                </a:cubicBezTo>
                <a:cubicBezTo>
                  <a:pt x="8489" y="207520"/>
                  <a:pt x="18014" y="175241"/>
                  <a:pt x="22247" y="158837"/>
                </a:cubicBezTo>
                <a:cubicBezTo>
                  <a:pt x="26480" y="142433"/>
                  <a:pt x="33889" y="99570"/>
                  <a:pt x="31772" y="101687"/>
                </a:cubicBezTo>
                <a:cubicBezTo>
                  <a:pt x="29655" y="103804"/>
                  <a:pt x="12722" y="166245"/>
                  <a:pt x="9547" y="171537"/>
                </a:cubicBezTo>
                <a:cubicBezTo>
                  <a:pt x="6372" y="176829"/>
                  <a:pt x="13251" y="159895"/>
                  <a:pt x="12722" y="133437"/>
                </a:cubicBezTo>
                <a:cubicBezTo>
                  <a:pt x="12193" y="106979"/>
                  <a:pt x="551" y="3262"/>
                  <a:pt x="22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9BE613E3-EF4C-DA7F-DA21-0F9FB437A088}"/>
              </a:ext>
            </a:extLst>
          </p:cNvPr>
          <p:cNvSpPr/>
          <p:nvPr/>
        </p:nvSpPr>
        <p:spPr>
          <a:xfrm>
            <a:off x="6092384" y="4962521"/>
            <a:ext cx="51330" cy="101612"/>
          </a:xfrm>
          <a:custGeom>
            <a:avLst/>
            <a:gdLst>
              <a:gd name="connsiteX0" fmla="*/ 25841 w 51330"/>
              <a:gd name="connsiteY0" fmla="*/ 4 h 101612"/>
              <a:gd name="connsiteX1" fmla="*/ 13141 w 51330"/>
              <a:gd name="connsiteY1" fmla="*/ 60329 h 101612"/>
              <a:gd name="connsiteX2" fmla="*/ 51241 w 51330"/>
              <a:gd name="connsiteY2" fmla="*/ 101604 h 101612"/>
              <a:gd name="connsiteX3" fmla="*/ 441 w 51330"/>
              <a:gd name="connsiteY3" fmla="*/ 57154 h 101612"/>
              <a:gd name="connsiteX4" fmla="*/ 25841 w 51330"/>
              <a:gd name="connsiteY4" fmla="*/ 4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30" h="101612">
                <a:moveTo>
                  <a:pt x="25841" y="4"/>
                </a:moveTo>
                <a:cubicBezTo>
                  <a:pt x="27958" y="533"/>
                  <a:pt x="8908" y="43396"/>
                  <a:pt x="13141" y="60329"/>
                </a:cubicBezTo>
                <a:cubicBezTo>
                  <a:pt x="17374" y="77262"/>
                  <a:pt x="53358" y="102133"/>
                  <a:pt x="51241" y="101604"/>
                </a:cubicBezTo>
                <a:cubicBezTo>
                  <a:pt x="49124" y="101075"/>
                  <a:pt x="4674" y="71441"/>
                  <a:pt x="441" y="57154"/>
                </a:cubicBezTo>
                <a:cubicBezTo>
                  <a:pt x="-3792" y="42867"/>
                  <a:pt x="23724" y="-525"/>
                  <a:pt x="258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169261AB-21DC-1CD8-1032-92257264F2F7}"/>
              </a:ext>
            </a:extLst>
          </p:cNvPr>
          <p:cNvSpPr/>
          <p:nvPr/>
        </p:nvSpPr>
        <p:spPr>
          <a:xfrm>
            <a:off x="5889573" y="4651375"/>
            <a:ext cx="53049" cy="69850"/>
          </a:xfrm>
          <a:custGeom>
            <a:avLst/>
            <a:gdLst>
              <a:gd name="connsiteX0" fmla="*/ 52 w 53049"/>
              <a:gd name="connsiteY0" fmla="*/ 0 h 69850"/>
              <a:gd name="connsiteX1" fmla="*/ 41327 w 53049"/>
              <a:gd name="connsiteY1" fmla="*/ 47625 h 69850"/>
              <a:gd name="connsiteX2" fmla="*/ 47677 w 53049"/>
              <a:gd name="connsiteY2" fmla="*/ 69850 h 69850"/>
              <a:gd name="connsiteX3" fmla="*/ 50852 w 53049"/>
              <a:gd name="connsiteY3" fmla="*/ 47625 h 69850"/>
              <a:gd name="connsiteX4" fmla="*/ 52 w 53049"/>
              <a:gd name="connsiteY4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9" h="69850">
                <a:moveTo>
                  <a:pt x="52" y="0"/>
                </a:moveTo>
                <a:cubicBezTo>
                  <a:pt x="-1535" y="0"/>
                  <a:pt x="33390" y="35983"/>
                  <a:pt x="41327" y="47625"/>
                </a:cubicBezTo>
                <a:cubicBezTo>
                  <a:pt x="49265" y="59267"/>
                  <a:pt x="46090" y="69850"/>
                  <a:pt x="47677" y="69850"/>
                </a:cubicBezTo>
                <a:cubicBezTo>
                  <a:pt x="49264" y="69850"/>
                  <a:pt x="56673" y="56621"/>
                  <a:pt x="50852" y="47625"/>
                </a:cubicBezTo>
                <a:cubicBezTo>
                  <a:pt x="45031" y="38629"/>
                  <a:pt x="1639" y="0"/>
                  <a:pt x="5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3879EA86-4962-7C12-7282-A384609F7008}"/>
              </a:ext>
            </a:extLst>
          </p:cNvPr>
          <p:cNvSpPr/>
          <p:nvPr/>
        </p:nvSpPr>
        <p:spPr>
          <a:xfrm>
            <a:off x="5841947" y="4968410"/>
            <a:ext cx="135201" cy="277518"/>
          </a:xfrm>
          <a:custGeom>
            <a:avLst/>
            <a:gdLst>
              <a:gd name="connsiteX0" fmla="*/ 53 w 135201"/>
              <a:gd name="connsiteY0" fmla="*/ 465 h 277518"/>
              <a:gd name="connsiteX1" fmla="*/ 127053 w 135201"/>
              <a:gd name="connsiteY1" fmla="*/ 267165 h 277518"/>
              <a:gd name="connsiteX2" fmla="*/ 111178 w 135201"/>
              <a:gd name="connsiteY2" fmla="*/ 203665 h 277518"/>
              <a:gd name="connsiteX3" fmla="*/ 53 w 135201"/>
              <a:gd name="connsiteY3" fmla="*/ 465 h 27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01" h="277518">
                <a:moveTo>
                  <a:pt x="53" y="465"/>
                </a:moveTo>
                <a:cubicBezTo>
                  <a:pt x="2699" y="11048"/>
                  <a:pt x="108532" y="233298"/>
                  <a:pt x="127053" y="267165"/>
                </a:cubicBezTo>
                <a:cubicBezTo>
                  <a:pt x="145574" y="301032"/>
                  <a:pt x="129170" y="244411"/>
                  <a:pt x="111178" y="203665"/>
                </a:cubicBezTo>
                <a:cubicBezTo>
                  <a:pt x="93186" y="162919"/>
                  <a:pt x="-2593" y="-10118"/>
                  <a:pt x="53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04650E1A-44D6-346C-5374-2035BEB47D94}"/>
              </a:ext>
            </a:extLst>
          </p:cNvPr>
          <p:cNvSpPr/>
          <p:nvPr/>
        </p:nvSpPr>
        <p:spPr>
          <a:xfrm>
            <a:off x="6061075" y="5003724"/>
            <a:ext cx="27539" cy="96741"/>
          </a:xfrm>
          <a:custGeom>
            <a:avLst/>
            <a:gdLst>
              <a:gd name="connsiteX0" fmla="*/ 0 w 27539"/>
              <a:gd name="connsiteY0" fmla="*/ 76 h 96741"/>
              <a:gd name="connsiteX1" fmla="*/ 25400 w 27539"/>
              <a:gd name="connsiteY1" fmla="*/ 92151 h 96741"/>
              <a:gd name="connsiteX2" fmla="*/ 25400 w 27539"/>
              <a:gd name="connsiteY2" fmla="*/ 76276 h 96741"/>
              <a:gd name="connsiteX3" fmla="*/ 0 w 27539"/>
              <a:gd name="connsiteY3" fmla="*/ 76 h 9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9" h="96741">
                <a:moveTo>
                  <a:pt x="0" y="76"/>
                </a:moveTo>
                <a:cubicBezTo>
                  <a:pt x="0" y="2722"/>
                  <a:pt x="25400" y="92151"/>
                  <a:pt x="25400" y="92151"/>
                </a:cubicBezTo>
                <a:cubicBezTo>
                  <a:pt x="29633" y="104851"/>
                  <a:pt x="26458" y="88447"/>
                  <a:pt x="25400" y="76276"/>
                </a:cubicBezTo>
                <a:cubicBezTo>
                  <a:pt x="24342" y="64105"/>
                  <a:pt x="0" y="-2570"/>
                  <a:pt x="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9E906C58-200B-3C23-FCB2-6778A0F0442A}"/>
              </a:ext>
            </a:extLst>
          </p:cNvPr>
          <p:cNvSpPr/>
          <p:nvPr/>
        </p:nvSpPr>
        <p:spPr>
          <a:xfrm>
            <a:off x="5876328" y="4764433"/>
            <a:ext cx="150203" cy="241805"/>
          </a:xfrm>
          <a:custGeom>
            <a:avLst/>
            <a:gdLst>
              <a:gd name="connsiteX0" fmla="*/ 597 w 150203"/>
              <a:gd name="connsiteY0" fmla="*/ 1242 h 241805"/>
              <a:gd name="connsiteX1" fmla="*/ 127597 w 150203"/>
              <a:gd name="connsiteY1" fmla="*/ 233017 h 241805"/>
              <a:gd name="connsiteX2" fmla="*/ 118072 w 150203"/>
              <a:gd name="connsiteY2" fmla="*/ 188567 h 241805"/>
              <a:gd name="connsiteX3" fmla="*/ 149822 w 150203"/>
              <a:gd name="connsiteY3" fmla="*/ 144117 h 241805"/>
              <a:gd name="connsiteX4" fmla="*/ 92672 w 150203"/>
              <a:gd name="connsiteY4" fmla="*/ 169517 h 241805"/>
              <a:gd name="connsiteX5" fmla="*/ 92672 w 150203"/>
              <a:gd name="connsiteY5" fmla="*/ 90142 h 241805"/>
              <a:gd name="connsiteX6" fmla="*/ 79972 w 150203"/>
              <a:gd name="connsiteY6" fmla="*/ 137767 h 241805"/>
              <a:gd name="connsiteX7" fmla="*/ 597 w 150203"/>
              <a:gd name="connsiteY7" fmla="*/ 1242 h 24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03" h="241805">
                <a:moveTo>
                  <a:pt x="597" y="1242"/>
                </a:moveTo>
                <a:cubicBezTo>
                  <a:pt x="8534" y="17117"/>
                  <a:pt x="108018" y="201796"/>
                  <a:pt x="127597" y="233017"/>
                </a:cubicBezTo>
                <a:cubicBezTo>
                  <a:pt x="147176" y="264238"/>
                  <a:pt x="114368" y="203384"/>
                  <a:pt x="118072" y="188567"/>
                </a:cubicBezTo>
                <a:cubicBezTo>
                  <a:pt x="121776" y="173750"/>
                  <a:pt x="154055" y="147292"/>
                  <a:pt x="149822" y="144117"/>
                </a:cubicBezTo>
                <a:cubicBezTo>
                  <a:pt x="145589" y="140942"/>
                  <a:pt x="102197" y="178513"/>
                  <a:pt x="92672" y="169517"/>
                </a:cubicBezTo>
                <a:cubicBezTo>
                  <a:pt x="83147" y="160521"/>
                  <a:pt x="94789" y="95434"/>
                  <a:pt x="92672" y="90142"/>
                </a:cubicBezTo>
                <a:cubicBezTo>
                  <a:pt x="90555" y="84850"/>
                  <a:pt x="93730" y="148880"/>
                  <a:pt x="79972" y="137767"/>
                </a:cubicBezTo>
                <a:cubicBezTo>
                  <a:pt x="66214" y="126654"/>
                  <a:pt x="-7340" y="-14633"/>
                  <a:pt x="597" y="1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2BC3031A-95BC-96A1-8366-FB8EAB010440}"/>
              </a:ext>
            </a:extLst>
          </p:cNvPr>
          <p:cNvSpPr/>
          <p:nvPr/>
        </p:nvSpPr>
        <p:spPr>
          <a:xfrm>
            <a:off x="5997244" y="5102558"/>
            <a:ext cx="70478" cy="237556"/>
          </a:xfrm>
          <a:custGeom>
            <a:avLst/>
            <a:gdLst>
              <a:gd name="connsiteX0" fmla="*/ 57481 w 70478"/>
              <a:gd name="connsiteY0" fmla="*/ 2842 h 237556"/>
              <a:gd name="connsiteX1" fmla="*/ 60656 w 70478"/>
              <a:gd name="connsiteY1" fmla="*/ 231442 h 237556"/>
              <a:gd name="connsiteX2" fmla="*/ 67006 w 70478"/>
              <a:gd name="connsiteY2" fmla="*/ 161592 h 237556"/>
              <a:gd name="connsiteX3" fmla="*/ 331 w 70478"/>
              <a:gd name="connsiteY3" fmla="*/ 50467 h 237556"/>
              <a:gd name="connsiteX4" fmla="*/ 41606 w 70478"/>
              <a:gd name="connsiteY4" fmla="*/ 98092 h 237556"/>
              <a:gd name="connsiteX5" fmla="*/ 57481 w 70478"/>
              <a:gd name="connsiteY5" fmla="*/ 2842 h 23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78" h="237556">
                <a:moveTo>
                  <a:pt x="57481" y="2842"/>
                </a:moveTo>
                <a:cubicBezTo>
                  <a:pt x="60656" y="25067"/>
                  <a:pt x="59069" y="204984"/>
                  <a:pt x="60656" y="231442"/>
                </a:cubicBezTo>
                <a:cubicBezTo>
                  <a:pt x="62244" y="257900"/>
                  <a:pt x="77060" y="191754"/>
                  <a:pt x="67006" y="161592"/>
                </a:cubicBezTo>
                <a:cubicBezTo>
                  <a:pt x="56952" y="131430"/>
                  <a:pt x="4564" y="61050"/>
                  <a:pt x="331" y="50467"/>
                </a:cubicBezTo>
                <a:cubicBezTo>
                  <a:pt x="-3902" y="39884"/>
                  <a:pt x="33669" y="100209"/>
                  <a:pt x="41606" y="98092"/>
                </a:cubicBezTo>
                <a:cubicBezTo>
                  <a:pt x="49543" y="95975"/>
                  <a:pt x="54306" y="-19383"/>
                  <a:pt x="57481" y="2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CC1E3F75-A7A2-BDA9-EB3F-A9153E0D03BB}"/>
              </a:ext>
            </a:extLst>
          </p:cNvPr>
          <p:cNvSpPr/>
          <p:nvPr/>
        </p:nvSpPr>
        <p:spPr>
          <a:xfrm>
            <a:off x="7296047" y="4651262"/>
            <a:ext cx="12865" cy="130732"/>
          </a:xfrm>
          <a:custGeom>
            <a:avLst/>
            <a:gdLst>
              <a:gd name="connsiteX0" fmla="*/ 103 w 12865"/>
              <a:gd name="connsiteY0" fmla="*/ 113 h 130732"/>
              <a:gd name="connsiteX1" fmla="*/ 6453 w 12865"/>
              <a:gd name="connsiteY1" fmla="*/ 82663 h 130732"/>
              <a:gd name="connsiteX2" fmla="*/ 103 w 12865"/>
              <a:gd name="connsiteY2" fmla="*/ 130288 h 130732"/>
              <a:gd name="connsiteX3" fmla="*/ 12803 w 12865"/>
              <a:gd name="connsiteY3" fmla="*/ 101713 h 130732"/>
              <a:gd name="connsiteX4" fmla="*/ 103 w 12865"/>
              <a:gd name="connsiteY4" fmla="*/ 113 h 13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5" h="130732">
                <a:moveTo>
                  <a:pt x="103" y="113"/>
                </a:moveTo>
                <a:cubicBezTo>
                  <a:pt x="-955" y="-3062"/>
                  <a:pt x="6453" y="60967"/>
                  <a:pt x="6453" y="82663"/>
                </a:cubicBezTo>
                <a:cubicBezTo>
                  <a:pt x="6453" y="104359"/>
                  <a:pt x="-955" y="127113"/>
                  <a:pt x="103" y="130288"/>
                </a:cubicBezTo>
                <a:cubicBezTo>
                  <a:pt x="1161" y="133463"/>
                  <a:pt x="11745" y="119175"/>
                  <a:pt x="12803" y="101713"/>
                </a:cubicBezTo>
                <a:cubicBezTo>
                  <a:pt x="13861" y="84251"/>
                  <a:pt x="1161" y="3288"/>
                  <a:pt x="10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2DB6241F-7C04-DE3F-0319-F7D3D413721E}"/>
              </a:ext>
            </a:extLst>
          </p:cNvPr>
          <p:cNvSpPr/>
          <p:nvPr/>
        </p:nvSpPr>
        <p:spPr>
          <a:xfrm>
            <a:off x="7146914" y="4190958"/>
            <a:ext cx="19119" cy="155757"/>
          </a:xfrm>
          <a:custGeom>
            <a:avLst/>
            <a:gdLst>
              <a:gd name="connsiteX0" fmla="*/ 19061 w 19119"/>
              <a:gd name="connsiteY0" fmla="*/ 42 h 155757"/>
              <a:gd name="connsiteX1" fmla="*/ 6361 w 19119"/>
              <a:gd name="connsiteY1" fmla="*/ 101642 h 155757"/>
              <a:gd name="connsiteX2" fmla="*/ 19061 w 19119"/>
              <a:gd name="connsiteY2" fmla="*/ 155617 h 155757"/>
              <a:gd name="connsiteX3" fmla="*/ 11 w 19119"/>
              <a:gd name="connsiteY3" fmla="*/ 114342 h 155757"/>
              <a:gd name="connsiteX4" fmla="*/ 19061 w 19119"/>
              <a:gd name="connsiteY4" fmla="*/ 42 h 15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" h="155757">
                <a:moveTo>
                  <a:pt x="19061" y="42"/>
                </a:moveTo>
                <a:cubicBezTo>
                  <a:pt x="20119" y="-2075"/>
                  <a:pt x="6361" y="75713"/>
                  <a:pt x="6361" y="101642"/>
                </a:cubicBezTo>
                <a:cubicBezTo>
                  <a:pt x="6361" y="127571"/>
                  <a:pt x="20119" y="153500"/>
                  <a:pt x="19061" y="155617"/>
                </a:cubicBezTo>
                <a:cubicBezTo>
                  <a:pt x="18003" y="157734"/>
                  <a:pt x="540" y="135509"/>
                  <a:pt x="11" y="114342"/>
                </a:cubicBezTo>
                <a:cubicBezTo>
                  <a:pt x="-518" y="93175"/>
                  <a:pt x="18003" y="2159"/>
                  <a:pt x="1906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4E7390DA-E8AC-1A86-D6E2-3A55E5297C4B}"/>
              </a:ext>
            </a:extLst>
          </p:cNvPr>
          <p:cNvSpPr/>
          <p:nvPr/>
        </p:nvSpPr>
        <p:spPr>
          <a:xfrm>
            <a:off x="7131246" y="4530622"/>
            <a:ext cx="25204" cy="106614"/>
          </a:xfrm>
          <a:custGeom>
            <a:avLst/>
            <a:gdLst>
              <a:gd name="connsiteX0" fmla="*/ 25204 w 25204"/>
              <a:gd name="connsiteY0" fmla="*/ 103 h 106614"/>
              <a:gd name="connsiteX1" fmla="*/ 2979 w 25204"/>
              <a:gd name="connsiteY1" fmla="*/ 101703 h 106614"/>
              <a:gd name="connsiteX2" fmla="*/ 2979 w 25204"/>
              <a:gd name="connsiteY2" fmla="*/ 82653 h 106614"/>
              <a:gd name="connsiteX3" fmla="*/ 25204 w 25204"/>
              <a:gd name="connsiteY3" fmla="*/ 103 h 10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4" h="106614">
                <a:moveTo>
                  <a:pt x="25204" y="103"/>
                </a:moveTo>
                <a:cubicBezTo>
                  <a:pt x="25204" y="3278"/>
                  <a:pt x="2979" y="101703"/>
                  <a:pt x="2979" y="101703"/>
                </a:cubicBezTo>
                <a:cubicBezTo>
                  <a:pt x="-725" y="115461"/>
                  <a:pt x="-1254" y="97470"/>
                  <a:pt x="2979" y="82653"/>
                </a:cubicBezTo>
                <a:cubicBezTo>
                  <a:pt x="7212" y="67836"/>
                  <a:pt x="25204" y="-3072"/>
                  <a:pt x="25204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F7D1B336-58F4-68EC-C28C-6D86BEE9DDFE}"/>
              </a:ext>
            </a:extLst>
          </p:cNvPr>
          <p:cNvSpPr/>
          <p:nvPr/>
        </p:nvSpPr>
        <p:spPr>
          <a:xfrm>
            <a:off x="7195256" y="4428902"/>
            <a:ext cx="37401" cy="75313"/>
          </a:xfrm>
          <a:custGeom>
            <a:avLst/>
            <a:gdLst>
              <a:gd name="connsiteX0" fmla="*/ 37394 w 37401"/>
              <a:gd name="connsiteY0" fmla="*/ 223 h 75313"/>
              <a:gd name="connsiteX1" fmla="*/ 2469 w 37401"/>
              <a:gd name="connsiteY1" fmla="*/ 73248 h 75313"/>
              <a:gd name="connsiteX2" fmla="*/ 5644 w 37401"/>
              <a:gd name="connsiteY2" fmla="*/ 51023 h 75313"/>
              <a:gd name="connsiteX3" fmla="*/ 37394 w 37401"/>
              <a:gd name="connsiteY3" fmla="*/ 223 h 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1" h="75313">
                <a:moveTo>
                  <a:pt x="37394" y="223"/>
                </a:moveTo>
                <a:cubicBezTo>
                  <a:pt x="36865" y="3927"/>
                  <a:pt x="2469" y="73248"/>
                  <a:pt x="2469" y="73248"/>
                </a:cubicBezTo>
                <a:cubicBezTo>
                  <a:pt x="-2823" y="81715"/>
                  <a:pt x="1411" y="62136"/>
                  <a:pt x="5644" y="51023"/>
                </a:cubicBezTo>
                <a:cubicBezTo>
                  <a:pt x="9877" y="39911"/>
                  <a:pt x="37923" y="-3481"/>
                  <a:pt x="37394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E4BFF1A3-8D29-9ECE-164F-ADB8C78D272F}"/>
              </a:ext>
            </a:extLst>
          </p:cNvPr>
          <p:cNvSpPr/>
          <p:nvPr/>
        </p:nvSpPr>
        <p:spPr>
          <a:xfrm>
            <a:off x="7000745" y="4117726"/>
            <a:ext cx="89335" cy="140659"/>
          </a:xfrm>
          <a:custGeom>
            <a:avLst/>
            <a:gdLst>
              <a:gd name="connsiteX0" fmla="*/ 6480 w 89335"/>
              <a:gd name="connsiteY0" fmla="*/ 249 h 140659"/>
              <a:gd name="connsiteX1" fmla="*/ 6480 w 89335"/>
              <a:gd name="connsiteY1" fmla="*/ 70099 h 140659"/>
              <a:gd name="connsiteX2" fmla="*/ 31880 w 89335"/>
              <a:gd name="connsiteY2" fmla="*/ 139949 h 140659"/>
              <a:gd name="connsiteX3" fmla="*/ 31880 w 89335"/>
              <a:gd name="connsiteY3" fmla="*/ 101849 h 140659"/>
              <a:gd name="connsiteX4" fmla="*/ 89030 w 89335"/>
              <a:gd name="connsiteY4" fmla="*/ 31999 h 140659"/>
              <a:gd name="connsiteX5" fmla="*/ 3305 w 89335"/>
              <a:gd name="connsiteY5" fmla="*/ 120899 h 140659"/>
              <a:gd name="connsiteX6" fmla="*/ 16005 w 89335"/>
              <a:gd name="connsiteY6" fmla="*/ 95499 h 140659"/>
              <a:gd name="connsiteX7" fmla="*/ 6480 w 89335"/>
              <a:gd name="connsiteY7" fmla="*/ 249 h 14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35" h="140659">
                <a:moveTo>
                  <a:pt x="6480" y="249"/>
                </a:moveTo>
                <a:cubicBezTo>
                  <a:pt x="4893" y="-3984"/>
                  <a:pt x="2247" y="46816"/>
                  <a:pt x="6480" y="70099"/>
                </a:cubicBezTo>
                <a:cubicBezTo>
                  <a:pt x="10713" y="93382"/>
                  <a:pt x="27647" y="134657"/>
                  <a:pt x="31880" y="139949"/>
                </a:cubicBezTo>
                <a:cubicBezTo>
                  <a:pt x="36113" y="145241"/>
                  <a:pt x="22355" y="119841"/>
                  <a:pt x="31880" y="101849"/>
                </a:cubicBezTo>
                <a:cubicBezTo>
                  <a:pt x="41405" y="83857"/>
                  <a:pt x="93792" y="28824"/>
                  <a:pt x="89030" y="31999"/>
                </a:cubicBezTo>
                <a:cubicBezTo>
                  <a:pt x="84268" y="35174"/>
                  <a:pt x="15476" y="110316"/>
                  <a:pt x="3305" y="120899"/>
                </a:cubicBezTo>
                <a:cubicBezTo>
                  <a:pt x="-8866" y="131482"/>
                  <a:pt x="16534" y="110316"/>
                  <a:pt x="16005" y="95499"/>
                </a:cubicBezTo>
                <a:cubicBezTo>
                  <a:pt x="15476" y="80682"/>
                  <a:pt x="8067" y="4482"/>
                  <a:pt x="6480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9D84981E-4484-0E1A-6279-EDC6A46A5EC1}"/>
              </a:ext>
            </a:extLst>
          </p:cNvPr>
          <p:cNvSpPr/>
          <p:nvPr/>
        </p:nvSpPr>
        <p:spPr>
          <a:xfrm>
            <a:off x="6927827" y="3670200"/>
            <a:ext cx="90144" cy="374680"/>
          </a:xfrm>
          <a:custGeom>
            <a:avLst/>
            <a:gdLst>
              <a:gd name="connsiteX0" fmla="*/ 44473 w 90144"/>
              <a:gd name="connsiteY0" fmla="*/ 100 h 374680"/>
              <a:gd name="connsiteX1" fmla="*/ 34948 w 90144"/>
              <a:gd name="connsiteY1" fmla="*/ 142975 h 374680"/>
              <a:gd name="connsiteX2" fmla="*/ 73048 w 90144"/>
              <a:gd name="connsiteY2" fmla="*/ 279500 h 374680"/>
              <a:gd name="connsiteX3" fmla="*/ 88923 w 90144"/>
              <a:gd name="connsiteY3" fmla="*/ 371575 h 374680"/>
              <a:gd name="connsiteX4" fmla="*/ 79398 w 90144"/>
              <a:gd name="connsiteY4" fmla="*/ 339825 h 374680"/>
              <a:gd name="connsiteX5" fmla="*/ 3198 w 90144"/>
              <a:gd name="connsiteY5" fmla="*/ 212825 h 374680"/>
              <a:gd name="connsiteX6" fmla="*/ 73048 w 90144"/>
              <a:gd name="connsiteY6" fmla="*/ 298550 h 374680"/>
              <a:gd name="connsiteX7" fmla="*/ 44473 w 90144"/>
              <a:gd name="connsiteY7" fmla="*/ 219175 h 374680"/>
              <a:gd name="connsiteX8" fmla="*/ 23 w 90144"/>
              <a:gd name="connsiteY8" fmla="*/ 174725 h 374680"/>
              <a:gd name="connsiteX9" fmla="*/ 38123 w 90144"/>
              <a:gd name="connsiteY9" fmla="*/ 212825 h 374680"/>
              <a:gd name="connsiteX10" fmla="*/ 25423 w 90144"/>
              <a:gd name="connsiteY10" fmla="*/ 136625 h 374680"/>
              <a:gd name="connsiteX11" fmla="*/ 31773 w 90144"/>
              <a:gd name="connsiteY11" fmla="*/ 165200 h 374680"/>
              <a:gd name="connsiteX12" fmla="*/ 44473 w 90144"/>
              <a:gd name="connsiteY12" fmla="*/ 100 h 3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44" h="374680">
                <a:moveTo>
                  <a:pt x="44473" y="100"/>
                </a:moveTo>
                <a:cubicBezTo>
                  <a:pt x="45002" y="-3604"/>
                  <a:pt x="30186" y="96408"/>
                  <a:pt x="34948" y="142975"/>
                </a:cubicBezTo>
                <a:cubicBezTo>
                  <a:pt x="39710" y="189542"/>
                  <a:pt x="64052" y="241400"/>
                  <a:pt x="73048" y="279500"/>
                </a:cubicBezTo>
                <a:cubicBezTo>
                  <a:pt x="82044" y="317600"/>
                  <a:pt x="87865" y="361521"/>
                  <a:pt x="88923" y="371575"/>
                </a:cubicBezTo>
                <a:cubicBezTo>
                  <a:pt x="89981" y="381629"/>
                  <a:pt x="93685" y="366283"/>
                  <a:pt x="79398" y="339825"/>
                </a:cubicBezTo>
                <a:cubicBezTo>
                  <a:pt x="65111" y="313367"/>
                  <a:pt x="4256" y="219704"/>
                  <a:pt x="3198" y="212825"/>
                </a:cubicBezTo>
                <a:cubicBezTo>
                  <a:pt x="2140" y="205946"/>
                  <a:pt x="66169" y="297492"/>
                  <a:pt x="73048" y="298550"/>
                </a:cubicBezTo>
                <a:cubicBezTo>
                  <a:pt x="79927" y="299608"/>
                  <a:pt x="56644" y="239812"/>
                  <a:pt x="44473" y="219175"/>
                </a:cubicBezTo>
                <a:cubicBezTo>
                  <a:pt x="32302" y="198538"/>
                  <a:pt x="23" y="174725"/>
                  <a:pt x="23" y="174725"/>
                </a:cubicBezTo>
                <a:cubicBezTo>
                  <a:pt x="-1035" y="173667"/>
                  <a:pt x="33890" y="219175"/>
                  <a:pt x="38123" y="212825"/>
                </a:cubicBezTo>
                <a:cubicBezTo>
                  <a:pt x="42356" y="206475"/>
                  <a:pt x="26481" y="144562"/>
                  <a:pt x="25423" y="136625"/>
                </a:cubicBezTo>
                <a:cubicBezTo>
                  <a:pt x="24365" y="128688"/>
                  <a:pt x="25423" y="183192"/>
                  <a:pt x="31773" y="165200"/>
                </a:cubicBezTo>
                <a:cubicBezTo>
                  <a:pt x="38123" y="147208"/>
                  <a:pt x="43944" y="3804"/>
                  <a:pt x="44473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67F1D395-E549-F445-ABBB-151AB6433771}"/>
              </a:ext>
            </a:extLst>
          </p:cNvPr>
          <p:cNvSpPr/>
          <p:nvPr/>
        </p:nvSpPr>
        <p:spPr>
          <a:xfrm>
            <a:off x="6525660" y="3280151"/>
            <a:ext cx="120110" cy="295954"/>
          </a:xfrm>
          <a:custGeom>
            <a:avLst/>
            <a:gdLst>
              <a:gd name="connsiteX0" fmla="*/ 113265 w 120110"/>
              <a:gd name="connsiteY0" fmla="*/ 2799 h 295954"/>
              <a:gd name="connsiteX1" fmla="*/ 2140 w 120110"/>
              <a:gd name="connsiteY1" fmla="*/ 221874 h 295954"/>
              <a:gd name="connsiteX2" fmla="*/ 40240 w 120110"/>
              <a:gd name="connsiteY2" fmla="*/ 161549 h 295954"/>
              <a:gd name="connsiteX3" fmla="*/ 43415 w 120110"/>
              <a:gd name="connsiteY3" fmla="*/ 117099 h 295954"/>
              <a:gd name="connsiteX4" fmla="*/ 119615 w 120110"/>
              <a:gd name="connsiteY4" fmla="*/ 294899 h 295954"/>
              <a:gd name="connsiteX5" fmla="*/ 75165 w 120110"/>
              <a:gd name="connsiteY5" fmla="*/ 186949 h 295954"/>
              <a:gd name="connsiteX6" fmla="*/ 52940 w 120110"/>
              <a:gd name="connsiteY6" fmla="*/ 104399 h 295954"/>
              <a:gd name="connsiteX7" fmla="*/ 113265 w 120110"/>
              <a:gd name="connsiteY7" fmla="*/ 2799 h 29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10" h="295954">
                <a:moveTo>
                  <a:pt x="113265" y="2799"/>
                </a:moveTo>
                <a:cubicBezTo>
                  <a:pt x="104798" y="22378"/>
                  <a:pt x="14311" y="195416"/>
                  <a:pt x="2140" y="221874"/>
                </a:cubicBezTo>
                <a:cubicBezTo>
                  <a:pt x="-10031" y="248332"/>
                  <a:pt x="33361" y="179011"/>
                  <a:pt x="40240" y="161549"/>
                </a:cubicBezTo>
                <a:cubicBezTo>
                  <a:pt x="47119" y="144087"/>
                  <a:pt x="30186" y="94874"/>
                  <a:pt x="43415" y="117099"/>
                </a:cubicBezTo>
                <a:cubicBezTo>
                  <a:pt x="56644" y="139324"/>
                  <a:pt x="114323" y="283257"/>
                  <a:pt x="119615" y="294899"/>
                </a:cubicBezTo>
                <a:cubicBezTo>
                  <a:pt x="124907" y="306541"/>
                  <a:pt x="86277" y="218699"/>
                  <a:pt x="75165" y="186949"/>
                </a:cubicBezTo>
                <a:cubicBezTo>
                  <a:pt x="64053" y="155199"/>
                  <a:pt x="42357" y="137207"/>
                  <a:pt x="52940" y="104399"/>
                </a:cubicBezTo>
                <a:cubicBezTo>
                  <a:pt x="63523" y="71591"/>
                  <a:pt x="121732" y="-16780"/>
                  <a:pt x="113265" y="2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62367ED8-F38E-7AE5-AFFE-C5993630C7F2}"/>
              </a:ext>
            </a:extLst>
          </p:cNvPr>
          <p:cNvSpPr/>
          <p:nvPr/>
        </p:nvSpPr>
        <p:spPr>
          <a:xfrm>
            <a:off x="6670645" y="3187406"/>
            <a:ext cx="84593" cy="299711"/>
          </a:xfrm>
          <a:custGeom>
            <a:avLst/>
            <a:gdLst>
              <a:gd name="connsiteX0" fmla="*/ 30 w 84593"/>
              <a:gd name="connsiteY0" fmla="*/ 294 h 299711"/>
              <a:gd name="connsiteX1" fmla="*/ 79405 w 84593"/>
              <a:gd name="connsiteY1" fmla="*/ 286044 h 299711"/>
              <a:gd name="connsiteX2" fmla="*/ 69880 w 84593"/>
              <a:gd name="connsiteY2" fmla="*/ 232069 h 299711"/>
              <a:gd name="connsiteX3" fmla="*/ 30 w 84593"/>
              <a:gd name="connsiteY3" fmla="*/ 294 h 29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93" h="299711">
                <a:moveTo>
                  <a:pt x="30" y="294"/>
                </a:moveTo>
                <a:cubicBezTo>
                  <a:pt x="1617" y="9290"/>
                  <a:pt x="67763" y="247415"/>
                  <a:pt x="79405" y="286044"/>
                </a:cubicBezTo>
                <a:cubicBezTo>
                  <a:pt x="91047" y="324673"/>
                  <a:pt x="80992" y="273344"/>
                  <a:pt x="69880" y="232069"/>
                </a:cubicBezTo>
                <a:cubicBezTo>
                  <a:pt x="58768" y="190794"/>
                  <a:pt x="-1557" y="-8702"/>
                  <a:pt x="30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0E65F754-8A4A-1853-5749-DE87DB865741}"/>
              </a:ext>
            </a:extLst>
          </p:cNvPr>
          <p:cNvSpPr/>
          <p:nvPr/>
        </p:nvSpPr>
        <p:spPr>
          <a:xfrm>
            <a:off x="5590325" y="3455409"/>
            <a:ext cx="264379" cy="227683"/>
          </a:xfrm>
          <a:custGeom>
            <a:avLst/>
            <a:gdLst>
              <a:gd name="connsiteX0" fmla="*/ 850 w 264379"/>
              <a:gd name="connsiteY0" fmla="*/ 227591 h 227683"/>
              <a:gd name="connsiteX1" fmla="*/ 197700 w 264379"/>
              <a:gd name="connsiteY1" fmla="*/ 5341 h 227683"/>
              <a:gd name="connsiteX2" fmla="*/ 156425 w 264379"/>
              <a:gd name="connsiteY2" fmla="*/ 68841 h 227683"/>
              <a:gd name="connsiteX3" fmla="*/ 197700 w 264379"/>
              <a:gd name="connsiteY3" fmla="*/ 65666 h 227683"/>
              <a:gd name="connsiteX4" fmla="*/ 264375 w 264379"/>
              <a:gd name="connsiteY4" fmla="*/ 18041 h 227683"/>
              <a:gd name="connsiteX5" fmla="*/ 200875 w 264379"/>
              <a:gd name="connsiteY5" fmla="*/ 65666 h 227683"/>
              <a:gd name="connsiteX6" fmla="*/ 143725 w 264379"/>
              <a:gd name="connsiteY6" fmla="*/ 94241 h 227683"/>
              <a:gd name="connsiteX7" fmla="*/ 153250 w 264379"/>
              <a:gd name="connsiteY7" fmla="*/ 37091 h 227683"/>
              <a:gd name="connsiteX8" fmla="*/ 99275 w 264379"/>
              <a:gd name="connsiteY8" fmla="*/ 110116 h 227683"/>
              <a:gd name="connsiteX9" fmla="*/ 124675 w 264379"/>
              <a:gd name="connsiteY9" fmla="*/ 33916 h 227683"/>
              <a:gd name="connsiteX10" fmla="*/ 850 w 264379"/>
              <a:gd name="connsiteY10" fmla="*/ 227591 h 22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379" h="227683">
                <a:moveTo>
                  <a:pt x="850" y="227591"/>
                </a:moveTo>
                <a:cubicBezTo>
                  <a:pt x="13021" y="222829"/>
                  <a:pt x="171771" y="31799"/>
                  <a:pt x="197700" y="5341"/>
                </a:cubicBezTo>
                <a:cubicBezTo>
                  <a:pt x="223629" y="-21117"/>
                  <a:pt x="156425" y="58787"/>
                  <a:pt x="156425" y="68841"/>
                </a:cubicBezTo>
                <a:cubicBezTo>
                  <a:pt x="156425" y="78895"/>
                  <a:pt x="179708" y="74133"/>
                  <a:pt x="197700" y="65666"/>
                </a:cubicBezTo>
                <a:cubicBezTo>
                  <a:pt x="215692" y="57199"/>
                  <a:pt x="263846" y="18041"/>
                  <a:pt x="264375" y="18041"/>
                </a:cubicBezTo>
                <a:cubicBezTo>
                  <a:pt x="264904" y="18041"/>
                  <a:pt x="220983" y="52966"/>
                  <a:pt x="200875" y="65666"/>
                </a:cubicBezTo>
                <a:cubicBezTo>
                  <a:pt x="180767" y="78366"/>
                  <a:pt x="151663" y="99003"/>
                  <a:pt x="143725" y="94241"/>
                </a:cubicBezTo>
                <a:cubicBezTo>
                  <a:pt x="135788" y="89478"/>
                  <a:pt x="160658" y="34445"/>
                  <a:pt x="153250" y="37091"/>
                </a:cubicBezTo>
                <a:cubicBezTo>
                  <a:pt x="145842" y="39737"/>
                  <a:pt x="104038" y="110645"/>
                  <a:pt x="99275" y="110116"/>
                </a:cubicBezTo>
                <a:cubicBezTo>
                  <a:pt x="94513" y="109587"/>
                  <a:pt x="138433" y="15395"/>
                  <a:pt x="124675" y="33916"/>
                </a:cubicBezTo>
                <a:cubicBezTo>
                  <a:pt x="110917" y="52437"/>
                  <a:pt x="-11321" y="232353"/>
                  <a:pt x="850" y="227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0C2A19C7-F763-C5B0-CD2A-4B8D15658FF7}"/>
              </a:ext>
            </a:extLst>
          </p:cNvPr>
          <p:cNvSpPr/>
          <p:nvPr/>
        </p:nvSpPr>
        <p:spPr>
          <a:xfrm>
            <a:off x="6159215" y="3581106"/>
            <a:ext cx="205483" cy="323355"/>
          </a:xfrm>
          <a:custGeom>
            <a:avLst/>
            <a:gdLst>
              <a:gd name="connsiteX0" fmla="*/ 285 w 205483"/>
              <a:gd name="connsiteY0" fmla="*/ 294 h 323355"/>
              <a:gd name="connsiteX1" fmla="*/ 171735 w 205483"/>
              <a:gd name="connsiteY1" fmla="*/ 197144 h 323355"/>
              <a:gd name="connsiteX2" fmla="*/ 146335 w 205483"/>
              <a:gd name="connsiteY2" fmla="*/ 149519 h 323355"/>
              <a:gd name="connsiteX3" fmla="*/ 193960 w 205483"/>
              <a:gd name="connsiteY3" fmla="*/ 320969 h 323355"/>
              <a:gd name="connsiteX4" fmla="*/ 190785 w 205483"/>
              <a:gd name="connsiteY4" fmla="*/ 241594 h 323355"/>
              <a:gd name="connsiteX5" fmla="*/ 35210 w 205483"/>
              <a:gd name="connsiteY5" fmla="*/ 127294 h 323355"/>
              <a:gd name="connsiteX6" fmla="*/ 136810 w 205483"/>
              <a:gd name="connsiteY6" fmla="*/ 190794 h 323355"/>
              <a:gd name="connsiteX7" fmla="*/ 130460 w 205483"/>
              <a:gd name="connsiteY7" fmla="*/ 152694 h 323355"/>
              <a:gd name="connsiteX8" fmla="*/ 285 w 205483"/>
              <a:gd name="connsiteY8" fmla="*/ 294 h 32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483" h="323355">
                <a:moveTo>
                  <a:pt x="285" y="294"/>
                </a:moveTo>
                <a:cubicBezTo>
                  <a:pt x="7164" y="7702"/>
                  <a:pt x="147393" y="172273"/>
                  <a:pt x="171735" y="197144"/>
                </a:cubicBezTo>
                <a:cubicBezTo>
                  <a:pt x="196077" y="222015"/>
                  <a:pt x="142631" y="128881"/>
                  <a:pt x="146335" y="149519"/>
                </a:cubicBezTo>
                <a:cubicBezTo>
                  <a:pt x="150039" y="170157"/>
                  <a:pt x="186552" y="305623"/>
                  <a:pt x="193960" y="320969"/>
                </a:cubicBezTo>
                <a:cubicBezTo>
                  <a:pt x="201368" y="336315"/>
                  <a:pt x="217243" y="273873"/>
                  <a:pt x="190785" y="241594"/>
                </a:cubicBezTo>
                <a:cubicBezTo>
                  <a:pt x="164327" y="209315"/>
                  <a:pt x="44206" y="135761"/>
                  <a:pt x="35210" y="127294"/>
                </a:cubicBezTo>
                <a:cubicBezTo>
                  <a:pt x="26214" y="118827"/>
                  <a:pt x="120935" y="186561"/>
                  <a:pt x="136810" y="190794"/>
                </a:cubicBezTo>
                <a:cubicBezTo>
                  <a:pt x="152685" y="195027"/>
                  <a:pt x="147923" y="178094"/>
                  <a:pt x="130460" y="152694"/>
                </a:cubicBezTo>
                <a:cubicBezTo>
                  <a:pt x="112997" y="127294"/>
                  <a:pt x="-6594" y="-7114"/>
                  <a:pt x="285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4E648B5C-72B4-5231-7199-E80A98EF5020}"/>
              </a:ext>
            </a:extLst>
          </p:cNvPr>
          <p:cNvSpPr/>
          <p:nvPr/>
        </p:nvSpPr>
        <p:spPr>
          <a:xfrm>
            <a:off x="6143528" y="3568568"/>
            <a:ext cx="147136" cy="184196"/>
          </a:xfrm>
          <a:custGeom>
            <a:avLst/>
            <a:gdLst>
              <a:gd name="connsiteX0" fmla="*/ 97 w 147136"/>
              <a:gd name="connsiteY0" fmla="*/ 132 h 184196"/>
              <a:gd name="connsiteX1" fmla="*/ 139797 w 147136"/>
              <a:gd name="connsiteY1" fmla="*/ 174757 h 184196"/>
              <a:gd name="connsiteX2" fmla="*/ 117572 w 147136"/>
              <a:gd name="connsiteY2" fmla="*/ 146182 h 184196"/>
              <a:gd name="connsiteX3" fmla="*/ 97 w 147136"/>
              <a:gd name="connsiteY3" fmla="*/ 132 h 18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36" h="184196">
                <a:moveTo>
                  <a:pt x="97" y="132"/>
                </a:moveTo>
                <a:cubicBezTo>
                  <a:pt x="3801" y="4894"/>
                  <a:pt x="120218" y="150415"/>
                  <a:pt x="139797" y="174757"/>
                </a:cubicBezTo>
                <a:cubicBezTo>
                  <a:pt x="159376" y="199099"/>
                  <a:pt x="135564" y="171582"/>
                  <a:pt x="117572" y="146182"/>
                </a:cubicBezTo>
                <a:cubicBezTo>
                  <a:pt x="99580" y="120782"/>
                  <a:pt x="-3607" y="-4630"/>
                  <a:pt x="97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BCAFEA70-9DEE-56EF-2103-3A9EE578F42F}"/>
              </a:ext>
            </a:extLst>
          </p:cNvPr>
          <p:cNvSpPr/>
          <p:nvPr/>
        </p:nvSpPr>
        <p:spPr>
          <a:xfrm>
            <a:off x="6149949" y="3587638"/>
            <a:ext cx="167780" cy="171119"/>
          </a:xfrm>
          <a:custGeom>
            <a:avLst/>
            <a:gdLst>
              <a:gd name="connsiteX0" fmla="*/ 26 w 167780"/>
              <a:gd name="connsiteY0" fmla="*/ 112 h 171119"/>
              <a:gd name="connsiteX1" fmla="*/ 155601 w 167780"/>
              <a:gd name="connsiteY1" fmla="*/ 162037 h 171119"/>
              <a:gd name="connsiteX2" fmla="*/ 142901 w 167780"/>
              <a:gd name="connsiteY2" fmla="*/ 136637 h 171119"/>
              <a:gd name="connsiteX3" fmla="*/ 26 w 167780"/>
              <a:gd name="connsiteY3" fmla="*/ 112 h 17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80" h="171119">
                <a:moveTo>
                  <a:pt x="26" y="112"/>
                </a:moveTo>
                <a:cubicBezTo>
                  <a:pt x="2143" y="4345"/>
                  <a:pt x="131789" y="139283"/>
                  <a:pt x="155601" y="162037"/>
                </a:cubicBezTo>
                <a:cubicBezTo>
                  <a:pt x="179413" y="184791"/>
                  <a:pt x="164597" y="160450"/>
                  <a:pt x="142901" y="136637"/>
                </a:cubicBezTo>
                <a:cubicBezTo>
                  <a:pt x="121205" y="112824"/>
                  <a:pt x="-2091" y="-4121"/>
                  <a:pt x="26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68B2AA75-5163-60AC-7D08-494A0D1E7D57}"/>
              </a:ext>
            </a:extLst>
          </p:cNvPr>
          <p:cNvSpPr/>
          <p:nvPr/>
        </p:nvSpPr>
        <p:spPr>
          <a:xfrm>
            <a:off x="6925904" y="3463904"/>
            <a:ext cx="179752" cy="308073"/>
          </a:xfrm>
          <a:custGeom>
            <a:avLst/>
            <a:gdLst>
              <a:gd name="connsiteX0" fmla="*/ 179746 w 179752"/>
              <a:gd name="connsiteY0" fmla="*/ 21 h 308073"/>
              <a:gd name="connsiteX1" fmla="*/ 30521 w 179752"/>
              <a:gd name="connsiteY1" fmla="*/ 180996 h 308073"/>
              <a:gd name="connsiteX2" fmla="*/ 1946 w 179752"/>
              <a:gd name="connsiteY2" fmla="*/ 234971 h 308073"/>
              <a:gd name="connsiteX3" fmla="*/ 62271 w 179752"/>
              <a:gd name="connsiteY3" fmla="*/ 168296 h 308073"/>
              <a:gd name="connsiteX4" fmla="*/ 55921 w 179752"/>
              <a:gd name="connsiteY4" fmla="*/ 307996 h 308073"/>
              <a:gd name="connsiteX5" fmla="*/ 65446 w 179752"/>
              <a:gd name="connsiteY5" fmla="*/ 187346 h 308073"/>
              <a:gd name="connsiteX6" fmla="*/ 62271 w 179752"/>
              <a:gd name="connsiteY6" fmla="*/ 139721 h 308073"/>
              <a:gd name="connsiteX7" fmla="*/ 36871 w 179752"/>
              <a:gd name="connsiteY7" fmla="*/ 168296 h 308073"/>
              <a:gd name="connsiteX8" fmla="*/ 179746 w 179752"/>
              <a:gd name="connsiteY8" fmla="*/ 21 h 30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752" h="308073">
                <a:moveTo>
                  <a:pt x="179746" y="21"/>
                </a:moveTo>
                <a:cubicBezTo>
                  <a:pt x="178688" y="2138"/>
                  <a:pt x="60154" y="141838"/>
                  <a:pt x="30521" y="180996"/>
                </a:cubicBezTo>
                <a:cubicBezTo>
                  <a:pt x="888" y="220154"/>
                  <a:pt x="-3346" y="237088"/>
                  <a:pt x="1946" y="234971"/>
                </a:cubicBezTo>
                <a:cubicBezTo>
                  <a:pt x="7238" y="232854"/>
                  <a:pt x="53275" y="156125"/>
                  <a:pt x="62271" y="168296"/>
                </a:cubicBezTo>
                <a:cubicBezTo>
                  <a:pt x="71267" y="180467"/>
                  <a:pt x="55392" y="304821"/>
                  <a:pt x="55921" y="307996"/>
                </a:cubicBezTo>
                <a:cubicBezTo>
                  <a:pt x="56450" y="311171"/>
                  <a:pt x="64388" y="215392"/>
                  <a:pt x="65446" y="187346"/>
                </a:cubicBezTo>
                <a:cubicBezTo>
                  <a:pt x="66504" y="159300"/>
                  <a:pt x="67033" y="142896"/>
                  <a:pt x="62271" y="139721"/>
                </a:cubicBezTo>
                <a:cubicBezTo>
                  <a:pt x="57509" y="136546"/>
                  <a:pt x="18350" y="186817"/>
                  <a:pt x="36871" y="168296"/>
                </a:cubicBezTo>
                <a:cubicBezTo>
                  <a:pt x="55392" y="149775"/>
                  <a:pt x="180804" y="-2096"/>
                  <a:pt x="17974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F333E618-45D4-B433-964C-49960B4891B2}"/>
              </a:ext>
            </a:extLst>
          </p:cNvPr>
          <p:cNvSpPr/>
          <p:nvPr/>
        </p:nvSpPr>
        <p:spPr>
          <a:xfrm>
            <a:off x="6888611" y="3459822"/>
            <a:ext cx="198494" cy="232857"/>
          </a:xfrm>
          <a:custGeom>
            <a:avLst/>
            <a:gdLst>
              <a:gd name="connsiteX0" fmla="*/ 197989 w 198494"/>
              <a:gd name="connsiteY0" fmla="*/ 928 h 232857"/>
              <a:gd name="connsiteX1" fmla="*/ 58289 w 198494"/>
              <a:gd name="connsiteY1" fmla="*/ 150153 h 232857"/>
              <a:gd name="connsiteX2" fmla="*/ 70989 w 198494"/>
              <a:gd name="connsiteY2" fmla="*/ 118403 h 232857"/>
              <a:gd name="connsiteX3" fmla="*/ 20189 w 198494"/>
              <a:gd name="connsiteY3" fmla="*/ 150153 h 232857"/>
              <a:gd name="connsiteX4" fmla="*/ 105914 w 198494"/>
              <a:gd name="connsiteY4" fmla="*/ 64428 h 232857"/>
              <a:gd name="connsiteX5" fmla="*/ 1139 w 198494"/>
              <a:gd name="connsiteY5" fmla="*/ 232703 h 232857"/>
              <a:gd name="connsiteX6" fmla="*/ 197989 w 198494"/>
              <a:gd name="connsiteY6" fmla="*/ 928 h 2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94" h="232857">
                <a:moveTo>
                  <a:pt x="197989" y="928"/>
                </a:moveTo>
                <a:cubicBezTo>
                  <a:pt x="207514" y="-12830"/>
                  <a:pt x="79456" y="130574"/>
                  <a:pt x="58289" y="150153"/>
                </a:cubicBezTo>
                <a:cubicBezTo>
                  <a:pt x="37122" y="169732"/>
                  <a:pt x="77339" y="118403"/>
                  <a:pt x="70989" y="118403"/>
                </a:cubicBezTo>
                <a:cubicBezTo>
                  <a:pt x="64639" y="118403"/>
                  <a:pt x="14368" y="159149"/>
                  <a:pt x="20189" y="150153"/>
                </a:cubicBezTo>
                <a:cubicBezTo>
                  <a:pt x="26010" y="141157"/>
                  <a:pt x="109089" y="50670"/>
                  <a:pt x="105914" y="64428"/>
                </a:cubicBezTo>
                <a:cubicBezTo>
                  <a:pt x="102739" y="78186"/>
                  <a:pt x="-12619" y="238524"/>
                  <a:pt x="1139" y="232703"/>
                </a:cubicBezTo>
                <a:cubicBezTo>
                  <a:pt x="14897" y="226882"/>
                  <a:pt x="188464" y="14686"/>
                  <a:pt x="197989" y="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2605F468-E975-3AD7-5A01-6359214E7B07}"/>
              </a:ext>
            </a:extLst>
          </p:cNvPr>
          <p:cNvSpPr/>
          <p:nvPr/>
        </p:nvSpPr>
        <p:spPr>
          <a:xfrm>
            <a:off x="6438522" y="3355915"/>
            <a:ext cx="63921" cy="295405"/>
          </a:xfrm>
          <a:custGeom>
            <a:avLst/>
            <a:gdLst>
              <a:gd name="connsiteX0" fmla="*/ 63878 w 63921"/>
              <a:gd name="connsiteY0" fmla="*/ 60 h 295405"/>
              <a:gd name="connsiteX1" fmla="*/ 16253 w 63921"/>
              <a:gd name="connsiteY1" fmla="*/ 212785 h 295405"/>
              <a:gd name="connsiteX2" fmla="*/ 22603 w 63921"/>
              <a:gd name="connsiteY2" fmla="*/ 295335 h 295405"/>
              <a:gd name="connsiteX3" fmla="*/ 19428 w 63921"/>
              <a:gd name="connsiteY3" fmla="*/ 225485 h 295405"/>
              <a:gd name="connsiteX4" fmla="*/ 378 w 63921"/>
              <a:gd name="connsiteY4" fmla="*/ 139760 h 295405"/>
              <a:gd name="connsiteX5" fmla="*/ 6728 w 63921"/>
              <a:gd name="connsiteY5" fmla="*/ 158810 h 295405"/>
              <a:gd name="connsiteX6" fmla="*/ 6728 w 63921"/>
              <a:gd name="connsiteY6" fmla="*/ 235010 h 295405"/>
              <a:gd name="connsiteX7" fmla="*/ 63878 w 63921"/>
              <a:gd name="connsiteY7" fmla="*/ 60 h 29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21" h="295405">
                <a:moveTo>
                  <a:pt x="63878" y="60"/>
                </a:moveTo>
                <a:cubicBezTo>
                  <a:pt x="65465" y="-3644"/>
                  <a:pt x="23132" y="163573"/>
                  <a:pt x="16253" y="212785"/>
                </a:cubicBezTo>
                <a:cubicBezTo>
                  <a:pt x="9374" y="261997"/>
                  <a:pt x="22074" y="293218"/>
                  <a:pt x="22603" y="295335"/>
                </a:cubicBezTo>
                <a:cubicBezTo>
                  <a:pt x="23132" y="297452"/>
                  <a:pt x="23132" y="251414"/>
                  <a:pt x="19428" y="225485"/>
                </a:cubicBezTo>
                <a:cubicBezTo>
                  <a:pt x="15724" y="199556"/>
                  <a:pt x="2495" y="150872"/>
                  <a:pt x="378" y="139760"/>
                </a:cubicBezTo>
                <a:cubicBezTo>
                  <a:pt x="-1739" y="128648"/>
                  <a:pt x="5670" y="142935"/>
                  <a:pt x="6728" y="158810"/>
                </a:cubicBezTo>
                <a:cubicBezTo>
                  <a:pt x="7786" y="174685"/>
                  <a:pt x="-1739" y="257235"/>
                  <a:pt x="6728" y="235010"/>
                </a:cubicBezTo>
                <a:cubicBezTo>
                  <a:pt x="15195" y="212785"/>
                  <a:pt x="62291" y="3764"/>
                  <a:pt x="6387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D82D5735-517E-580F-4F9D-3085BF74E9D6}"/>
              </a:ext>
            </a:extLst>
          </p:cNvPr>
          <p:cNvSpPr/>
          <p:nvPr/>
        </p:nvSpPr>
        <p:spPr>
          <a:xfrm>
            <a:off x="6473825" y="3359145"/>
            <a:ext cx="38106" cy="178239"/>
          </a:xfrm>
          <a:custGeom>
            <a:avLst/>
            <a:gdLst>
              <a:gd name="connsiteX0" fmla="*/ 38100 w 38106"/>
              <a:gd name="connsiteY0" fmla="*/ 5 h 178239"/>
              <a:gd name="connsiteX1" fmla="*/ 3175 w 38106"/>
              <a:gd name="connsiteY1" fmla="*/ 171455 h 178239"/>
              <a:gd name="connsiteX2" fmla="*/ 22225 w 38106"/>
              <a:gd name="connsiteY2" fmla="*/ 120655 h 178239"/>
              <a:gd name="connsiteX3" fmla="*/ 34925 w 38106"/>
              <a:gd name="connsiteY3" fmla="*/ 73030 h 178239"/>
              <a:gd name="connsiteX4" fmla="*/ 0 w 38106"/>
              <a:gd name="connsiteY4" fmla="*/ 177805 h 178239"/>
              <a:gd name="connsiteX5" fmla="*/ 38100 w 38106"/>
              <a:gd name="connsiteY5" fmla="*/ 5 h 17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6" h="178239">
                <a:moveTo>
                  <a:pt x="38100" y="5"/>
                </a:moveTo>
                <a:cubicBezTo>
                  <a:pt x="38629" y="-1053"/>
                  <a:pt x="5821" y="151347"/>
                  <a:pt x="3175" y="171455"/>
                </a:cubicBezTo>
                <a:cubicBezTo>
                  <a:pt x="529" y="191563"/>
                  <a:pt x="16933" y="137059"/>
                  <a:pt x="22225" y="120655"/>
                </a:cubicBezTo>
                <a:cubicBezTo>
                  <a:pt x="27517" y="104251"/>
                  <a:pt x="38629" y="63505"/>
                  <a:pt x="34925" y="73030"/>
                </a:cubicBezTo>
                <a:cubicBezTo>
                  <a:pt x="31221" y="82555"/>
                  <a:pt x="0" y="185742"/>
                  <a:pt x="0" y="177805"/>
                </a:cubicBezTo>
                <a:cubicBezTo>
                  <a:pt x="0" y="169868"/>
                  <a:pt x="37571" y="1063"/>
                  <a:pt x="3810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745CDB05-E627-8E8C-9C97-80D74D8C9122}"/>
              </a:ext>
            </a:extLst>
          </p:cNvPr>
          <p:cNvSpPr/>
          <p:nvPr/>
        </p:nvSpPr>
        <p:spPr>
          <a:xfrm>
            <a:off x="7071694" y="4447219"/>
            <a:ext cx="917282" cy="1843584"/>
          </a:xfrm>
          <a:custGeom>
            <a:avLst/>
            <a:gdLst>
              <a:gd name="connsiteX0" fmla="*/ 649142 w 917282"/>
              <a:gd name="connsiteY0" fmla="*/ 28528 h 1843584"/>
              <a:gd name="connsiteX1" fmla="*/ 312258 w 917282"/>
              <a:gd name="connsiteY1" fmla="*/ 1211061 h 1843584"/>
              <a:gd name="connsiteX2" fmla="*/ 250381 w 917282"/>
              <a:gd name="connsiteY2" fmla="*/ 1719825 h 1843584"/>
              <a:gd name="connsiteX3" fmla="*/ 271007 w 917282"/>
              <a:gd name="connsiteY3" fmla="*/ 1217936 h 1843584"/>
              <a:gd name="connsiteX4" fmla="*/ 195380 w 917282"/>
              <a:gd name="connsiteY4" fmla="*/ 1843578 h 1843584"/>
              <a:gd name="connsiteX5" fmla="*/ 216005 w 917282"/>
              <a:gd name="connsiteY5" fmla="*/ 1204186 h 1843584"/>
              <a:gd name="connsiteX6" fmla="*/ 2874 w 917282"/>
              <a:gd name="connsiteY6" fmla="*/ 1671698 h 1843584"/>
              <a:gd name="connsiteX7" fmla="*/ 394760 w 917282"/>
              <a:gd name="connsiteY7" fmla="*/ 750423 h 1843584"/>
              <a:gd name="connsiteX8" fmla="*/ 209130 w 917282"/>
              <a:gd name="connsiteY8" fmla="*/ 1327939 h 1843584"/>
              <a:gd name="connsiteX9" fmla="*/ 291632 w 917282"/>
              <a:gd name="connsiteY9" fmla="*/ 757298 h 1843584"/>
              <a:gd name="connsiteX10" fmla="*/ 312258 w 917282"/>
              <a:gd name="connsiteY10" fmla="*/ 1204186 h 1843584"/>
              <a:gd name="connsiteX11" fmla="*/ 360384 w 917282"/>
              <a:gd name="connsiteY11" fmla="*/ 1217936 h 1843584"/>
              <a:gd name="connsiteX12" fmla="*/ 917274 w 917282"/>
              <a:gd name="connsiteY12" fmla="*/ 1028 h 1843584"/>
              <a:gd name="connsiteX13" fmla="*/ 346634 w 917282"/>
              <a:gd name="connsiteY13" fmla="*/ 991055 h 1843584"/>
              <a:gd name="connsiteX14" fmla="*/ 649142 w 917282"/>
              <a:gd name="connsiteY14" fmla="*/ 28528 h 18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7282" h="1843584">
                <a:moveTo>
                  <a:pt x="649142" y="28528"/>
                </a:moveTo>
                <a:cubicBezTo>
                  <a:pt x="643413" y="65196"/>
                  <a:pt x="378718" y="929178"/>
                  <a:pt x="312258" y="1211061"/>
                </a:cubicBezTo>
                <a:cubicBezTo>
                  <a:pt x="245798" y="1492944"/>
                  <a:pt x="257256" y="1718679"/>
                  <a:pt x="250381" y="1719825"/>
                </a:cubicBezTo>
                <a:cubicBezTo>
                  <a:pt x="243506" y="1720971"/>
                  <a:pt x="280174" y="1197310"/>
                  <a:pt x="271007" y="1217936"/>
                </a:cubicBezTo>
                <a:cubicBezTo>
                  <a:pt x="261840" y="1238562"/>
                  <a:pt x="204547" y="1845870"/>
                  <a:pt x="195380" y="1843578"/>
                </a:cubicBezTo>
                <a:cubicBezTo>
                  <a:pt x="186213" y="1841286"/>
                  <a:pt x="248089" y="1232833"/>
                  <a:pt x="216005" y="1204186"/>
                </a:cubicBezTo>
                <a:cubicBezTo>
                  <a:pt x="183921" y="1175539"/>
                  <a:pt x="-26918" y="1747325"/>
                  <a:pt x="2874" y="1671698"/>
                </a:cubicBezTo>
                <a:cubicBezTo>
                  <a:pt x="32666" y="1596071"/>
                  <a:pt x="360384" y="807716"/>
                  <a:pt x="394760" y="750423"/>
                </a:cubicBezTo>
                <a:cubicBezTo>
                  <a:pt x="429136" y="693130"/>
                  <a:pt x="226318" y="1326793"/>
                  <a:pt x="209130" y="1327939"/>
                </a:cubicBezTo>
                <a:cubicBezTo>
                  <a:pt x="191942" y="1329085"/>
                  <a:pt x="274444" y="777923"/>
                  <a:pt x="291632" y="757298"/>
                </a:cubicBezTo>
                <a:cubicBezTo>
                  <a:pt x="308820" y="736673"/>
                  <a:pt x="300799" y="1127413"/>
                  <a:pt x="312258" y="1204186"/>
                </a:cubicBezTo>
                <a:cubicBezTo>
                  <a:pt x="323717" y="1280959"/>
                  <a:pt x="259548" y="1418462"/>
                  <a:pt x="360384" y="1217936"/>
                </a:cubicBezTo>
                <a:cubicBezTo>
                  <a:pt x="461220" y="1017410"/>
                  <a:pt x="919566" y="38842"/>
                  <a:pt x="917274" y="1028"/>
                </a:cubicBezTo>
                <a:cubicBezTo>
                  <a:pt x="914982" y="-36786"/>
                  <a:pt x="392468" y="980742"/>
                  <a:pt x="346634" y="991055"/>
                </a:cubicBezTo>
                <a:cubicBezTo>
                  <a:pt x="300800" y="1001368"/>
                  <a:pt x="654871" y="-8140"/>
                  <a:pt x="649142" y="28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73C460E4-FDE7-BCC7-8BBE-6190B2F7BFF1}"/>
              </a:ext>
            </a:extLst>
          </p:cNvPr>
          <p:cNvSpPr/>
          <p:nvPr/>
        </p:nvSpPr>
        <p:spPr>
          <a:xfrm>
            <a:off x="7288707" y="4173965"/>
            <a:ext cx="763928" cy="2441187"/>
          </a:xfrm>
          <a:custGeom>
            <a:avLst/>
            <a:gdLst>
              <a:gd name="connsiteX0" fmla="*/ 645260 w 763928"/>
              <a:gd name="connsiteY0" fmla="*/ 33650 h 2441187"/>
              <a:gd name="connsiteX1" fmla="*/ 47119 w 763928"/>
              <a:gd name="connsiteY1" fmla="*/ 2089331 h 2441187"/>
              <a:gd name="connsiteX2" fmla="*/ 88370 w 763928"/>
              <a:gd name="connsiteY2" fmla="*/ 1889951 h 2441187"/>
              <a:gd name="connsiteX3" fmla="*/ 487131 w 763928"/>
              <a:gd name="connsiteY3" fmla="*/ 975551 h 2441187"/>
              <a:gd name="connsiteX4" fmla="*/ 177747 w 763928"/>
              <a:gd name="connsiteY4" fmla="*/ 1972453 h 2441187"/>
              <a:gd name="connsiteX5" fmla="*/ 287750 w 763928"/>
              <a:gd name="connsiteY5" fmla="*/ 2439966 h 2441187"/>
              <a:gd name="connsiteX6" fmla="*/ 315251 w 763928"/>
              <a:gd name="connsiteY6" fmla="*/ 1848700 h 2441187"/>
              <a:gd name="connsiteX7" fmla="*/ 652135 w 763928"/>
              <a:gd name="connsiteY7" fmla="*/ 1271184 h 2441187"/>
              <a:gd name="connsiteX8" fmla="*/ 762138 w 763928"/>
              <a:gd name="connsiteY8" fmla="*/ 2426215 h 2441187"/>
              <a:gd name="connsiteX9" fmla="*/ 714012 w 763928"/>
              <a:gd name="connsiteY9" fmla="*/ 1553067 h 2441187"/>
              <a:gd name="connsiteX10" fmla="*/ 631510 w 763928"/>
              <a:gd name="connsiteY10" fmla="*/ 563040 h 2441187"/>
              <a:gd name="connsiteX11" fmla="*/ 280875 w 763928"/>
              <a:gd name="connsiteY11" fmla="*/ 1944952 h 2441187"/>
              <a:gd name="connsiteX12" fmla="*/ 411504 w 763928"/>
              <a:gd name="connsiteY12" fmla="*/ 618041 h 2441187"/>
              <a:gd name="connsiteX13" fmla="*/ 418379 w 763928"/>
              <a:gd name="connsiteY13" fmla="*/ 796796 h 2441187"/>
              <a:gd name="connsiteX14" fmla="*/ 645260 w 763928"/>
              <a:gd name="connsiteY14" fmla="*/ 33650 h 244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3928" h="2441187">
                <a:moveTo>
                  <a:pt x="645260" y="33650"/>
                </a:moveTo>
                <a:cubicBezTo>
                  <a:pt x="583383" y="249072"/>
                  <a:pt x="139934" y="1779948"/>
                  <a:pt x="47119" y="2089331"/>
                </a:cubicBezTo>
                <a:cubicBezTo>
                  <a:pt x="-45696" y="2398715"/>
                  <a:pt x="15035" y="2075581"/>
                  <a:pt x="88370" y="1889951"/>
                </a:cubicBezTo>
                <a:cubicBezTo>
                  <a:pt x="161705" y="1704321"/>
                  <a:pt x="472235" y="961801"/>
                  <a:pt x="487131" y="975551"/>
                </a:cubicBezTo>
                <a:cubicBezTo>
                  <a:pt x="502027" y="989301"/>
                  <a:pt x="210977" y="1728384"/>
                  <a:pt x="177747" y="1972453"/>
                </a:cubicBezTo>
                <a:cubicBezTo>
                  <a:pt x="144517" y="2216522"/>
                  <a:pt x="264833" y="2460592"/>
                  <a:pt x="287750" y="2439966"/>
                </a:cubicBezTo>
                <a:cubicBezTo>
                  <a:pt x="310667" y="2419341"/>
                  <a:pt x="254520" y="2043497"/>
                  <a:pt x="315251" y="1848700"/>
                </a:cubicBezTo>
                <a:cubicBezTo>
                  <a:pt x="375982" y="1653903"/>
                  <a:pt x="577654" y="1174932"/>
                  <a:pt x="652135" y="1271184"/>
                </a:cubicBezTo>
                <a:cubicBezTo>
                  <a:pt x="726616" y="1367436"/>
                  <a:pt x="751825" y="2379235"/>
                  <a:pt x="762138" y="2426215"/>
                </a:cubicBezTo>
                <a:cubicBezTo>
                  <a:pt x="772451" y="2473195"/>
                  <a:pt x="735783" y="1863596"/>
                  <a:pt x="714012" y="1553067"/>
                </a:cubicBezTo>
                <a:cubicBezTo>
                  <a:pt x="692241" y="1242538"/>
                  <a:pt x="703699" y="497726"/>
                  <a:pt x="631510" y="563040"/>
                </a:cubicBezTo>
                <a:cubicBezTo>
                  <a:pt x="559321" y="628354"/>
                  <a:pt x="317542" y="1935785"/>
                  <a:pt x="280875" y="1944952"/>
                </a:cubicBezTo>
                <a:cubicBezTo>
                  <a:pt x="244208" y="1954119"/>
                  <a:pt x="388587" y="809400"/>
                  <a:pt x="411504" y="618041"/>
                </a:cubicBezTo>
                <a:cubicBezTo>
                  <a:pt x="434421" y="426682"/>
                  <a:pt x="378274" y="889611"/>
                  <a:pt x="418379" y="796796"/>
                </a:cubicBezTo>
                <a:cubicBezTo>
                  <a:pt x="458484" y="703981"/>
                  <a:pt x="707137" y="-181772"/>
                  <a:pt x="645260" y="33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860B0EA4-C46D-0165-E829-953716F0A5CE}"/>
              </a:ext>
            </a:extLst>
          </p:cNvPr>
          <p:cNvSpPr/>
          <p:nvPr/>
        </p:nvSpPr>
        <p:spPr>
          <a:xfrm>
            <a:off x="7898335" y="3977129"/>
            <a:ext cx="319380" cy="2686992"/>
          </a:xfrm>
          <a:custGeom>
            <a:avLst/>
            <a:gdLst>
              <a:gd name="connsiteX0" fmla="*/ 214387 w 319380"/>
              <a:gd name="connsiteY0" fmla="*/ 17355 h 2686992"/>
              <a:gd name="connsiteX1" fmla="*/ 228137 w 319380"/>
              <a:gd name="connsiteY1" fmla="*/ 2616176 h 2686992"/>
              <a:gd name="connsiteX2" fmla="*/ 159385 w 319380"/>
              <a:gd name="connsiteY2" fmla="*/ 1914907 h 2686992"/>
              <a:gd name="connsiteX3" fmla="*/ 1256 w 319380"/>
              <a:gd name="connsiteY3" fmla="*/ 2671178 h 2686992"/>
              <a:gd name="connsiteX4" fmla="*/ 90633 w 319380"/>
              <a:gd name="connsiteY4" fmla="*/ 1048633 h 2686992"/>
              <a:gd name="connsiteX5" fmla="*/ 186886 w 319380"/>
              <a:gd name="connsiteY5" fmla="*/ 1811779 h 2686992"/>
              <a:gd name="connsiteX6" fmla="*/ 173136 w 319380"/>
              <a:gd name="connsiteY6" fmla="*/ 979882 h 2686992"/>
              <a:gd name="connsiteX7" fmla="*/ 317515 w 319380"/>
              <a:gd name="connsiteY7" fmla="*/ 1791154 h 2686992"/>
              <a:gd name="connsiteX8" fmla="*/ 255638 w 319380"/>
              <a:gd name="connsiteY8" fmla="*/ 587996 h 2686992"/>
              <a:gd name="connsiteX9" fmla="*/ 262513 w 319380"/>
              <a:gd name="connsiteY9" fmla="*/ 1358017 h 2686992"/>
              <a:gd name="connsiteX10" fmla="*/ 207512 w 319380"/>
              <a:gd name="connsiteY10" fmla="*/ 732375 h 2686992"/>
              <a:gd name="connsiteX11" fmla="*/ 166260 w 319380"/>
              <a:gd name="connsiteY11" fmla="*/ 1447394 h 2686992"/>
              <a:gd name="connsiteX12" fmla="*/ 214387 w 319380"/>
              <a:gd name="connsiteY12" fmla="*/ 17355 h 268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380" h="2686992">
                <a:moveTo>
                  <a:pt x="214387" y="17355"/>
                </a:moveTo>
                <a:cubicBezTo>
                  <a:pt x="224700" y="212152"/>
                  <a:pt x="237304" y="2299917"/>
                  <a:pt x="228137" y="2616176"/>
                </a:cubicBezTo>
                <a:cubicBezTo>
                  <a:pt x="218970" y="2932435"/>
                  <a:pt x="197198" y="1905740"/>
                  <a:pt x="159385" y="1914907"/>
                </a:cubicBezTo>
                <a:cubicBezTo>
                  <a:pt x="121572" y="1924074"/>
                  <a:pt x="12715" y="2815557"/>
                  <a:pt x="1256" y="2671178"/>
                </a:cubicBezTo>
                <a:cubicBezTo>
                  <a:pt x="-10203" y="2526799"/>
                  <a:pt x="59695" y="1191866"/>
                  <a:pt x="90633" y="1048633"/>
                </a:cubicBezTo>
                <a:cubicBezTo>
                  <a:pt x="121571" y="905400"/>
                  <a:pt x="173136" y="1823237"/>
                  <a:pt x="186886" y="1811779"/>
                </a:cubicBezTo>
                <a:cubicBezTo>
                  <a:pt x="200636" y="1800321"/>
                  <a:pt x="151364" y="983320"/>
                  <a:pt x="173136" y="979882"/>
                </a:cubicBezTo>
                <a:cubicBezTo>
                  <a:pt x="194907" y="976445"/>
                  <a:pt x="303765" y="1856468"/>
                  <a:pt x="317515" y="1791154"/>
                </a:cubicBezTo>
                <a:cubicBezTo>
                  <a:pt x="331265" y="1725840"/>
                  <a:pt x="264805" y="660186"/>
                  <a:pt x="255638" y="587996"/>
                </a:cubicBezTo>
                <a:cubicBezTo>
                  <a:pt x="246471" y="515807"/>
                  <a:pt x="270534" y="1333954"/>
                  <a:pt x="262513" y="1358017"/>
                </a:cubicBezTo>
                <a:cubicBezTo>
                  <a:pt x="254492" y="1382080"/>
                  <a:pt x="223554" y="717479"/>
                  <a:pt x="207512" y="732375"/>
                </a:cubicBezTo>
                <a:cubicBezTo>
                  <a:pt x="191470" y="747271"/>
                  <a:pt x="166260" y="1565418"/>
                  <a:pt x="166260" y="1447394"/>
                </a:cubicBezTo>
                <a:cubicBezTo>
                  <a:pt x="166260" y="1329370"/>
                  <a:pt x="204074" y="-177442"/>
                  <a:pt x="214387" y="17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B7FB0BFA-DD5F-7EAD-AF59-1275545A897B}"/>
              </a:ext>
            </a:extLst>
          </p:cNvPr>
          <p:cNvSpPr/>
          <p:nvPr/>
        </p:nvSpPr>
        <p:spPr>
          <a:xfrm>
            <a:off x="7678792" y="6474613"/>
            <a:ext cx="1293965" cy="296039"/>
          </a:xfrm>
          <a:custGeom>
            <a:avLst/>
            <a:gdLst>
              <a:gd name="connsiteX0" fmla="*/ 16418 w 1293965"/>
              <a:gd name="connsiteY0" fmla="*/ 270571 h 296039"/>
              <a:gd name="connsiteX1" fmla="*/ 1239577 w 1293965"/>
              <a:gd name="connsiteY1" fmla="*/ 9314 h 296039"/>
              <a:gd name="connsiteX2" fmla="*/ 1013946 w 1293965"/>
              <a:gd name="connsiteY2" fmla="*/ 80566 h 296039"/>
              <a:gd name="connsiteX3" fmla="*/ 420179 w 1293965"/>
              <a:gd name="connsiteY3" fmla="*/ 294322 h 296039"/>
              <a:gd name="connsiteX4" fmla="*/ 527057 w 1293965"/>
              <a:gd name="connsiteY4" fmla="*/ 187444 h 296039"/>
              <a:gd name="connsiteX5" fmla="*/ 16418 w 1293965"/>
              <a:gd name="connsiteY5" fmla="*/ 270571 h 29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965" h="296039">
                <a:moveTo>
                  <a:pt x="16418" y="270571"/>
                </a:moveTo>
                <a:cubicBezTo>
                  <a:pt x="135171" y="240883"/>
                  <a:pt x="1073322" y="40981"/>
                  <a:pt x="1239577" y="9314"/>
                </a:cubicBezTo>
                <a:cubicBezTo>
                  <a:pt x="1405832" y="-22353"/>
                  <a:pt x="1150512" y="33065"/>
                  <a:pt x="1013946" y="80566"/>
                </a:cubicBezTo>
                <a:cubicBezTo>
                  <a:pt x="877380" y="128067"/>
                  <a:pt x="501327" y="276509"/>
                  <a:pt x="420179" y="294322"/>
                </a:cubicBezTo>
                <a:cubicBezTo>
                  <a:pt x="339031" y="312135"/>
                  <a:pt x="594350" y="185465"/>
                  <a:pt x="527057" y="187444"/>
                </a:cubicBezTo>
                <a:cubicBezTo>
                  <a:pt x="459764" y="189423"/>
                  <a:pt x="-102335" y="300259"/>
                  <a:pt x="16418" y="270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ABA83F02-21B2-9F0A-29FD-3052538DDCF8}"/>
              </a:ext>
            </a:extLst>
          </p:cNvPr>
          <p:cNvSpPr/>
          <p:nvPr/>
        </p:nvSpPr>
        <p:spPr>
          <a:xfrm>
            <a:off x="5686422" y="4622798"/>
            <a:ext cx="139735" cy="930300"/>
          </a:xfrm>
          <a:custGeom>
            <a:avLst/>
            <a:gdLst>
              <a:gd name="connsiteX0" fmla="*/ 3 w 139735"/>
              <a:gd name="connsiteY0" fmla="*/ 2 h 930300"/>
              <a:gd name="connsiteX1" fmla="*/ 66678 w 139735"/>
              <a:gd name="connsiteY1" fmla="*/ 387352 h 930300"/>
              <a:gd name="connsiteX2" fmla="*/ 73028 w 139735"/>
              <a:gd name="connsiteY2" fmla="*/ 609602 h 930300"/>
              <a:gd name="connsiteX3" fmla="*/ 104778 w 139735"/>
              <a:gd name="connsiteY3" fmla="*/ 552452 h 930300"/>
              <a:gd name="connsiteX4" fmla="*/ 139703 w 139735"/>
              <a:gd name="connsiteY4" fmla="*/ 854077 h 930300"/>
              <a:gd name="connsiteX5" fmla="*/ 98428 w 139735"/>
              <a:gd name="connsiteY5" fmla="*/ 663577 h 930300"/>
              <a:gd name="connsiteX6" fmla="*/ 60328 w 139735"/>
              <a:gd name="connsiteY6" fmla="*/ 927102 h 930300"/>
              <a:gd name="connsiteX7" fmla="*/ 104778 w 139735"/>
              <a:gd name="connsiteY7" fmla="*/ 444502 h 930300"/>
              <a:gd name="connsiteX8" fmla="*/ 79378 w 139735"/>
              <a:gd name="connsiteY8" fmla="*/ 492127 h 930300"/>
              <a:gd name="connsiteX9" fmla="*/ 28578 w 139735"/>
              <a:gd name="connsiteY9" fmla="*/ 298452 h 930300"/>
              <a:gd name="connsiteX10" fmla="*/ 63503 w 139735"/>
              <a:gd name="connsiteY10" fmla="*/ 381002 h 930300"/>
              <a:gd name="connsiteX11" fmla="*/ 3 w 139735"/>
              <a:gd name="connsiteY11" fmla="*/ 2 h 9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735" h="930300">
                <a:moveTo>
                  <a:pt x="3" y="2"/>
                </a:moveTo>
                <a:cubicBezTo>
                  <a:pt x="532" y="1060"/>
                  <a:pt x="54507" y="285752"/>
                  <a:pt x="66678" y="387352"/>
                </a:cubicBezTo>
                <a:cubicBezTo>
                  <a:pt x="78849" y="488952"/>
                  <a:pt x="66678" y="582085"/>
                  <a:pt x="73028" y="609602"/>
                </a:cubicBezTo>
                <a:cubicBezTo>
                  <a:pt x="79378" y="637119"/>
                  <a:pt x="93666" y="511706"/>
                  <a:pt x="104778" y="552452"/>
                </a:cubicBezTo>
                <a:cubicBezTo>
                  <a:pt x="115891" y="593198"/>
                  <a:pt x="140761" y="835556"/>
                  <a:pt x="139703" y="854077"/>
                </a:cubicBezTo>
                <a:cubicBezTo>
                  <a:pt x="138645" y="872598"/>
                  <a:pt x="111657" y="651406"/>
                  <a:pt x="98428" y="663577"/>
                </a:cubicBezTo>
                <a:cubicBezTo>
                  <a:pt x="85199" y="675748"/>
                  <a:pt x="59270" y="963614"/>
                  <a:pt x="60328" y="927102"/>
                </a:cubicBezTo>
                <a:cubicBezTo>
                  <a:pt x="61386" y="890590"/>
                  <a:pt x="101603" y="516998"/>
                  <a:pt x="104778" y="444502"/>
                </a:cubicBezTo>
                <a:cubicBezTo>
                  <a:pt x="107953" y="372006"/>
                  <a:pt x="92078" y="516469"/>
                  <a:pt x="79378" y="492127"/>
                </a:cubicBezTo>
                <a:cubicBezTo>
                  <a:pt x="66678" y="467785"/>
                  <a:pt x="31224" y="316973"/>
                  <a:pt x="28578" y="298452"/>
                </a:cubicBezTo>
                <a:cubicBezTo>
                  <a:pt x="25932" y="279931"/>
                  <a:pt x="64032" y="427569"/>
                  <a:pt x="63503" y="381002"/>
                </a:cubicBezTo>
                <a:cubicBezTo>
                  <a:pt x="62974" y="334435"/>
                  <a:pt x="-526" y="-1056"/>
                  <a:pt x="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1E18F010-12A7-C46A-155D-A215D55374EC}"/>
              </a:ext>
            </a:extLst>
          </p:cNvPr>
          <p:cNvSpPr/>
          <p:nvPr/>
        </p:nvSpPr>
        <p:spPr>
          <a:xfrm>
            <a:off x="7071532" y="5075651"/>
            <a:ext cx="421347" cy="1222087"/>
          </a:xfrm>
          <a:custGeom>
            <a:avLst/>
            <a:gdLst>
              <a:gd name="connsiteX0" fmla="*/ 361143 w 421347"/>
              <a:gd name="connsiteY0" fmla="*/ 4349 h 1222087"/>
              <a:gd name="connsiteX1" fmla="*/ 107143 w 421347"/>
              <a:gd name="connsiteY1" fmla="*/ 550449 h 1222087"/>
              <a:gd name="connsiteX2" fmla="*/ 97618 w 421347"/>
              <a:gd name="connsiteY2" fmla="*/ 985424 h 1222087"/>
              <a:gd name="connsiteX3" fmla="*/ 110318 w 421347"/>
              <a:gd name="connsiteY3" fmla="*/ 813974 h 1222087"/>
              <a:gd name="connsiteX4" fmla="*/ 145243 w 421347"/>
              <a:gd name="connsiteY4" fmla="*/ 1207674 h 1222087"/>
              <a:gd name="connsiteX5" fmla="*/ 119843 w 421347"/>
              <a:gd name="connsiteY5" fmla="*/ 1087024 h 1222087"/>
              <a:gd name="connsiteX6" fmla="*/ 208743 w 421347"/>
              <a:gd name="connsiteY6" fmla="*/ 620299 h 1222087"/>
              <a:gd name="connsiteX7" fmla="*/ 81743 w 421347"/>
              <a:gd name="connsiteY7" fmla="*/ 848899 h 1222087"/>
              <a:gd name="connsiteX8" fmla="*/ 37293 w 421347"/>
              <a:gd name="connsiteY8" fmla="*/ 645699 h 1222087"/>
              <a:gd name="connsiteX9" fmla="*/ 27768 w 421347"/>
              <a:gd name="connsiteY9" fmla="*/ 686974 h 1222087"/>
              <a:gd name="connsiteX10" fmla="*/ 418293 w 421347"/>
              <a:gd name="connsiteY10" fmla="*/ 166274 h 1222087"/>
              <a:gd name="connsiteX11" fmla="*/ 211918 w 421347"/>
              <a:gd name="connsiteY11" fmla="*/ 340899 h 1222087"/>
              <a:gd name="connsiteX12" fmla="*/ 256368 w 421347"/>
              <a:gd name="connsiteY12" fmla="*/ 274224 h 1222087"/>
              <a:gd name="connsiteX13" fmla="*/ 40468 w 421347"/>
              <a:gd name="connsiteY13" fmla="*/ 864774 h 1222087"/>
              <a:gd name="connsiteX14" fmla="*/ 361143 w 421347"/>
              <a:gd name="connsiteY14" fmla="*/ 4349 h 12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1347" h="1222087">
                <a:moveTo>
                  <a:pt x="361143" y="4349"/>
                </a:moveTo>
                <a:cubicBezTo>
                  <a:pt x="372255" y="-48038"/>
                  <a:pt x="151064" y="386937"/>
                  <a:pt x="107143" y="550449"/>
                </a:cubicBezTo>
                <a:cubicBezTo>
                  <a:pt x="63222" y="713962"/>
                  <a:pt x="97089" y="941503"/>
                  <a:pt x="97618" y="985424"/>
                </a:cubicBezTo>
                <a:cubicBezTo>
                  <a:pt x="98147" y="1029345"/>
                  <a:pt x="102380" y="776932"/>
                  <a:pt x="110318" y="813974"/>
                </a:cubicBezTo>
                <a:cubicBezTo>
                  <a:pt x="118255" y="851016"/>
                  <a:pt x="143655" y="1162166"/>
                  <a:pt x="145243" y="1207674"/>
                </a:cubicBezTo>
                <a:cubicBezTo>
                  <a:pt x="146830" y="1253182"/>
                  <a:pt x="109260" y="1184920"/>
                  <a:pt x="119843" y="1087024"/>
                </a:cubicBezTo>
                <a:cubicBezTo>
                  <a:pt x="130426" y="989128"/>
                  <a:pt x="215093" y="659986"/>
                  <a:pt x="208743" y="620299"/>
                </a:cubicBezTo>
                <a:cubicBezTo>
                  <a:pt x="202393" y="580612"/>
                  <a:pt x="110318" y="844666"/>
                  <a:pt x="81743" y="848899"/>
                </a:cubicBezTo>
                <a:cubicBezTo>
                  <a:pt x="53168" y="853132"/>
                  <a:pt x="46289" y="672686"/>
                  <a:pt x="37293" y="645699"/>
                </a:cubicBezTo>
                <a:cubicBezTo>
                  <a:pt x="28297" y="618712"/>
                  <a:pt x="-35732" y="766878"/>
                  <a:pt x="27768" y="686974"/>
                </a:cubicBezTo>
                <a:cubicBezTo>
                  <a:pt x="91268" y="607070"/>
                  <a:pt x="387601" y="223953"/>
                  <a:pt x="418293" y="166274"/>
                </a:cubicBezTo>
                <a:cubicBezTo>
                  <a:pt x="448985" y="108595"/>
                  <a:pt x="238905" y="322907"/>
                  <a:pt x="211918" y="340899"/>
                </a:cubicBezTo>
                <a:cubicBezTo>
                  <a:pt x="184931" y="358891"/>
                  <a:pt x="284943" y="186912"/>
                  <a:pt x="256368" y="274224"/>
                </a:cubicBezTo>
                <a:cubicBezTo>
                  <a:pt x="227793" y="361536"/>
                  <a:pt x="20889" y="907637"/>
                  <a:pt x="40468" y="864774"/>
                </a:cubicBezTo>
                <a:cubicBezTo>
                  <a:pt x="60047" y="821912"/>
                  <a:pt x="350031" y="56736"/>
                  <a:pt x="361143" y="4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5E77F7C9-2E17-0AFC-4458-9BBE4BC059C8}"/>
              </a:ext>
            </a:extLst>
          </p:cNvPr>
          <p:cNvSpPr/>
          <p:nvPr/>
        </p:nvSpPr>
        <p:spPr>
          <a:xfrm>
            <a:off x="6921629" y="5283108"/>
            <a:ext cx="517531" cy="817758"/>
          </a:xfrm>
          <a:custGeom>
            <a:avLst/>
            <a:gdLst>
              <a:gd name="connsiteX0" fmla="*/ 342771 w 517531"/>
              <a:gd name="connsiteY0" fmla="*/ 44542 h 817758"/>
              <a:gd name="connsiteX1" fmla="*/ 31621 w 517531"/>
              <a:gd name="connsiteY1" fmla="*/ 774792 h 817758"/>
              <a:gd name="connsiteX2" fmla="*/ 53846 w 517531"/>
              <a:gd name="connsiteY2" fmla="*/ 736692 h 817758"/>
              <a:gd name="connsiteX3" fmla="*/ 517396 w 517531"/>
              <a:gd name="connsiteY3" fmla="*/ 92 h 817758"/>
              <a:gd name="connsiteX4" fmla="*/ 3046 w 517531"/>
              <a:gd name="connsiteY4" fmla="*/ 682717 h 817758"/>
              <a:gd name="connsiteX5" fmla="*/ 298321 w 517531"/>
              <a:gd name="connsiteY5" fmla="*/ 238217 h 817758"/>
              <a:gd name="connsiteX6" fmla="*/ 174496 w 517531"/>
              <a:gd name="connsiteY6" fmla="*/ 368392 h 817758"/>
              <a:gd name="connsiteX7" fmla="*/ 342771 w 517531"/>
              <a:gd name="connsiteY7" fmla="*/ 44542 h 81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531" h="817758">
                <a:moveTo>
                  <a:pt x="342771" y="44542"/>
                </a:moveTo>
                <a:cubicBezTo>
                  <a:pt x="318958" y="112275"/>
                  <a:pt x="79775" y="659434"/>
                  <a:pt x="31621" y="774792"/>
                </a:cubicBezTo>
                <a:cubicBezTo>
                  <a:pt x="-16533" y="890150"/>
                  <a:pt x="53846" y="736692"/>
                  <a:pt x="53846" y="736692"/>
                </a:cubicBezTo>
                <a:cubicBezTo>
                  <a:pt x="134809" y="607575"/>
                  <a:pt x="525863" y="9088"/>
                  <a:pt x="517396" y="92"/>
                </a:cubicBezTo>
                <a:cubicBezTo>
                  <a:pt x="508929" y="-8904"/>
                  <a:pt x="39558" y="643030"/>
                  <a:pt x="3046" y="682717"/>
                </a:cubicBezTo>
                <a:cubicBezTo>
                  <a:pt x="-33466" y="722404"/>
                  <a:pt x="269746" y="290604"/>
                  <a:pt x="298321" y="238217"/>
                </a:cubicBezTo>
                <a:cubicBezTo>
                  <a:pt x="326896" y="185830"/>
                  <a:pt x="171850" y="394850"/>
                  <a:pt x="174496" y="368392"/>
                </a:cubicBezTo>
                <a:cubicBezTo>
                  <a:pt x="177142" y="341934"/>
                  <a:pt x="366584" y="-23191"/>
                  <a:pt x="342771" y="44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907736D5-E108-D171-D364-B93DBEE04A33}"/>
              </a:ext>
            </a:extLst>
          </p:cNvPr>
          <p:cNvSpPr/>
          <p:nvPr/>
        </p:nvSpPr>
        <p:spPr>
          <a:xfrm>
            <a:off x="6952050" y="5631065"/>
            <a:ext cx="657367" cy="965307"/>
          </a:xfrm>
          <a:custGeom>
            <a:avLst/>
            <a:gdLst>
              <a:gd name="connsiteX0" fmla="*/ 175825 w 657367"/>
              <a:gd name="connsiteY0" fmla="*/ 1385 h 965307"/>
              <a:gd name="connsiteX1" fmla="*/ 156775 w 657367"/>
              <a:gd name="connsiteY1" fmla="*/ 217285 h 965307"/>
              <a:gd name="connsiteX2" fmla="*/ 325050 w 657367"/>
              <a:gd name="connsiteY2" fmla="*/ 433185 h 965307"/>
              <a:gd name="connsiteX3" fmla="*/ 175825 w 657367"/>
              <a:gd name="connsiteY3" fmla="*/ 376035 h 965307"/>
              <a:gd name="connsiteX4" fmla="*/ 639375 w 657367"/>
              <a:gd name="connsiteY4" fmla="*/ 944360 h 965307"/>
              <a:gd name="connsiteX5" fmla="*/ 509200 w 657367"/>
              <a:gd name="connsiteY5" fmla="*/ 785610 h 965307"/>
              <a:gd name="connsiteX6" fmla="*/ 13900 w 657367"/>
              <a:gd name="connsiteY6" fmla="*/ 245860 h 965307"/>
              <a:gd name="connsiteX7" fmla="*/ 166300 w 657367"/>
              <a:gd name="connsiteY7" fmla="*/ 322060 h 965307"/>
              <a:gd name="connsiteX8" fmla="*/ 39300 w 657367"/>
              <a:gd name="connsiteY8" fmla="*/ 179185 h 965307"/>
              <a:gd name="connsiteX9" fmla="*/ 86925 w 657367"/>
              <a:gd name="connsiteY9" fmla="*/ 64885 h 965307"/>
              <a:gd name="connsiteX10" fmla="*/ 1200 w 657367"/>
              <a:gd name="connsiteY10" fmla="*/ 325235 h 965307"/>
              <a:gd name="connsiteX11" fmla="*/ 175825 w 657367"/>
              <a:gd name="connsiteY11" fmla="*/ 1385 h 96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367" h="965307">
                <a:moveTo>
                  <a:pt x="175825" y="1385"/>
                </a:moveTo>
                <a:cubicBezTo>
                  <a:pt x="201754" y="-16607"/>
                  <a:pt x="131904" y="145318"/>
                  <a:pt x="156775" y="217285"/>
                </a:cubicBezTo>
                <a:cubicBezTo>
                  <a:pt x="181646" y="289252"/>
                  <a:pt x="321875" y="406727"/>
                  <a:pt x="325050" y="433185"/>
                </a:cubicBezTo>
                <a:cubicBezTo>
                  <a:pt x="328225" y="459643"/>
                  <a:pt x="123438" y="290839"/>
                  <a:pt x="175825" y="376035"/>
                </a:cubicBezTo>
                <a:cubicBezTo>
                  <a:pt x="228212" y="461231"/>
                  <a:pt x="639375" y="944360"/>
                  <a:pt x="639375" y="944360"/>
                </a:cubicBezTo>
                <a:cubicBezTo>
                  <a:pt x="694937" y="1012622"/>
                  <a:pt x="613446" y="902027"/>
                  <a:pt x="509200" y="785610"/>
                </a:cubicBezTo>
                <a:cubicBezTo>
                  <a:pt x="404954" y="669193"/>
                  <a:pt x="71050" y="323118"/>
                  <a:pt x="13900" y="245860"/>
                </a:cubicBezTo>
                <a:cubicBezTo>
                  <a:pt x="-43250" y="168602"/>
                  <a:pt x="162067" y="333173"/>
                  <a:pt x="166300" y="322060"/>
                </a:cubicBezTo>
                <a:cubicBezTo>
                  <a:pt x="170533" y="310948"/>
                  <a:pt x="52529" y="222047"/>
                  <a:pt x="39300" y="179185"/>
                </a:cubicBezTo>
                <a:cubicBezTo>
                  <a:pt x="26071" y="136323"/>
                  <a:pt x="93275" y="40543"/>
                  <a:pt x="86925" y="64885"/>
                </a:cubicBezTo>
                <a:cubicBezTo>
                  <a:pt x="80575" y="89227"/>
                  <a:pt x="-11500" y="330527"/>
                  <a:pt x="1200" y="325235"/>
                </a:cubicBezTo>
                <a:cubicBezTo>
                  <a:pt x="13900" y="319943"/>
                  <a:pt x="149896" y="19377"/>
                  <a:pt x="175825" y="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FAC65CF9-4370-923A-686B-C372B70256D1}"/>
              </a:ext>
            </a:extLst>
          </p:cNvPr>
          <p:cNvSpPr/>
          <p:nvPr/>
        </p:nvSpPr>
        <p:spPr>
          <a:xfrm>
            <a:off x="5628714" y="4306417"/>
            <a:ext cx="208987" cy="1418762"/>
          </a:xfrm>
          <a:custGeom>
            <a:avLst/>
            <a:gdLst>
              <a:gd name="connsiteX0" fmla="*/ 63748 w 208987"/>
              <a:gd name="connsiteY0" fmla="*/ 3713 h 1418762"/>
              <a:gd name="connsiteX1" fmla="*/ 68041 w 208987"/>
              <a:gd name="connsiteY1" fmla="*/ 660535 h 1418762"/>
              <a:gd name="connsiteX2" fmla="*/ 72334 w 208987"/>
              <a:gd name="connsiteY2" fmla="*/ 621898 h 1418762"/>
              <a:gd name="connsiteX3" fmla="*/ 110971 w 208987"/>
              <a:gd name="connsiteY3" fmla="*/ 939577 h 1418762"/>
              <a:gd name="connsiteX4" fmla="*/ 106678 w 208987"/>
              <a:gd name="connsiteY4" fmla="*/ 875183 h 1418762"/>
              <a:gd name="connsiteX5" fmla="*/ 98092 w 208987"/>
              <a:gd name="connsiteY5" fmla="*/ 1210034 h 1418762"/>
              <a:gd name="connsiteX6" fmla="*/ 98092 w 208987"/>
              <a:gd name="connsiteY6" fmla="*/ 1149932 h 1418762"/>
              <a:gd name="connsiteX7" fmla="*/ 201123 w 208987"/>
              <a:gd name="connsiteY7" fmla="*/ 1407510 h 1418762"/>
              <a:gd name="connsiteX8" fmla="*/ 179658 w 208987"/>
              <a:gd name="connsiteY8" fmla="*/ 1321651 h 1418762"/>
              <a:gd name="connsiteX9" fmla="*/ 3647 w 208987"/>
              <a:gd name="connsiteY9" fmla="*/ 870890 h 1418762"/>
              <a:gd name="connsiteX10" fmla="*/ 59455 w 208987"/>
              <a:gd name="connsiteY10" fmla="*/ 1021144 h 1418762"/>
              <a:gd name="connsiteX11" fmla="*/ 46576 w 208987"/>
              <a:gd name="connsiteY11" fmla="*/ 587555 h 1418762"/>
              <a:gd name="connsiteX12" fmla="*/ 80920 w 208987"/>
              <a:gd name="connsiteY12" fmla="*/ 402958 h 1418762"/>
              <a:gd name="connsiteX13" fmla="*/ 50869 w 208987"/>
              <a:gd name="connsiteY13" fmla="*/ 493110 h 1418762"/>
              <a:gd name="connsiteX14" fmla="*/ 72334 w 208987"/>
              <a:gd name="connsiteY14" fmla="*/ 239825 h 1418762"/>
              <a:gd name="connsiteX15" fmla="*/ 59455 w 208987"/>
              <a:gd name="connsiteY15" fmla="*/ 385786 h 1418762"/>
              <a:gd name="connsiteX16" fmla="*/ 63748 w 208987"/>
              <a:gd name="connsiteY16" fmla="*/ 3713 h 141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987" h="1418762">
                <a:moveTo>
                  <a:pt x="63748" y="3713"/>
                </a:moveTo>
                <a:cubicBezTo>
                  <a:pt x="65179" y="49504"/>
                  <a:pt x="66610" y="557504"/>
                  <a:pt x="68041" y="660535"/>
                </a:cubicBezTo>
                <a:cubicBezTo>
                  <a:pt x="69472" y="763566"/>
                  <a:pt x="65179" y="575391"/>
                  <a:pt x="72334" y="621898"/>
                </a:cubicBezTo>
                <a:cubicBezTo>
                  <a:pt x="79489" y="668405"/>
                  <a:pt x="105247" y="897363"/>
                  <a:pt x="110971" y="939577"/>
                </a:cubicBezTo>
                <a:cubicBezTo>
                  <a:pt x="116695" y="981791"/>
                  <a:pt x="108824" y="830107"/>
                  <a:pt x="106678" y="875183"/>
                </a:cubicBezTo>
                <a:cubicBezTo>
                  <a:pt x="104532" y="920259"/>
                  <a:pt x="99523" y="1164243"/>
                  <a:pt x="98092" y="1210034"/>
                </a:cubicBezTo>
                <a:cubicBezTo>
                  <a:pt x="96661" y="1255825"/>
                  <a:pt x="80920" y="1117019"/>
                  <a:pt x="98092" y="1149932"/>
                </a:cubicBezTo>
                <a:cubicBezTo>
                  <a:pt x="115264" y="1182845"/>
                  <a:pt x="187529" y="1378890"/>
                  <a:pt x="201123" y="1407510"/>
                </a:cubicBezTo>
                <a:cubicBezTo>
                  <a:pt x="214717" y="1436130"/>
                  <a:pt x="212571" y="1411088"/>
                  <a:pt x="179658" y="1321651"/>
                </a:cubicBezTo>
                <a:cubicBezTo>
                  <a:pt x="146745" y="1232214"/>
                  <a:pt x="23681" y="920975"/>
                  <a:pt x="3647" y="870890"/>
                </a:cubicBezTo>
                <a:cubicBezTo>
                  <a:pt x="-16387" y="820805"/>
                  <a:pt x="52300" y="1068366"/>
                  <a:pt x="59455" y="1021144"/>
                </a:cubicBezTo>
                <a:cubicBezTo>
                  <a:pt x="66610" y="973922"/>
                  <a:pt x="42998" y="690586"/>
                  <a:pt x="46576" y="587555"/>
                </a:cubicBezTo>
                <a:cubicBezTo>
                  <a:pt x="50153" y="484524"/>
                  <a:pt x="80205" y="418699"/>
                  <a:pt x="80920" y="402958"/>
                </a:cubicBezTo>
                <a:cubicBezTo>
                  <a:pt x="81635" y="387217"/>
                  <a:pt x="52300" y="520299"/>
                  <a:pt x="50869" y="493110"/>
                </a:cubicBezTo>
                <a:cubicBezTo>
                  <a:pt x="49438" y="465921"/>
                  <a:pt x="70903" y="257712"/>
                  <a:pt x="72334" y="239825"/>
                </a:cubicBezTo>
                <a:cubicBezTo>
                  <a:pt x="73765" y="221938"/>
                  <a:pt x="61601" y="421561"/>
                  <a:pt x="59455" y="385786"/>
                </a:cubicBezTo>
                <a:cubicBezTo>
                  <a:pt x="57309" y="350011"/>
                  <a:pt x="62317" y="-42078"/>
                  <a:pt x="63748" y="3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F88BF03A-858F-B752-91EB-792A9A18F45A}"/>
              </a:ext>
            </a:extLst>
          </p:cNvPr>
          <p:cNvSpPr/>
          <p:nvPr/>
        </p:nvSpPr>
        <p:spPr>
          <a:xfrm>
            <a:off x="5521922" y="3342949"/>
            <a:ext cx="137180" cy="949990"/>
          </a:xfrm>
          <a:custGeom>
            <a:avLst/>
            <a:gdLst>
              <a:gd name="connsiteX0" fmla="*/ 137006 w 137180"/>
              <a:gd name="connsiteY0" fmla="*/ 4100 h 949990"/>
              <a:gd name="connsiteX1" fmla="*/ 96750 w 137180"/>
              <a:gd name="connsiteY1" fmla="*/ 630953 h 949990"/>
              <a:gd name="connsiteX2" fmla="*/ 79497 w 137180"/>
              <a:gd name="connsiteY2" fmla="*/ 935753 h 949990"/>
              <a:gd name="connsiteX3" fmla="*/ 79497 w 137180"/>
              <a:gd name="connsiteY3" fmla="*/ 809232 h 949990"/>
              <a:gd name="connsiteX4" fmla="*/ 4735 w 137180"/>
              <a:gd name="connsiteY4" fmla="*/ 32855 h 949990"/>
              <a:gd name="connsiteX5" fmla="*/ 10486 w 137180"/>
              <a:gd name="connsiteY5" fmla="*/ 383662 h 949990"/>
              <a:gd name="connsiteX6" fmla="*/ 33489 w 137180"/>
              <a:gd name="connsiteY6" fmla="*/ 234138 h 949990"/>
              <a:gd name="connsiteX7" fmla="*/ 44991 w 137180"/>
              <a:gd name="connsiteY7" fmla="*/ 412417 h 949990"/>
              <a:gd name="connsiteX8" fmla="*/ 62244 w 137180"/>
              <a:gd name="connsiteY8" fmla="*/ 343406 h 949990"/>
              <a:gd name="connsiteX9" fmla="*/ 16236 w 137180"/>
              <a:gd name="connsiteY9" fmla="*/ 751723 h 949990"/>
              <a:gd name="connsiteX10" fmla="*/ 79497 w 137180"/>
              <a:gd name="connsiteY10" fmla="*/ 377911 h 949990"/>
              <a:gd name="connsiteX11" fmla="*/ 137006 w 137180"/>
              <a:gd name="connsiteY11" fmla="*/ 4100 h 94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80" h="949990">
                <a:moveTo>
                  <a:pt x="137006" y="4100"/>
                </a:moveTo>
                <a:cubicBezTo>
                  <a:pt x="139882" y="46274"/>
                  <a:pt x="106335" y="475678"/>
                  <a:pt x="96750" y="630953"/>
                </a:cubicBezTo>
                <a:cubicBezTo>
                  <a:pt x="87165" y="786228"/>
                  <a:pt x="82372" y="906040"/>
                  <a:pt x="79497" y="935753"/>
                </a:cubicBezTo>
                <a:cubicBezTo>
                  <a:pt x="76622" y="965466"/>
                  <a:pt x="91957" y="959715"/>
                  <a:pt x="79497" y="809232"/>
                </a:cubicBezTo>
                <a:cubicBezTo>
                  <a:pt x="67037" y="658749"/>
                  <a:pt x="16237" y="103783"/>
                  <a:pt x="4735" y="32855"/>
                </a:cubicBezTo>
                <a:cubicBezTo>
                  <a:pt x="-6767" y="-38073"/>
                  <a:pt x="5694" y="350115"/>
                  <a:pt x="10486" y="383662"/>
                </a:cubicBezTo>
                <a:cubicBezTo>
                  <a:pt x="15278" y="417209"/>
                  <a:pt x="27738" y="229346"/>
                  <a:pt x="33489" y="234138"/>
                </a:cubicBezTo>
                <a:cubicBezTo>
                  <a:pt x="39240" y="238930"/>
                  <a:pt x="40198" y="394206"/>
                  <a:pt x="44991" y="412417"/>
                </a:cubicBezTo>
                <a:cubicBezTo>
                  <a:pt x="49783" y="430628"/>
                  <a:pt x="67036" y="286855"/>
                  <a:pt x="62244" y="343406"/>
                </a:cubicBezTo>
                <a:cubicBezTo>
                  <a:pt x="57451" y="399957"/>
                  <a:pt x="13361" y="745972"/>
                  <a:pt x="16236" y="751723"/>
                </a:cubicBezTo>
                <a:cubicBezTo>
                  <a:pt x="19111" y="757474"/>
                  <a:pt x="63203" y="499639"/>
                  <a:pt x="79497" y="377911"/>
                </a:cubicBezTo>
                <a:cubicBezTo>
                  <a:pt x="95791" y="256183"/>
                  <a:pt x="134130" y="-38074"/>
                  <a:pt x="137006" y="4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01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C4CB8-9473-45E7-2B45-6EAFCBB98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ACKPINKジス、ソロミニアルバム「AMORTAGE」をリリース！  チャ・スンウォンが特別出演する新曲「earthquake」のMVを公開｜pop hunt">
            <a:extLst>
              <a:ext uri="{FF2B5EF4-FFF2-40B4-BE49-F238E27FC236}">
                <a16:creationId xmlns:a16="http://schemas.microsoft.com/office/drawing/2014/main" id="{7013857D-8A50-977C-97FA-3995F6EEA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2801600" cy="94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5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D0462-B01B-6A1B-1B35-4DE0AF0E6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ACKPINKジス、ソロミニアルバム「AMORTAGE」をリリース！  チャ・スンウォンが特別出演する新曲「earthquake」のMVを公開｜pop hunt" hidden="1">
            <a:extLst>
              <a:ext uri="{FF2B5EF4-FFF2-40B4-BE49-F238E27FC236}">
                <a16:creationId xmlns:a16="http://schemas.microsoft.com/office/drawing/2014/main" id="{96BFD348-A9FA-76DD-4DFB-AD66C1663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2801600" cy="94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4F18946-63B6-5BCE-24BC-C61D3BB094E0}"/>
              </a:ext>
            </a:extLst>
          </p:cNvPr>
          <p:cNvSpPr/>
          <p:nvPr/>
        </p:nvSpPr>
        <p:spPr>
          <a:xfrm>
            <a:off x="5599920" y="3476281"/>
            <a:ext cx="538158" cy="395351"/>
          </a:xfrm>
          <a:custGeom>
            <a:avLst/>
            <a:gdLst>
              <a:gd name="connsiteX0" fmla="*/ 32530 w 538158"/>
              <a:gd name="connsiteY0" fmla="*/ 305144 h 395351"/>
              <a:gd name="connsiteX1" fmla="*/ 216680 w 538158"/>
              <a:gd name="connsiteY1" fmla="*/ 155919 h 395351"/>
              <a:gd name="connsiteX2" fmla="*/ 146830 w 538158"/>
              <a:gd name="connsiteY2" fmla="*/ 200369 h 395351"/>
              <a:gd name="connsiteX3" fmla="*/ 245255 w 538158"/>
              <a:gd name="connsiteY3" fmla="*/ 152744 h 395351"/>
              <a:gd name="connsiteX4" fmla="*/ 432580 w 538158"/>
              <a:gd name="connsiteY4" fmla="*/ 162269 h 395351"/>
              <a:gd name="connsiteX5" fmla="*/ 416705 w 538158"/>
              <a:gd name="connsiteY5" fmla="*/ 149569 h 395351"/>
              <a:gd name="connsiteX6" fmla="*/ 527830 w 538158"/>
              <a:gd name="connsiteY6" fmla="*/ 219419 h 395351"/>
              <a:gd name="connsiteX7" fmla="*/ 508780 w 538158"/>
              <a:gd name="connsiteY7" fmla="*/ 184494 h 395351"/>
              <a:gd name="connsiteX8" fmla="*/ 537355 w 538158"/>
              <a:gd name="connsiteY8" fmla="*/ 244819 h 395351"/>
              <a:gd name="connsiteX9" fmla="*/ 470680 w 538158"/>
              <a:gd name="connsiteY9" fmla="*/ 149569 h 395351"/>
              <a:gd name="connsiteX10" fmla="*/ 464330 w 538158"/>
              <a:gd name="connsiteY10" fmla="*/ 98769 h 395351"/>
              <a:gd name="connsiteX11" fmla="*/ 515130 w 538158"/>
              <a:gd name="connsiteY11" fmla="*/ 57494 h 395351"/>
              <a:gd name="connsiteX12" fmla="*/ 448455 w 538158"/>
              <a:gd name="connsiteY12" fmla="*/ 108294 h 395351"/>
              <a:gd name="connsiteX13" fmla="*/ 429405 w 538158"/>
              <a:gd name="connsiteY13" fmla="*/ 95594 h 395351"/>
              <a:gd name="connsiteX14" fmla="*/ 435755 w 538158"/>
              <a:gd name="connsiteY14" fmla="*/ 16219 h 395351"/>
              <a:gd name="connsiteX15" fmla="*/ 413530 w 538158"/>
              <a:gd name="connsiteY15" fmla="*/ 76544 h 395351"/>
              <a:gd name="connsiteX16" fmla="*/ 372255 w 538158"/>
              <a:gd name="connsiteY16" fmla="*/ 111469 h 395351"/>
              <a:gd name="connsiteX17" fmla="*/ 353205 w 538158"/>
              <a:gd name="connsiteY17" fmla="*/ 6694 h 395351"/>
              <a:gd name="connsiteX18" fmla="*/ 353205 w 538158"/>
              <a:gd name="connsiteY18" fmla="*/ 38444 h 395351"/>
              <a:gd name="connsiteX19" fmla="*/ 324630 w 538158"/>
              <a:gd name="connsiteY19" fmla="*/ 108294 h 395351"/>
              <a:gd name="connsiteX20" fmla="*/ 308755 w 538158"/>
              <a:gd name="connsiteY20" fmla="*/ 41619 h 395351"/>
              <a:gd name="connsiteX21" fmla="*/ 305580 w 538158"/>
              <a:gd name="connsiteY21" fmla="*/ 344 h 395351"/>
              <a:gd name="connsiteX22" fmla="*/ 299230 w 538158"/>
              <a:gd name="connsiteY22" fmla="*/ 63844 h 395351"/>
              <a:gd name="connsiteX23" fmla="*/ 289705 w 538158"/>
              <a:gd name="connsiteY23" fmla="*/ 136869 h 395351"/>
              <a:gd name="connsiteX24" fmla="*/ 264305 w 538158"/>
              <a:gd name="connsiteY24" fmla="*/ 73369 h 395351"/>
              <a:gd name="connsiteX25" fmla="*/ 245255 w 538158"/>
              <a:gd name="connsiteY25" fmla="*/ 6694 h 395351"/>
              <a:gd name="connsiteX26" fmla="*/ 248430 w 538158"/>
              <a:gd name="connsiteY26" fmla="*/ 35269 h 395351"/>
              <a:gd name="connsiteX27" fmla="*/ 245255 w 538158"/>
              <a:gd name="connsiteY27" fmla="*/ 117819 h 395351"/>
              <a:gd name="connsiteX28" fmla="*/ 191280 w 538158"/>
              <a:gd name="connsiteY28" fmla="*/ 117819 h 395351"/>
              <a:gd name="connsiteX29" fmla="*/ 159530 w 538158"/>
              <a:gd name="connsiteY29" fmla="*/ 92419 h 395351"/>
              <a:gd name="connsiteX30" fmla="*/ 175405 w 538158"/>
              <a:gd name="connsiteY30" fmla="*/ 41619 h 395351"/>
              <a:gd name="connsiteX31" fmla="*/ 153180 w 538158"/>
              <a:gd name="connsiteY31" fmla="*/ 76544 h 395351"/>
              <a:gd name="connsiteX32" fmla="*/ 169055 w 538158"/>
              <a:gd name="connsiteY32" fmla="*/ 130519 h 395351"/>
              <a:gd name="connsiteX33" fmla="*/ 143655 w 538158"/>
              <a:gd name="connsiteY33" fmla="*/ 111469 h 395351"/>
              <a:gd name="connsiteX34" fmla="*/ 96030 w 538158"/>
              <a:gd name="connsiteY34" fmla="*/ 35269 h 395351"/>
              <a:gd name="connsiteX35" fmla="*/ 134130 w 538158"/>
              <a:gd name="connsiteY35" fmla="*/ 98769 h 395351"/>
              <a:gd name="connsiteX36" fmla="*/ 130955 w 538158"/>
              <a:gd name="connsiteY36" fmla="*/ 152744 h 395351"/>
              <a:gd name="connsiteX37" fmla="*/ 105555 w 538158"/>
              <a:gd name="connsiteY37" fmla="*/ 127344 h 395351"/>
              <a:gd name="connsiteX38" fmla="*/ 111905 w 538158"/>
              <a:gd name="connsiteY38" fmla="*/ 146394 h 395351"/>
              <a:gd name="connsiteX39" fmla="*/ 67455 w 538158"/>
              <a:gd name="connsiteY39" fmla="*/ 168619 h 395351"/>
              <a:gd name="connsiteX40" fmla="*/ 96030 w 538158"/>
              <a:gd name="connsiteY40" fmla="*/ 168619 h 395351"/>
              <a:gd name="connsiteX41" fmla="*/ 42055 w 538158"/>
              <a:gd name="connsiteY41" fmla="*/ 219419 h 395351"/>
              <a:gd name="connsiteX42" fmla="*/ 42055 w 538158"/>
              <a:gd name="connsiteY42" fmla="*/ 165444 h 395351"/>
              <a:gd name="connsiteX43" fmla="*/ 780 w 538158"/>
              <a:gd name="connsiteY43" fmla="*/ 390869 h 395351"/>
              <a:gd name="connsiteX44" fmla="*/ 32530 w 538158"/>
              <a:gd name="connsiteY44" fmla="*/ 305144 h 39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8158" h="395351">
                <a:moveTo>
                  <a:pt x="32530" y="305144"/>
                </a:moveTo>
                <a:cubicBezTo>
                  <a:pt x="68513" y="265986"/>
                  <a:pt x="197630" y="173381"/>
                  <a:pt x="216680" y="155919"/>
                </a:cubicBezTo>
                <a:cubicBezTo>
                  <a:pt x="235730" y="138457"/>
                  <a:pt x="142068" y="200898"/>
                  <a:pt x="146830" y="200369"/>
                </a:cubicBezTo>
                <a:cubicBezTo>
                  <a:pt x="151593" y="199840"/>
                  <a:pt x="197630" y="159094"/>
                  <a:pt x="245255" y="152744"/>
                </a:cubicBezTo>
                <a:cubicBezTo>
                  <a:pt x="292880" y="146394"/>
                  <a:pt x="432580" y="162269"/>
                  <a:pt x="432580" y="162269"/>
                </a:cubicBezTo>
                <a:cubicBezTo>
                  <a:pt x="461155" y="161740"/>
                  <a:pt x="400830" y="140044"/>
                  <a:pt x="416705" y="149569"/>
                </a:cubicBezTo>
                <a:cubicBezTo>
                  <a:pt x="432580" y="159094"/>
                  <a:pt x="512484" y="213598"/>
                  <a:pt x="527830" y="219419"/>
                </a:cubicBezTo>
                <a:cubicBezTo>
                  <a:pt x="543176" y="225240"/>
                  <a:pt x="507193" y="180261"/>
                  <a:pt x="508780" y="184494"/>
                </a:cubicBezTo>
                <a:cubicBezTo>
                  <a:pt x="510367" y="188727"/>
                  <a:pt x="543705" y="250640"/>
                  <a:pt x="537355" y="244819"/>
                </a:cubicBezTo>
                <a:cubicBezTo>
                  <a:pt x="531005" y="238998"/>
                  <a:pt x="482851" y="173911"/>
                  <a:pt x="470680" y="149569"/>
                </a:cubicBezTo>
                <a:cubicBezTo>
                  <a:pt x="458509" y="125227"/>
                  <a:pt x="456922" y="114115"/>
                  <a:pt x="464330" y="98769"/>
                </a:cubicBezTo>
                <a:cubicBezTo>
                  <a:pt x="471738" y="83423"/>
                  <a:pt x="517776" y="55906"/>
                  <a:pt x="515130" y="57494"/>
                </a:cubicBezTo>
                <a:cubicBezTo>
                  <a:pt x="512484" y="59081"/>
                  <a:pt x="462743" y="101944"/>
                  <a:pt x="448455" y="108294"/>
                </a:cubicBezTo>
                <a:cubicBezTo>
                  <a:pt x="434167" y="114644"/>
                  <a:pt x="431522" y="110940"/>
                  <a:pt x="429405" y="95594"/>
                </a:cubicBezTo>
                <a:cubicBezTo>
                  <a:pt x="427288" y="80248"/>
                  <a:pt x="438401" y="19394"/>
                  <a:pt x="435755" y="16219"/>
                </a:cubicBezTo>
                <a:cubicBezTo>
                  <a:pt x="433109" y="13044"/>
                  <a:pt x="424113" y="60669"/>
                  <a:pt x="413530" y="76544"/>
                </a:cubicBezTo>
                <a:cubicBezTo>
                  <a:pt x="402947" y="92419"/>
                  <a:pt x="382309" y="123111"/>
                  <a:pt x="372255" y="111469"/>
                </a:cubicBezTo>
                <a:cubicBezTo>
                  <a:pt x="362201" y="99827"/>
                  <a:pt x="356380" y="18865"/>
                  <a:pt x="353205" y="6694"/>
                </a:cubicBezTo>
                <a:cubicBezTo>
                  <a:pt x="350030" y="-5477"/>
                  <a:pt x="357967" y="21511"/>
                  <a:pt x="353205" y="38444"/>
                </a:cubicBezTo>
                <a:cubicBezTo>
                  <a:pt x="348443" y="55377"/>
                  <a:pt x="332038" y="107765"/>
                  <a:pt x="324630" y="108294"/>
                </a:cubicBezTo>
                <a:cubicBezTo>
                  <a:pt x="317222" y="108823"/>
                  <a:pt x="311930" y="59611"/>
                  <a:pt x="308755" y="41619"/>
                </a:cubicBezTo>
                <a:cubicBezTo>
                  <a:pt x="305580" y="23627"/>
                  <a:pt x="307167" y="-3360"/>
                  <a:pt x="305580" y="344"/>
                </a:cubicBezTo>
                <a:cubicBezTo>
                  <a:pt x="303993" y="4048"/>
                  <a:pt x="301876" y="41090"/>
                  <a:pt x="299230" y="63844"/>
                </a:cubicBezTo>
                <a:cubicBezTo>
                  <a:pt x="296584" y="86598"/>
                  <a:pt x="295526" y="135281"/>
                  <a:pt x="289705" y="136869"/>
                </a:cubicBezTo>
                <a:cubicBezTo>
                  <a:pt x="283884" y="138456"/>
                  <a:pt x="271713" y="95065"/>
                  <a:pt x="264305" y="73369"/>
                </a:cubicBezTo>
                <a:cubicBezTo>
                  <a:pt x="256897" y="51673"/>
                  <a:pt x="247901" y="13044"/>
                  <a:pt x="245255" y="6694"/>
                </a:cubicBezTo>
                <a:cubicBezTo>
                  <a:pt x="242609" y="344"/>
                  <a:pt x="248430" y="16748"/>
                  <a:pt x="248430" y="35269"/>
                </a:cubicBezTo>
                <a:cubicBezTo>
                  <a:pt x="248430" y="53790"/>
                  <a:pt x="254780" y="104061"/>
                  <a:pt x="245255" y="117819"/>
                </a:cubicBezTo>
                <a:cubicBezTo>
                  <a:pt x="235730" y="131577"/>
                  <a:pt x="205567" y="122052"/>
                  <a:pt x="191280" y="117819"/>
                </a:cubicBezTo>
                <a:cubicBezTo>
                  <a:pt x="176993" y="113586"/>
                  <a:pt x="162176" y="105119"/>
                  <a:pt x="159530" y="92419"/>
                </a:cubicBezTo>
                <a:cubicBezTo>
                  <a:pt x="156884" y="79719"/>
                  <a:pt x="176463" y="44265"/>
                  <a:pt x="175405" y="41619"/>
                </a:cubicBezTo>
                <a:cubicBezTo>
                  <a:pt x="174347" y="38973"/>
                  <a:pt x="154238" y="61727"/>
                  <a:pt x="153180" y="76544"/>
                </a:cubicBezTo>
                <a:cubicBezTo>
                  <a:pt x="152122" y="91361"/>
                  <a:pt x="170643" y="124698"/>
                  <a:pt x="169055" y="130519"/>
                </a:cubicBezTo>
                <a:cubicBezTo>
                  <a:pt x="167468" y="136340"/>
                  <a:pt x="155826" y="127344"/>
                  <a:pt x="143655" y="111469"/>
                </a:cubicBezTo>
                <a:cubicBezTo>
                  <a:pt x="131484" y="95594"/>
                  <a:pt x="97618" y="37386"/>
                  <a:pt x="96030" y="35269"/>
                </a:cubicBezTo>
                <a:cubicBezTo>
                  <a:pt x="94442" y="33152"/>
                  <a:pt x="128309" y="79190"/>
                  <a:pt x="134130" y="98769"/>
                </a:cubicBezTo>
                <a:cubicBezTo>
                  <a:pt x="139951" y="118348"/>
                  <a:pt x="135717" y="147982"/>
                  <a:pt x="130955" y="152744"/>
                </a:cubicBezTo>
                <a:lnTo>
                  <a:pt x="105555" y="127344"/>
                </a:lnTo>
                <a:cubicBezTo>
                  <a:pt x="102380" y="126286"/>
                  <a:pt x="118255" y="139515"/>
                  <a:pt x="111905" y="146394"/>
                </a:cubicBezTo>
                <a:cubicBezTo>
                  <a:pt x="105555" y="153273"/>
                  <a:pt x="70101" y="164915"/>
                  <a:pt x="67455" y="168619"/>
                </a:cubicBezTo>
                <a:cubicBezTo>
                  <a:pt x="64809" y="172323"/>
                  <a:pt x="100263" y="160152"/>
                  <a:pt x="96030" y="168619"/>
                </a:cubicBezTo>
                <a:cubicBezTo>
                  <a:pt x="91797" y="177086"/>
                  <a:pt x="51051" y="219948"/>
                  <a:pt x="42055" y="219419"/>
                </a:cubicBezTo>
                <a:cubicBezTo>
                  <a:pt x="33059" y="218890"/>
                  <a:pt x="48934" y="136869"/>
                  <a:pt x="42055" y="165444"/>
                </a:cubicBezTo>
                <a:cubicBezTo>
                  <a:pt x="35176" y="194019"/>
                  <a:pt x="2367" y="368115"/>
                  <a:pt x="780" y="390869"/>
                </a:cubicBezTo>
                <a:cubicBezTo>
                  <a:pt x="-807" y="413623"/>
                  <a:pt x="-3453" y="344302"/>
                  <a:pt x="32530" y="305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DDDCB6E3-BA94-BE90-3BA3-8654BAC587DC}"/>
              </a:ext>
            </a:extLst>
          </p:cNvPr>
          <p:cNvSpPr/>
          <p:nvPr/>
        </p:nvSpPr>
        <p:spPr>
          <a:xfrm>
            <a:off x="5978495" y="3574734"/>
            <a:ext cx="266792" cy="194222"/>
          </a:xfrm>
          <a:custGeom>
            <a:avLst/>
            <a:gdLst>
              <a:gd name="connsiteX0" fmla="*/ 30 w 266792"/>
              <a:gd name="connsiteY0" fmla="*/ 16191 h 194222"/>
              <a:gd name="connsiteX1" fmla="*/ 155605 w 266792"/>
              <a:gd name="connsiteY1" fmla="*/ 108266 h 194222"/>
              <a:gd name="connsiteX2" fmla="*/ 98455 w 266792"/>
              <a:gd name="connsiteY2" fmla="*/ 66991 h 194222"/>
              <a:gd name="connsiteX3" fmla="*/ 222280 w 266792"/>
              <a:gd name="connsiteY3" fmla="*/ 168591 h 194222"/>
              <a:gd name="connsiteX4" fmla="*/ 174655 w 266792"/>
              <a:gd name="connsiteY4" fmla="*/ 124141 h 194222"/>
              <a:gd name="connsiteX5" fmla="*/ 266730 w 266792"/>
              <a:gd name="connsiteY5" fmla="*/ 193991 h 194222"/>
              <a:gd name="connsiteX6" fmla="*/ 187355 w 266792"/>
              <a:gd name="connsiteY6" fmla="*/ 95566 h 194222"/>
              <a:gd name="connsiteX7" fmla="*/ 92105 w 266792"/>
              <a:gd name="connsiteY7" fmla="*/ 316 h 194222"/>
              <a:gd name="connsiteX8" fmla="*/ 152430 w 266792"/>
              <a:gd name="connsiteY8" fmla="*/ 66991 h 194222"/>
              <a:gd name="connsiteX9" fmla="*/ 190530 w 266792"/>
              <a:gd name="connsiteY9" fmla="*/ 127316 h 194222"/>
              <a:gd name="connsiteX10" fmla="*/ 142905 w 266792"/>
              <a:gd name="connsiteY10" fmla="*/ 86041 h 194222"/>
              <a:gd name="connsiteX11" fmla="*/ 30 w 266792"/>
              <a:gd name="connsiteY11" fmla="*/ 16191 h 19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792" h="194222">
                <a:moveTo>
                  <a:pt x="30" y="16191"/>
                </a:moveTo>
                <a:cubicBezTo>
                  <a:pt x="2147" y="19895"/>
                  <a:pt x="139201" y="99799"/>
                  <a:pt x="155605" y="108266"/>
                </a:cubicBezTo>
                <a:cubicBezTo>
                  <a:pt x="172009" y="116733"/>
                  <a:pt x="87343" y="56937"/>
                  <a:pt x="98455" y="66991"/>
                </a:cubicBezTo>
                <a:cubicBezTo>
                  <a:pt x="109567" y="77045"/>
                  <a:pt x="209580" y="159066"/>
                  <a:pt x="222280" y="168591"/>
                </a:cubicBezTo>
                <a:cubicBezTo>
                  <a:pt x="234980" y="178116"/>
                  <a:pt x="167247" y="119908"/>
                  <a:pt x="174655" y="124141"/>
                </a:cubicBezTo>
                <a:cubicBezTo>
                  <a:pt x="182063" y="128374"/>
                  <a:pt x="264613" y="198753"/>
                  <a:pt x="266730" y="193991"/>
                </a:cubicBezTo>
                <a:cubicBezTo>
                  <a:pt x="268847" y="189229"/>
                  <a:pt x="216459" y="127845"/>
                  <a:pt x="187355" y="95566"/>
                </a:cubicBezTo>
                <a:cubicBezTo>
                  <a:pt x="158251" y="63287"/>
                  <a:pt x="97926" y="5078"/>
                  <a:pt x="92105" y="316"/>
                </a:cubicBezTo>
                <a:cubicBezTo>
                  <a:pt x="86284" y="-4446"/>
                  <a:pt x="136026" y="45824"/>
                  <a:pt x="152430" y="66991"/>
                </a:cubicBezTo>
                <a:cubicBezTo>
                  <a:pt x="168834" y="88158"/>
                  <a:pt x="192117" y="124141"/>
                  <a:pt x="190530" y="127316"/>
                </a:cubicBezTo>
                <a:cubicBezTo>
                  <a:pt x="188943" y="130491"/>
                  <a:pt x="179947" y="106679"/>
                  <a:pt x="142905" y="86041"/>
                </a:cubicBezTo>
                <a:cubicBezTo>
                  <a:pt x="105863" y="65403"/>
                  <a:pt x="-2087" y="12487"/>
                  <a:pt x="30" y="16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555AB5A3-4256-B3AC-ECA1-4BEA846B7887}"/>
              </a:ext>
            </a:extLst>
          </p:cNvPr>
          <p:cNvSpPr/>
          <p:nvPr/>
        </p:nvSpPr>
        <p:spPr>
          <a:xfrm>
            <a:off x="6181632" y="3698861"/>
            <a:ext cx="73289" cy="155607"/>
          </a:xfrm>
          <a:custGeom>
            <a:avLst/>
            <a:gdLst>
              <a:gd name="connsiteX0" fmla="*/ 93 w 73289"/>
              <a:gd name="connsiteY0" fmla="*/ 14 h 155607"/>
              <a:gd name="connsiteX1" fmla="*/ 57243 w 73289"/>
              <a:gd name="connsiteY1" fmla="*/ 85739 h 155607"/>
              <a:gd name="connsiteX2" fmla="*/ 31843 w 73289"/>
              <a:gd name="connsiteY2" fmla="*/ 155589 h 155607"/>
              <a:gd name="connsiteX3" fmla="*/ 73118 w 73289"/>
              <a:gd name="connsiteY3" fmla="*/ 79389 h 155607"/>
              <a:gd name="connsiteX4" fmla="*/ 93 w 73289"/>
              <a:gd name="connsiteY4" fmla="*/ 14 h 1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89" h="155607">
                <a:moveTo>
                  <a:pt x="93" y="14"/>
                </a:moveTo>
                <a:cubicBezTo>
                  <a:pt x="-2553" y="1072"/>
                  <a:pt x="51951" y="59810"/>
                  <a:pt x="57243" y="85739"/>
                </a:cubicBezTo>
                <a:cubicBezTo>
                  <a:pt x="62535" y="111668"/>
                  <a:pt x="29197" y="156647"/>
                  <a:pt x="31843" y="155589"/>
                </a:cubicBezTo>
                <a:cubicBezTo>
                  <a:pt x="34489" y="154531"/>
                  <a:pt x="76293" y="102672"/>
                  <a:pt x="73118" y="79389"/>
                </a:cubicBezTo>
                <a:cubicBezTo>
                  <a:pt x="69943" y="56106"/>
                  <a:pt x="2739" y="-1044"/>
                  <a:pt x="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FF364D8-D1C0-6BFA-D02B-44FC8F630CAC}"/>
              </a:ext>
            </a:extLst>
          </p:cNvPr>
          <p:cNvSpPr/>
          <p:nvPr/>
        </p:nvSpPr>
        <p:spPr>
          <a:xfrm>
            <a:off x="6129578" y="3692509"/>
            <a:ext cx="74964" cy="160009"/>
          </a:xfrm>
          <a:custGeom>
            <a:avLst/>
            <a:gdLst>
              <a:gd name="connsiteX0" fmla="*/ 36272 w 74964"/>
              <a:gd name="connsiteY0" fmla="*/ 16 h 160009"/>
              <a:gd name="connsiteX1" fmla="*/ 74372 w 74964"/>
              <a:gd name="connsiteY1" fmla="*/ 66691 h 160009"/>
              <a:gd name="connsiteX2" fmla="*/ 55322 w 74964"/>
              <a:gd name="connsiteY2" fmla="*/ 98441 h 160009"/>
              <a:gd name="connsiteX3" fmla="*/ 1347 w 74964"/>
              <a:gd name="connsiteY3" fmla="*/ 158766 h 160009"/>
              <a:gd name="connsiteX4" fmla="*/ 20397 w 74964"/>
              <a:gd name="connsiteY4" fmla="*/ 136541 h 160009"/>
              <a:gd name="connsiteX5" fmla="*/ 64847 w 74964"/>
              <a:gd name="connsiteY5" fmla="*/ 104791 h 160009"/>
              <a:gd name="connsiteX6" fmla="*/ 39447 w 74964"/>
              <a:gd name="connsiteY6" fmla="*/ 76216 h 160009"/>
              <a:gd name="connsiteX7" fmla="*/ 71197 w 74964"/>
              <a:gd name="connsiteY7" fmla="*/ 73041 h 160009"/>
              <a:gd name="connsiteX8" fmla="*/ 36272 w 74964"/>
              <a:gd name="connsiteY8" fmla="*/ 16 h 16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64" h="160009">
                <a:moveTo>
                  <a:pt x="36272" y="16"/>
                </a:moveTo>
                <a:cubicBezTo>
                  <a:pt x="36801" y="-1042"/>
                  <a:pt x="71197" y="50287"/>
                  <a:pt x="74372" y="66691"/>
                </a:cubicBezTo>
                <a:cubicBezTo>
                  <a:pt x="77547" y="83095"/>
                  <a:pt x="67493" y="83095"/>
                  <a:pt x="55322" y="98441"/>
                </a:cubicBezTo>
                <a:cubicBezTo>
                  <a:pt x="43151" y="113787"/>
                  <a:pt x="1347" y="158766"/>
                  <a:pt x="1347" y="158766"/>
                </a:cubicBezTo>
                <a:cubicBezTo>
                  <a:pt x="-4474" y="165116"/>
                  <a:pt x="9814" y="145537"/>
                  <a:pt x="20397" y="136541"/>
                </a:cubicBezTo>
                <a:cubicBezTo>
                  <a:pt x="30980" y="127545"/>
                  <a:pt x="61672" y="114845"/>
                  <a:pt x="64847" y="104791"/>
                </a:cubicBezTo>
                <a:cubicBezTo>
                  <a:pt x="68022" y="94737"/>
                  <a:pt x="38389" y="81507"/>
                  <a:pt x="39447" y="76216"/>
                </a:cubicBezTo>
                <a:cubicBezTo>
                  <a:pt x="40505" y="70925"/>
                  <a:pt x="73314" y="86799"/>
                  <a:pt x="71197" y="73041"/>
                </a:cubicBezTo>
                <a:cubicBezTo>
                  <a:pt x="69080" y="59283"/>
                  <a:pt x="35743" y="1074"/>
                  <a:pt x="3627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4DCB075-CBE4-7D20-1461-838BFEA218A5}"/>
              </a:ext>
            </a:extLst>
          </p:cNvPr>
          <p:cNvSpPr/>
          <p:nvPr/>
        </p:nvSpPr>
        <p:spPr>
          <a:xfrm>
            <a:off x="5692702" y="3647881"/>
            <a:ext cx="92394" cy="206801"/>
          </a:xfrm>
          <a:custGeom>
            <a:avLst/>
            <a:gdLst>
              <a:gd name="connsiteX0" fmla="*/ 44523 w 92394"/>
              <a:gd name="connsiteY0" fmla="*/ 194 h 206801"/>
              <a:gd name="connsiteX1" fmla="*/ 12773 w 92394"/>
              <a:gd name="connsiteY1" fmla="*/ 89094 h 206801"/>
              <a:gd name="connsiteX2" fmla="*/ 41348 w 92394"/>
              <a:gd name="connsiteY2" fmla="*/ 162119 h 206801"/>
              <a:gd name="connsiteX3" fmla="*/ 28648 w 92394"/>
              <a:gd name="connsiteY3" fmla="*/ 143069 h 206801"/>
              <a:gd name="connsiteX4" fmla="*/ 92148 w 92394"/>
              <a:gd name="connsiteY4" fmla="*/ 206569 h 206801"/>
              <a:gd name="connsiteX5" fmla="*/ 50873 w 92394"/>
              <a:gd name="connsiteY5" fmla="*/ 165294 h 206801"/>
              <a:gd name="connsiteX6" fmla="*/ 57223 w 92394"/>
              <a:gd name="connsiteY6" fmla="*/ 187519 h 206801"/>
              <a:gd name="connsiteX7" fmla="*/ 73 w 92394"/>
              <a:gd name="connsiteY7" fmla="*/ 114494 h 206801"/>
              <a:gd name="connsiteX8" fmla="*/ 44523 w 92394"/>
              <a:gd name="connsiteY8" fmla="*/ 194 h 2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94" h="206801">
                <a:moveTo>
                  <a:pt x="44523" y="194"/>
                </a:moveTo>
                <a:cubicBezTo>
                  <a:pt x="46640" y="-4039"/>
                  <a:pt x="13302" y="62107"/>
                  <a:pt x="12773" y="89094"/>
                </a:cubicBezTo>
                <a:cubicBezTo>
                  <a:pt x="12244" y="116081"/>
                  <a:pt x="41348" y="162119"/>
                  <a:pt x="41348" y="162119"/>
                </a:cubicBezTo>
                <a:cubicBezTo>
                  <a:pt x="43994" y="171115"/>
                  <a:pt x="20181" y="135661"/>
                  <a:pt x="28648" y="143069"/>
                </a:cubicBezTo>
                <a:cubicBezTo>
                  <a:pt x="37115" y="150477"/>
                  <a:pt x="92148" y="206569"/>
                  <a:pt x="92148" y="206569"/>
                </a:cubicBezTo>
                <a:cubicBezTo>
                  <a:pt x="95852" y="210273"/>
                  <a:pt x="56694" y="168469"/>
                  <a:pt x="50873" y="165294"/>
                </a:cubicBezTo>
                <a:cubicBezTo>
                  <a:pt x="45052" y="162119"/>
                  <a:pt x="65690" y="195986"/>
                  <a:pt x="57223" y="187519"/>
                </a:cubicBezTo>
                <a:cubicBezTo>
                  <a:pt x="48756" y="179052"/>
                  <a:pt x="2190" y="148890"/>
                  <a:pt x="73" y="114494"/>
                </a:cubicBezTo>
                <a:cubicBezTo>
                  <a:pt x="-2044" y="80098"/>
                  <a:pt x="42406" y="4427"/>
                  <a:pt x="44523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7299A43-62EF-1788-3A6E-034771C66DE4}"/>
              </a:ext>
            </a:extLst>
          </p:cNvPr>
          <p:cNvSpPr/>
          <p:nvPr/>
        </p:nvSpPr>
        <p:spPr>
          <a:xfrm>
            <a:off x="5622438" y="3778193"/>
            <a:ext cx="484535" cy="181404"/>
          </a:xfrm>
          <a:custGeom>
            <a:avLst/>
            <a:gdLst>
              <a:gd name="connsiteX0" fmla="*/ 487 w 484535"/>
              <a:gd name="connsiteY0" fmla="*/ 57 h 181404"/>
              <a:gd name="connsiteX1" fmla="*/ 127487 w 484535"/>
              <a:gd name="connsiteY1" fmla="*/ 76257 h 181404"/>
              <a:gd name="connsiteX2" fmla="*/ 333862 w 484535"/>
              <a:gd name="connsiteY2" fmla="*/ 127057 h 181404"/>
              <a:gd name="connsiteX3" fmla="*/ 273537 w 484535"/>
              <a:gd name="connsiteY3" fmla="*/ 120707 h 181404"/>
              <a:gd name="connsiteX4" fmla="*/ 483087 w 484535"/>
              <a:gd name="connsiteY4" fmla="*/ 114357 h 181404"/>
              <a:gd name="connsiteX5" fmla="*/ 368787 w 484535"/>
              <a:gd name="connsiteY5" fmla="*/ 114357 h 181404"/>
              <a:gd name="connsiteX6" fmla="*/ 419587 w 484535"/>
              <a:gd name="connsiteY6" fmla="*/ 174682 h 181404"/>
              <a:gd name="connsiteX7" fmla="*/ 337037 w 484535"/>
              <a:gd name="connsiteY7" fmla="*/ 120707 h 181404"/>
              <a:gd name="connsiteX8" fmla="*/ 276712 w 484535"/>
              <a:gd name="connsiteY8" fmla="*/ 133407 h 181404"/>
              <a:gd name="connsiteX9" fmla="*/ 203687 w 484535"/>
              <a:gd name="connsiteY9" fmla="*/ 181032 h 181404"/>
              <a:gd name="connsiteX10" fmla="*/ 238612 w 484535"/>
              <a:gd name="connsiteY10" fmla="*/ 104832 h 181404"/>
              <a:gd name="connsiteX11" fmla="*/ 121137 w 484535"/>
              <a:gd name="connsiteY11" fmla="*/ 146107 h 181404"/>
              <a:gd name="connsiteX12" fmla="*/ 184637 w 484535"/>
              <a:gd name="connsiteY12" fmla="*/ 98482 h 181404"/>
              <a:gd name="connsiteX13" fmla="*/ 76687 w 484535"/>
              <a:gd name="connsiteY13" fmla="*/ 111182 h 181404"/>
              <a:gd name="connsiteX14" fmla="*/ 83037 w 484535"/>
              <a:gd name="connsiteY14" fmla="*/ 88957 h 181404"/>
              <a:gd name="connsiteX15" fmla="*/ 487 w 484535"/>
              <a:gd name="connsiteY15" fmla="*/ 57 h 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4535" h="181404">
                <a:moveTo>
                  <a:pt x="487" y="57"/>
                </a:moveTo>
                <a:cubicBezTo>
                  <a:pt x="7895" y="-2060"/>
                  <a:pt x="71925" y="55090"/>
                  <a:pt x="127487" y="76257"/>
                </a:cubicBezTo>
                <a:cubicBezTo>
                  <a:pt x="183050" y="97424"/>
                  <a:pt x="309520" y="119649"/>
                  <a:pt x="333862" y="127057"/>
                </a:cubicBezTo>
                <a:cubicBezTo>
                  <a:pt x="358204" y="134465"/>
                  <a:pt x="248666" y="122824"/>
                  <a:pt x="273537" y="120707"/>
                </a:cubicBezTo>
                <a:cubicBezTo>
                  <a:pt x="298408" y="118590"/>
                  <a:pt x="467212" y="115415"/>
                  <a:pt x="483087" y="114357"/>
                </a:cubicBezTo>
                <a:cubicBezTo>
                  <a:pt x="498962" y="113299"/>
                  <a:pt x="379370" y="104303"/>
                  <a:pt x="368787" y="114357"/>
                </a:cubicBezTo>
                <a:cubicBezTo>
                  <a:pt x="358204" y="124411"/>
                  <a:pt x="424878" y="173624"/>
                  <a:pt x="419587" y="174682"/>
                </a:cubicBezTo>
                <a:cubicBezTo>
                  <a:pt x="414296" y="175740"/>
                  <a:pt x="360849" y="127586"/>
                  <a:pt x="337037" y="120707"/>
                </a:cubicBezTo>
                <a:cubicBezTo>
                  <a:pt x="313225" y="113828"/>
                  <a:pt x="298937" y="123353"/>
                  <a:pt x="276712" y="133407"/>
                </a:cubicBezTo>
                <a:cubicBezTo>
                  <a:pt x="254487" y="143461"/>
                  <a:pt x="210037" y="185794"/>
                  <a:pt x="203687" y="181032"/>
                </a:cubicBezTo>
                <a:cubicBezTo>
                  <a:pt x="197337" y="176270"/>
                  <a:pt x="252370" y="110653"/>
                  <a:pt x="238612" y="104832"/>
                </a:cubicBezTo>
                <a:cubicBezTo>
                  <a:pt x="224854" y="99011"/>
                  <a:pt x="130133" y="147165"/>
                  <a:pt x="121137" y="146107"/>
                </a:cubicBezTo>
                <a:cubicBezTo>
                  <a:pt x="112141" y="145049"/>
                  <a:pt x="192045" y="104303"/>
                  <a:pt x="184637" y="98482"/>
                </a:cubicBezTo>
                <a:cubicBezTo>
                  <a:pt x="177229" y="92661"/>
                  <a:pt x="76687" y="111182"/>
                  <a:pt x="76687" y="111182"/>
                </a:cubicBezTo>
                <a:cubicBezTo>
                  <a:pt x="59754" y="109595"/>
                  <a:pt x="93620" y="102186"/>
                  <a:pt x="83037" y="88957"/>
                </a:cubicBezTo>
                <a:cubicBezTo>
                  <a:pt x="72454" y="75728"/>
                  <a:pt x="-6921" y="2174"/>
                  <a:pt x="487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6A9589F-CAAB-B3B3-9A89-545B12866A0B}"/>
              </a:ext>
            </a:extLst>
          </p:cNvPr>
          <p:cNvSpPr/>
          <p:nvPr/>
        </p:nvSpPr>
        <p:spPr>
          <a:xfrm>
            <a:off x="6216539" y="3736825"/>
            <a:ext cx="93540" cy="200351"/>
          </a:xfrm>
          <a:custGeom>
            <a:avLst/>
            <a:gdLst>
              <a:gd name="connsiteX0" fmla="*/ 111 w 93540"/>
              <a:gd name="connsiteY0" fmla="*/ 150 h 200351"/>
              <a:gd name="connsiteX1" fmla="*/ 73136 w 93540"/>
              <a:gd name="connsiteY1" fmla="*/ 95400 h 200351"/>
              <a:gd name="connsiteX2" fmla="*/ 63611 w 93540"/>
              <a:gd name="connsiteY2" fmla="*/ 200175 h 200351"/>
              <a:gd name="connsiteX3" fmla="*/ 92186 w 93540"/>
              <a:gd name="connsiteY3" fmla="*/ 117625 h 200351"/>
              <a:gd name="connsiteX4" fmla="*/ 111 w 93540"/>
              <a:gd name="connsiteY4" fmla="*/ 150 h 20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40" h="200351">
                <a:moveTo>
                  <a:pt x="111" y="150"/>
                </a:moveTo>
                <a:cubicBezTo>
                  <a:pt x="-3064" y="-3554"/>
                  <a:pt x="62553" y="62063"/>
                  <a:pt x="73136" y="95400"/>
                </a:cubicBezTo>
                <a:cubicBezTo>
                  <a:pt x="83719" y="128738"/>
                  <a:pt x="60436" y="196471"/>
                  <a:pt x="63611" y="200175"/>
                </a:cubicBezTo>
                <a:cubicBezTo>
                  <a:pt x="66786" y="203879"/>
                  <a:pt x="100653" y="148317"/>
                  <a:pt x="92186" y="117625"/>
                </a:cubicBezTo>
                <a:cubicBezTo>
                  <a:pt x="83719" y="86933"/>
                  <a:pt x="3286" y="3854"/>
                  <a:pt x="111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239AD37-392A-C2FE-179D-20A06BB93C3D}"/>
              </a:ext>
            </a:extLst>
          </p:cNvPr>
          <p:cNvSpPr/>
          <p:nvPr/>
        </p:nvSpPr>
        <p:spPr>
          <a:xfrm>
            <a:off x="6194383" y="3711345"/>
            <a:ext cx="108035" cy="115291"/>
          </a:xfrm>
          <a:custGeom>
            <a:avLst/>
            <a:gdLst>
              <a:gd name="connsiteX0" fmla="*/ 42 w 108035"/>
              <a:gd name="connsiteY0" fmla="*/ 230 h 115291"/>
              <a:gd name="connsiteX1" fmla="*/ 101642 w 108035"/>
              <a:gd name="connsiteY1" fmla="*/ 111355 h 115291"/>
              <a:gd name="connsiteX2" fmla="*/ 88942 w 108035"/>
              <a:gd name="connsiteY2" fmla="*/ 82780 h 115291"/>
              <a:gd name="connsiteX3" fmla="*/ 42 w 108035"/>
              <a:gd name="connsiteY3" fmla="*/ 230 h 1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35" h="115291">
                <a:moveTo>
                  <a:pt x="42" y="230"/>
                </a:moveTo>
                <a:cubicBezTo>
                  <a:pt x="2159" y="4992"/>
                  <a:pt x="86825" y="97597"/>
                  <a:pt x="101642" y="111355"/>
                </a:cubicBezTo>
                <a:cubicBezTo>
                  <a:pt x="116459" y="125113"/>
                  <a:pt x="102700" y="99713"/>
                  <a:pt x="88942" y="82780"/>
                </a:cubicBezTo>
                <a:cubicBezTo>
                  <a:pt x="75184" y="65847"/>
                  <a:pt x="-2075" y="-4532"/>
                  <a:pt x="4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4DD8EBF-E13A-4F19-55F5-3F1354B29C30}"/>
              </a:ext>
            </a:extLst>
          </p:cNvPr>
          <p:cNvSpPr/>
          <p:nvPr/>
        </p:nvSpPr>
        <p:spPr>
          <a:xfrm>
            <a:off x="5949261" y="3827166"/>
            <a:ext cx="339053" cy="71769"/>
          </a:xfrm>
          <a:custGeom>
            <a:avLst/>
            <a:gdLst>
              <a:gd name="connsiteX0" fmla="*/ 334064 w 339053"/>
              <a:gd name="connsiteY0" fmla="*/ 1884 h 71769"/>
              <a:gd name="connsiteX1" fmla="*/ 3864 w 339053"/>
              <a:gd name="connsiteY1" fmla="*/ 49509 h 71769"/>
              <a:gd name="connsiteX2" fmla="*/ 153089 w 339053"/>
              <a:gd name="connsiteY2" fmla="*/ 46334 h 71769"/>
              <a:gd name="connsiteX3" fmla="*/ 146739 w 339053"/>
              <a:gd name="connsiteY3" fmla="*/ 71734 h 71769"/>
              <a:gd name="connsiteX4" fmla="*/ 232464 w 339053"/>
              <a:gd name="connsiteY4" fmla="*/ 39984 h 71769"/>
              <a:gd name="connsiteX5" fmla="*/ 149914 w 339053"/>
              <a:gd name="connsiteY5" fmla="*/ 46334 h 71769"/>
              <a:gd name="connsiteX6" fmla="*/ 241989 w 339053"/>
              <a:gd name="connsiteY6" fmla="*/ 1884 h 71769"/>
              <a:gd name="connsiteX7" fmla="*/ 207064 w 339053"/>
              <a:gd name="connsiteY7" fmla="*/ 8234 h 71769"/>
              <a:gd name="connsiteX8" fmla="*/ 334064 w 339053"/>
              <a:gd name="connsiteY8" fmla="*/ 1884 h 7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053" h="71769">
                <a:moveTo>
                  <a:pt x="334064" y="1884"/>
                </a:moveTo>
                <a:cubicBezTo>
                  <a:pt x="300197" y="8763"/>
                  <a:pt x="34026" y="42101"/>
                  <a:pt x="3864" y="49509"/>
                </a:cubicBezTo>
                <a:cubicBezTo>
                  <a:pt x="-26298" y="56917"/>
                  <a:pt x="129276" y="42630"/>
                  <a:pt x="153089" y="46334"/>
                </a:cubicBezTo>
                <a:cubicBezTo>
                  <a:pt x="176901" y="50038"/>
                  <a:pt x="133510" y="72792"/>
                  <a:pt x="146739" y="71734"/>
                </a:cubicBezTo>
                <a:cubicBezTo>
                  <a:pt x="159968" y="70676"/>
                  <a:pt x="231935" y="44217"/>
                  <a:pt x="232464" y="39984"/>
                </a:cubicBezTo>
                <a:cubicBezTo>
                  <a:pt x="232993" y="35751"/>
                  <a:pt x="148326" y="52684"/>
                  <a:pt x="149914" y="46334"/>
                </a:cubicBezTo>
                <a:cubicBezTo>
                  <a:pt x="151501" y="39984"/>
                  <a:pt x="232464" y="8234"/>
                  <a:pt x="241989" y="1884"/>
                </a:cubicBezTo>
                <a:cubicBezTo>
                  <a:pt x="251514" y="-4466"/>
                  <a:pt x="195422" y="7176"/>
                  <a:pt x="207064" y="8234"/>
                </a:cubicBezTo>
                <a:cubicBezTo>
                  <a:pt x="218706" y="9292"/>
                  <a:pt x="367931" y="-4995"/>
                  <a:pt x="334064" y="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3085A9B-19F8-713F-C580-28EDCCBC5448}"/>
              </a:ext>
            </a:extLst>
          </p:cNvPr>
          <p:cNvSpPr/>
          <p:nvPr/>
        </p:nvSpPr>
        <p:spPr>
          <a:xfrm>
            <a:off x="6097712" y="3819229"/>
            <a:ext cx="189099" cy="165747"/>
          </a:xfrm>
          <a:custGeom>
            <a:avLst/>
            <a:gdLst>
              <a:gd name="connsiteX0" fmla="*/ 150688 w 189099"/>
              <a:gd name="connsiteY0" fmla="*/ 296 h 165747"/>
              <a:gd name="connsiteX1" fmla="*/ 188788 w 189099"/>
              <a:gd name="connsiteY1" fmla="*/ 63796 h 165747"/>
              <a:gd name="connsiteX2" fmla="*/ 125288 w 189099"/>
              <a:gd name="connsiteY2" fmla="*/ 86021 h 165747"/>
              <a:gd name="connsiteX3" fmla="*/ 74488 w 189099"/>
              <a:gd name="connsiteY3" fmla="*/ 165396 h 165747"/>
              <a:gd name="connsiteX4" fmla="*/ 99888 w 189099"/>
              <a:gd name="connsiteY4" fmla="*/ 114596 h 165747"/>
              <a:gd name="connsiteX5" fmla="*/ 49088 w 189099"/>
              <a:gd name="connsiteY5" fmla="*/ 101896 h 165747"/>
              <a:gd name="connsiteX6" fmla="*/ 17338 w 189099"/>
              <a:gd name="connsiteY6" fmla="*/ 108246 h 165747"/>
              <a:gd name="connsiteX7" fmla="*/ 4638 w 189099"/>
              <a:gd name="connsiteY7" fmla="*/ 89196 h 165747"/>
              <a:gd name="connsiteX8" fmla="*/ 96713 w 189099"/>
              <a:gd name="connsiteY8" fmla="*/ 130471 h 165747"/>
              <a:gd name="connsiteX9" fmla="*/ 106238 w 189099"/>
              <a:gd name="connsiteY9" fmla="*/ 54271 h 165747"/>
              <a:gd name="connsiteX10" fmla="*/ 106238 w 189099"/>
              <a:gd name="connsiteY10" fmla="*/ 92371 h 165747"/>
              <a:gd name="connsiteX11" fmla="*/ 176088 w 189099"/>
              <a:gd name="connsiteY11" fmla="*/ 92371 h 165747"/>
              <a:gd name="connsiteX12" fmla="*/ 150688 w 189099"/>
              <a:gd name="connsiteY12" fmla="*/ 296 h 16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099" h="165747">
                <a:moveTo>
                  <a:pt x="150688" y="296"/>
                </a:moveTo>
                <a:cubicBezTo>
                  <a:pt x="152805" y="-4466"/>
                  <a:pt x="193021" y="49509"/>
                  <a:pt x="188788" y="63796"/>
                </a:cubicBezTo>
                <a:cubicBezTo>
                  <a:pt x="184555" y="78083"/>
                  <a:pt x="144338" y="69088"/>
                  <a:pt x="125288" y="86021"/>
                </a:cubicBezTo>
                <a:cubicBezTo>
                  <a:pt x="106238" y="102954"/>
                  <a:pt x="78721" y="160634"/>
                  <a:pt x="74488" y="165396"/>
                </a:cubicBezTo>
                <a:cubicBezTo>
                  <a:pt x="70255" y="170158"/>
                  <a:pt x="104121" y="125179"/>
                  <a:pt x="99888" y="114596"/>
                </a:cubicBezTo>
                <a:cubicBezTo>
                  <a:pt x="95655" y="104013"/>
                  <a:pt x="62846" y="102954"/>
                  <a:pt x="49088" y="101896"/>
                </a:cubicBezTo>
                <a:cubicBezTo>
                  <a:pt x="35330" y="100838"/>
                  <a:pt x="24746" y="110363"/>
                  <a:pt x="17338" y="108246"/>
                </a:cubicBezTo>
                <a:cubicBezTo>
                  <a:pt x="9930" y="106129"/>
                  <a:pt x="-8591" y="85492"/>
                  <a:pt x="4638" y="89196"/>
                </a:cubicBezTo>
                <a:cubicBezTo>
                  <a:pt x="17867" y="92900"/>
                  <a:pt x="79780" y="136292"/>
                  <a:pt x="96713" y="130471"/>
                </a:cubicBezTo>
                <a:cubicBezTo>
                  <a:pt x="113646" y="124650"/>
                  <a:pt x="104650" y="60621"/>
                  <a:pt x="106238" y="54271"/>
                </a:cubicBezTo>
                <a:cubicBezTo>
                  <a:pt x="107825" y="47921"/>
                  <a:pt x="94596" y="86021"/>
                  <a:pt x="106238" y="92371"/>
                </a:cubicBezTo>
                <a:cubicBezTo>
                  <a:pt x="117880" y="98721"/>
                  <a:pt x="164975" y="104542"/>
                  <a:pt x="176088" y="92371"/>
                </a:cubicBezTo>
                <a:cubicBezTo>
                  <a:pt x="187201" y="80200"/>
                  <a:pt x="148571" y="5058"/>
                  <a:pt x="150688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ADACFC1-DC91-C689-8008-73A181837AA7}"/>
              </a:ext>
            </a:extLst>
          </p:cNvPr>
          <p:cNvSpPr/>
          <p:nvPr/>
        </p:nvSpPr>
        <p:spPr>
          <a:xfrm>
            <a:off x="5701969" y="3606765"/>
            <a:ext cx="372364" cy="240523"/>
          </a:xfrm>
          <a:custGeom>
            <a:avLst/>
            <a:gdLst>
              <a:gd name="connsiteX0" fmla="*/ 47956 w 372364"/>
              <a:gd name="connsiteY0" fmla="*/ 25435 h 240523"/>
              <a:gd name="connsiteX1" fmla="*/ 331 w 372364"/>
              <a:gd name="connsiteY1" fmla="*/ 76235 h 240523"/>
              <a:gd name="connsiteX2" fmla="*/ 70181 w 372364"/>
              <a:gd name="connsiteY2" fmla="*/ 88935 h 240523"/>
              <a:gd name="connsiteX3" fmla="*/ 101931 w 372364"/>
              <a:gd name="connsiteY3" fmla="*/ 155610 h 240523"/>
              <a:gd name="connsiteX4" fmla="*/ 162256 w 372364"/>
              <a:gd name="connsiteY4" fmla="*/ 222285 h 240523"/>
              <a:gd name="connsiteX5" fmla="*/ 270206 w 372364"/>
              <a:gd name="connsiteY5" fmla="*/ 238160 h 240523"/>
              <a:gd name="connsiteX6" fmla="*/ 352756 w 372364"/>
              <a:gd name="connsiteY6" fmla="*/ 181010 h 240523"/>
              <a:gd name="connsiteX7" fmla="*/ 368631 w 372364"/>
              <a:gd name="connsiteY7" fmla="*/ 120685 h 240523"/>
              <a:gd name="connsiteX8" fmla="*/ 368631 w 372364"/>
              <a:gd name="connsiteY8" fmla="*/ 73060 h 240523"/>
              <a:gd name="connsiteX9" fmla="*/ 327356 w 372364"/>
              <a:gd name="connsiteY9" fmla="*/ 22260 h 240523"/>
              <a:gd name="connsiteX10" fmla="*/ 340056 w 372364"/>
              <a:gd name="connsiteY10" fmla="*/ 25435 h 240523"/>
              <a:gd name="connsiteX11" fmla="*/ 140031 w 372364"/>
              <a:gd name="connsiteY11" fmla="*/ 35 h 240523"/>
              <a:gd name="connsiteX12" fmla="*/ 47956 w 372364"/>
              <a:gd name="connsiteY12" fmla="*/ 25435 h 2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364" h="240523">
                <a:moveTo>
                  <a:pt x="47956" y="25435"/>
                </a:moveTo>
                <a:cubicBezTo>
                  <a:pt x="24673" y="38135"/>
                  <a:pt x="-3373" y="65652"/>
                  <a:pt x="331" y="76235"/>
                </a:cubicBezTo>
                <a:cubicBezTo>
                  <a:pt x="4035" y="86818"/>
                  <a:pt x="53248" y="75706"/>
                  <a:pt x="70181" y="88935"/>
                </a:cubicBezTo>
                <a:cubicBezTo>
                  <a:pt x="87114" y="102164"/>
                  <a:pt x="86585" y="133385"/>
                  <a:pt x="101931" y="155610"/>
                </a:cubicBezTo>
                <a:cubicBezTo>
                  <a:pt x="117277" y="177835"/>
                  <a:pt x="134210" y="208527"/>
                  <a:pt x="162256" y="222285"/>
                </a:cubicBezTo>
                <a:cubicBezTo>
                  <a:pt x="190302" y="236043"/>
                  <a:pt x="238456" y="245039"/>
                  <a:pt x="270206" y="238160"/>
                </a:cubicBezTo>
                <a:cubicBezTo>
                  <a:pt x="301956" y="231281"/>
                  <a:pt x="336352" y="200589"/>
                  <a:pt x="352756" y="181010"/>
                </a:cubicBezTo>
                <a:cubicBezTo>
                  <a:pt x="369160" y="161431"/>
                  <a:pt x="365985" y="138677"/>
                  <a:pt x="368631" y="120685"/>
                </a:cubicBezTo>
                <a:cubicBezTo>
                  <a:pt x="371277" y="102693"/>
                  <a:pt x="375510" y="89464"/>
                  <a:pt x="368631" y="73060"/>
                </a:cubicBezTo>
                <a:cubicBezTo>
                  <a:pt x="361752" y="56656"/>
                  <a:pt x="327356" y="22260"/>
                  <a:pt x="327356" y="22260"/>
                </a:cubicBezTo>
                <a:cubicBezTo>
                  <a:pt x="322594" y="14322"/>
                  <a:pt x="340056" y="25435"/>
                  <a:pt x="340056" y="25435"/>
                </a:cubicBezTo>
                <a:cubicBezTo>
                  <a:pt x="308835" y="21731"/>
                  <a:pt x="189243" y="-1023"/>
                  <a:pt x="140031" y="35"/>
                </a:cubicBezTo>
                <a:cubicBezTo>
                  <a:pt x="90819" y="1093"/>
                  <a:pt x="71239" y="12735"/>
                  <a:pt x="47956" y="254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2272EF26-1C76-001D-0DC9-EFFB034CE4BA}"/>
              </a:ext>
            </a:extLst>
          </p:cNvPr>
          <p:cNvSpPr/>
          <p:nvPr/>
        </p:nvSpPr>
        <p:spPr>
          <a:xfrm>
            <a:off x="5910070" y="36651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34FA6FC7-9DA9-BB0C-7559-B34124EAC1BE}"/>
              </a:ext>
            </a:extLst>
          </p:cNvPr>
          <p:cNvSpPr/>
          <p:nvPr/>
        </p:nvSpPr>
        <p:spPr>
          <a:xfrm>
            <a:off x="5735898" y="3453446"/>
            <a:ext cx="381442" cy="102604"/>
          </a:xfrm>
          <a:custGeom>
            <a:avLst/>
            <a:gdLst>
              <a:gd name="connsiteX0" fmla="*/ 1327 w 381442"/>
              <a:gd name="connsiteY0" fmla="*/ 102554 h 102604"/>
              <a:gd name="connsiteX1" fmla="*/ 255327 w 381442"/>
              <a:gd name="connsiteY1" fmla="*/ 39054 h 102604"/>
              <a:gd name="connsiteX2" fmla="*/ 217227 w 381442"/>
              <a:gd name="connsiteY2" fmla="*/ 48579 h 102604"/>
              <a:gd name="connsiteX3" fmla="*/ 309302 w 381442"/>
              <a:gd name="connsiteY3" fmla="*/ 39054 h 102604"/>
              <a:gd name="connsiteX4" fmla="*/ 379152 w 381442"/>
              <a:gd name="connsiteY4" fmla="*/ 45404 h 102604"/>
              <a:gd name="connsiteX5" fmla="*/ 353752 w 381442"/>
              <a:gd name="connsiteY5" fmla="*/ 45404 h 102604"/>
              <a:gd name="connsiteX6" fmla="*/ 248977 w 381442"/>
              <a:gd name="connsiteY6" fmla="*/ 954 h 102604"/>
              <a:gd name="connsiteX7" fmla="*/ 268027 w 381442"/>
              <a:gd name="connsiteY7" fmla="*/ 16829 h 102604"/>
              <a:gd name="connsiteX8" fmla="*/ 121977 w 381442"/>
              <a:gd name="connsiteY8" fmla="*/ 39054 h 102604"/>
              <a:gd name="connsiteX9" fmla="*/ 233102 w 381442"/>
              <a:gd name="connsiteY9" fmla="*/ 26354 h 102604"/>
              <a:gd name="connsiteX10" fmla="*/ 134677 w 381442"/>
              <a:gd name="connsiteY10" fmla="*/ 54929 h 102604"/>
              <a:gd name="connsiteX11" fmla="*/ 153727 w 381442"/>
              <a:gd name="connsiteY11" fmla="*/ 26354 h 102604"/>
              <a:gd name="connsiteX12" fmla="*/ 1327 w 381442"/>
              <a:gd name="connsiteY12" fmla="*/ 102554 h 10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442" h="102604">
                <a:moveTo>
                  <a:pt x="1327" y="102554"/>
                </a:moveTo>
                <a:cubicBezTo>
                  <a:pt x="18260" y="104671"/>
                  <a:pt x="255327" y="39054"/>
                  <a:pt x="255327" y="39054"/>
                </a:cubicBezTo>
                <a:cubicBezTo>
                  <a:pt x="291310" y="30058"/>
                  <a:pt x="208231" y="48579"/>
                  <a:pt x="217227" y="48579"/>
                </a:cubicBezTo>
                <a:cubicBezTo>
                  <a:pt x="226223" y="48579"/>
                  <a:pt x="282315" y="39583"/>
                  <a:pt x="309302" y="39054"/>
                </a:cubicBezTo>
                <a:cubicBezTo>
                  <a:pt x="336289" y="38525"/>
                  <a:pt x="371744" y="44346"/>
                  <a:pt x="379152" y="45404"/>
                </a:cubicBezTo>
                <a:cubicBezTo>
                  <a:pt x="386560" y="46462"/>
                  <a:pt x="375448" y="52812"/>
                  <a:pt x="353752" y="45404"/>
                </a:cubicBezTo>
                <a:cubicBezTo>
                  <a:pt x="332056" y="37996"/>
                  <a:pt x="248977" y="954"/>
                  <a:pt x="248977" y="954"/>
                </a:cubicBezTo>
                <a:cubicBezTo>
                  <a:pt x="234689" y="-3809"/>
                  <a:pt x="289194" y="10479"/>
                  <a:pt x="268027" y="16829"/>
                </a:cubicBezTo>
                <a:cubicBezTo>
                  <a:pt x="246860" y="23179"/>
                  <a:pt x="127798" y="37466"/>
                  <a:pt x="121977" y="39054"/>
                </a:cubicBezTo>
                <a:cubicBezTo>
                  <a:pt x="116156" y="40641"/>
                  <a:pt x="230985" y="23708"/>
                  <a:pt x="233102" y="26354"/>
                </a:cubicBezTo>
                <a:cubicBezTo>
                  <a:pt x="235219" y="29000"/>
                  <a:pt x="147906" y="54929"/>
                  <a:pt x="134677" y="54929"/>
                </a:cubicBezTo>
                <a:cubicBezTo>
                  <a:pt x="121448" y="54929"/>
                  <a:pt x="172777" y="20004"/>
                  <a:pt x="153727" y="26354"/>
                </a:cubicBezTo>
                <a:cubicBezTo>
                  <a:pt x="134677" y="32704"/>
                  <a:pt x="-15606" y="100437"/>
                  <a:pt x="1327" y="102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9697F41-9A70-01D9-AE7D-376373FD1049}"/>
              </a:ext>
            </a:extLst>
          </p:cNvPr>
          <p:cNvSpPr/>
          <p:nvPr/>
        </p:nvSpPr>
        <p:spPr>
          <a:xfrm>
            <a:off x="6087642" y="3577264"/>
            <a:ext cx="206997" cy="209605"/>
          </a:xfrm>
          <a:custGeom>
            <a:avLst/>
            <a:gdLst>
              <a:gd name="connsiteX0" fmla="*/ 2008 w 206997"/>
              <a:gd name="connsiteY0" fmla="*/ 961 h 209605"/>
              <a:gd name="connsiteX1" fmla="*/ 192508 w 206997"/>
              <a:gd name="connsiteY1" fmla="*/ 194636 h 209605"/>
              <a:gd name="connsiteX2" fmla="*/ 182983 w 206997"/>
              <a:gd name="connsiteY2" fmla="*/ 188286 h 209605"/>
              <a:gd name="connsiteX3" fmla="*/ 97258 w 206997"/>
              <a:gd name="connsiteY3" fmla="*/ 121611 h 209605"/>
              <a:gd name="connsiteX4" fmla="*/ 2008 w 206997"/>
              <a:gd name="connsiteY4" fmla="*/ 961 h 2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97" h="209605">
                <a:moveTo>
                  <a:pt x="2008" y="961"/>
                </a:moveTo>
                <a:cubicBezTo>
                  <a:pt x="17883" y="13132"/>
                  <a:pt x="192508" y="194636"/>
                  <a:pt x="192508" y="194636"/>
                </a:cubicBezTo>
                <a:cubicBezTo>
                  <a:pt x="222670" y="225857"/>
                  <a:pt x="198858" y="200457"/>
                  <a:pt x="182983" y="188286"/>
                </a:cubicBezTo>
                <a:cubicBezTo>
                  <a:pt x="167108" y="176115"/>
                  <a:pt x="125833" y="147540"/>
                  <a:pt x="97258" y="121611"/>
                </a:cubicBezTo>
                <a:cubicBezTo>
                  <a:pt x="68683" y="95682"/>
                  <a:pt x="-13867" y="-11210"/>
                  <a:pt x="2008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AE52DA5-7FDC-1E4E-687F-DED88C877085}"/>
              </a:ext>
            </a:extLst>
          </p:cNvPr>
          <p:cNvSpPr/>
          <p:nvPr/>
        </p:nvSpPr>
        <p:spPr>
          <a:xfrm>
            <a:off x="6191070" y="3549609"/>
            <a:ext cx="163491" cy="311507"/>
          </a:xfrm>
          <a:custGeom>
            <a:avLst/>
            <a:gdLst>
              <a:gd name="connsiteX0" fmla="*/ 180 w 163491"/>
              <a:gd name="connsiteY0" fmla="*/ 41 h 311507"/>
              <a:gd name="connsiteX1" fmla="*/ 120830 w 163491"/>
              <a:gd name="connsiteY1" fmla="*/ 136566 h 311507"/>
              <a:gd name="connsiteX2" fmla="*/ 79555 w 163491"/>
              <a:gd name="connsiteY2" fmla="*/ 88941 h 311507"/>
              <a:gd name="connsiteX3" fmla="*/ 79555 w 163491"/>
              <a:gd name="connsiteY3" fmla="*/ 101641 h 311507"/>
              <a:gd name="connsiteX4" fmla="*/ 130355 w 163491"/>
              <a:gd name="connsiteY4" fmla="*/ 168316 h 311507"/>
              <a:gd name="connsiteX5" fmla="*/ 152580 w 163491"/>
              <a:gd name="connsiteY5" fmla="*/ 209591 h 311507"/>
              <a:gd name="connsiteX6" fmla="*/ 146230 w 163491"/>
              <a:gd name="connsiteY6" fmla="*/ 193716 h 311507"/>
              <a:gd name="connsiteX7" fmla="*/ 149405 w 163491"/>
              <a:gd name="connsiteY7" fmla="*/ 311191 h 311507"/>
              <a:gd name="connsiteX8" fmla="*/ 155755 w 163491"/>
              <a:gd name="connsiteY8" fmla="*/ 152441 h 311507"/>
              <a:gd name="connsiteX9" fmla="*/ 152580 w 163491"/>
              <a:gd name="connsiteY9" fmla="*/ 152441 h 311507"/>
              <a:gd name="connsiteX10" fmla="*/ 180 w 163491"/>
              <a:gd name="connsiteY10" fmla="*/ 41 h 31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491" h="311507">
                <a:moveTo>
                  <a:pt x="180" y="41"/>
                </a:moveTo>
                <a:cubicBezTo>
                  <a:pt x="-5112" y="-2605"/>
                  <a:pt x="107601" y="121749"/>
                  <a:pt x="120830" y="136566"/>
                </a:cubicBezTo>
                <a:cubicBezTo>
                  <a:pt x="134059" y="151383"/>
                  <a:pt x="79555" y="88941"/>
                  <a:pt x="79555" y="88941"/>
                </a:cubicBezTo>
                <a:cubicBezTo>
                  <a:pt x="72676" y="83120"/>
                  <a:pt x="71088" y="88412"/>
                  <a:pt x="79555" y="101641"/>
                </a:cubicBezTo>
                <a:cubicBezTo>
                  <a:pt x="88022" y="114870"/>
                  <a:pt x="118184" y="150324"/>
                  <a:pt x="130355" y="168316"/>
                </a:cubicBezTo>
                <a:cubicBezTo>
                  <a:pt x="142526" y="186308"/>
                  <a:pt x="152580" y="209591"/>
                  <a:pt x="152580" y="209591"/>
                </a:cubicBezTo>
                <a:cubicBezTo>
                  <a:pt x="155226" y="213824"/>
                  <a:pt x="146759" y="176783"/>
                  <a:pt x="146230" y="193716"/>
                </a:cubicBezTo>
                <a:cubicBezTo>
                  <a:pt x="145701" y="210649"/>
                  <a:pt x="147818" y="318070"/>
                  <a:pt x="149405" y="311191"/>
                </a:cubicBezTo>
                <a:cubicBezTo>
                  <a:pt x="150992" y="304312"/>
                  <a:pt x="155755" y="152441"/>
                  <a:pt x="155755" y="152441"/>
                </a:cubicBezTo>
                <a:cubicBezTo>
                  <a:pt x="156284" y="125983"/>
                  <a:pt x="174805" y="173608"/>
                  <a:pt x="152580" y="152441"/>
                </a:cubicBezTo>
                <a:cubicBezTo>
                  <a:pt x="130355" y="131274"/>
                  <a:pt x="5472" y="2687"/>
                  <a:pt x="18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C8CD98F-E744-5D74-B9E5-9FE0E2682413}"/>
              </a:ext>
            </a:extLst>
          </p:cNvPr>
          <p:cNvSpPr/>
          <p:nvPr/>
        </p:nvSpPr>
        <p:spPr>
          <a:xfrm>
            <a:off x="6307137" y="3349320"/>
            <a:ext cx="135020" cy="210402"/>
          </a:xfrm>
          <a:custGeom>
            <a:avLst/>
            <a:gdLst>
              <a:gd name="connsiteX0" fmla="*/ 80963 w 135020"/>
              <a:gd name="connsiteY0" fmla="*/ 16180 h 210402"/>
              <a:gd name="connsiteX1" fmla="*/ 134938 w 135020"/>
              <a:gd name="connsiteY1" fmla="*/ 82855 h 210402"/>
              <a:gd name="connsiteX2" fmla="*/ 93663 w 135020"/>
              <a:gd name="connsiteY2" fmla="*/ 133655 h 210402"/>
              <a:gd name="connsiteX3" fmla="*/ 109538 w 135020"/>
              <a:gd name="connsiteY3" fmla="*/ 209855 h 210402"/>
              <a:gd name="connsiteX4" fmla="*/ 87313 w 135020"/>
              <a:gd name="connsiteY4" fmla="*/ 159055 h 210402"/>
              <a:gd name="connsiteX5" fmla="*/ 1588 w 135020"/>
              <a:gd name="connsiteY5" fmla="*/ 3480 h 210402"/>
              <a:gd name="connsiteX6" fmla="*/ 33338 w 135020"/>
              <a:gd name="connsiteY6" fmla="*/ 57455 h 210402"/>
              <a:gd name="connsiteX7" fmla="*/ 55563 w 135020"/>
              <a:gd name="connsiteY7" fmla="*/ 133655 h 210402"/>
              <a:gd name="connsiteX8" fmla="*/ 55563 w 135020"/>
              <a:gd name="connsiteY8" fmla="*/ 114605 h 210402"/>
              <a:gd name="connsiteX9" fmla="*/ 68263 w 135020"/>
              <a:gd name="connsiteY9" fmla="*/ 152705 h 210402"/>
              <a:gd name="connsiteX10" fmla="*/ 90488 w 135020"/>
              <a:gd name="connsiteY10" fmla="*/ 120955 h 210402"/>
              <a:gd name="connsiteX11" fmla="*/ 109538 w 135020"/>
              <a:gd name="connsiteY11" fmla="*/ 86030 h 210402"/>
              <a:gd name="connsiteX12" fmla="*/ 80963 w 135020"/>
              <a:gd name="connsiteY12" fmla="*/ 16180 h 21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020" h="210402">
                <a:moveTo>
                  <a:pt x="80963" y="16180"/>
                </a:moveTo>
                <a:cubicBezTo>
                  <a:pt x="85196" y="15651"/>
                  <a:pt x="132821" y="63276"/>
                  <a:pt x="134938" y="82855"/>
                </a:cubicBezTo>
                <a:cubicBezTo>
                  <a:pt x="137055" y="102434"/>
                  <a:pt x="97896" y="112488"/>
                  <a:pt x="93663" y="133655"/>
                </a:cubicBezTo>
                <a:cubicBezTo>
                  <a:pt x="89430" y="154822"/>
                  <a:pt x="110596" y="205622"/>
                  <a:pt x="109538" y="209855"/>
                </a:cubicBezTo>
                <a:cubicBezTo>
                  <a:pt x="108480" y="214088"/>
                  <a:pt x="105305" y="193451"/>
                  <a:pt x="87313" y="159055"/>
                </a:cubicBezTo>
                <a:cubicBezTo>
                  <a:pt x="69321" y="124659"/>
                  <a:pt x="10584" y="20413"/>
                  <a:pt x="1588" y="3480"/>
                </a:cubicBezTo>
                <a:cubicBezTo>
                  <a:pt x="-7408" y="-13453"/>
                  <a:pt x="24342" y="35759"/>
                  <a:pt x="33338" y="57455"/>
                </a:cubicBezTo>
                <a:cubicBezTo>
                  <a:pt x="42334" y="79151"/>
                  <a:pt x="55563" y="133655"/>
                  <a:pt x="55563" y="133655"/>
                </a:cubicBezTo>
                <a:cubicBezTo>
                  <a:pt x="59267" y="143180"/>
                  <a:pt x="53446" y="111430"/>
                  <a:pt x="55563" y="114605"/>
                </a:cubicBezTo>
                <a:cubicBezTo>
                  <a:pt x="57680" y="117780"/>
                  <a:pt x="62442" y="151647"/>
                  <a:pt x="68263" y="152705"/>
                </a:cubicBezTo>
                <a:cubicBezTo>
                  <a:pt x="74084" y="153763"/>
                  <a:pt x="83609" y="132067"/>
                  <a:pt x="90488" y="120955"/>
                </a:cubicBezTo>
                <a:cubicBezTo>
                  <a:pt x="97367" y="109843"/>
                  <a:pt x="109009" y="99259"/>
                  <a:pt x="109538" y="86030"/>
                </a:cubicBezTo>
                <a:cubicBezTo>
                  <a:pt x="110067" y="72801"/>
                  <a:pt x="76730" y="16709"/>
                  <a:pt x="80963" y="16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ADE2325-0178-C911-FA56-E77BBA3FE39B}"/>
              </a:ext>
            </a:extLst>
          </p:cNvPr>
          <p:cNvSpPr/>
          <p:nvPr/>
        </p:nvSpPr>
        <p:spPr>
          <a:xfrm>
            <a:off x="6149902" y="3320919"/>
            <a:ext cx="173758" cy="198312"/>
          </a:xfrm>
          <a:custGeom>
            <a:avLst/>
            <a:gdLst>
              <a:gd name="connsiteX0" fmla="*/ 9598 w 173758"/>
              <a:gd name="connsiteY0" fmla="*/ 131 h 198312"/>
              <a:gd name="connsiteX1" fmla="*/ 104848 w 173758"/>
              <a:gd name="connsiteY1" fmla="*/ 95381 h 198312"/>
              <a:gd name="connsiteX2" fmla="*/ 123898 w 173758"/>
              <a:gd name="connsiteY2" fmla="*/ 139831 h 198312"/>
              <a:gd name="connsiteX3" fmla="*/ 111198 w 173758"/>
              <a:gd name="connsiteY3" fmla="*/ 82681 h 198312"/>
              <a:gd name="connsiteX4" fmla="*/ 171523 w 173758"/>
              <a:gd name="connsiteY4" fmla="*/ 196981 h 198312"/>
              <a:gd name="connsiteX5" fmla="*/ 158823 w 173758"/>
              <a:gd name="connsiteY5" fmla="*/ 139831 h 198312"/>
              <a:gd name="connsiteX6" fmla="*/ 139773 w 173758"/>
              <a:gd name="connsiteY6" fmla="*/ 60456 h 198312"/>
              <a:gd name="connsiteX7" fmla="*/ 136598 w 173758"/>
              <a:gd name="connsiteY7" fmla="*/ 101731 h 198312"/>
              <a:gd name="connsiteX8" fmla="*/ 101673 w 173758"/>
              <a:gd name="connsiteY8" fmla="*/ 82681 h 198312"/>
              <a:gd name="connsiteX9" fmla="*/ 136598 w 173758"/>
              <a:gd name="connsiteY9" fmla="*/ 181106 h 198312"/>
              <a:gd name="connsiteX10" fmla="*/ 73 w 173758"/>
              <a:gd name="connsiteY10" fmla="*/ 66806 h 198312"/>
              <a:gd name="connsiteX11" fmla="*/ 117548 w 173758"/>
              <a:gd name="connsiteY11" fmla="*/ 155706 h 198312"/>
              <a:gd name="connsiteX12" fmla="*/ 117548 w 173758"/>
              <a:gd name="connsiteY12" fmla="*/ 117606 h 198312"/>
              <a:gd name="connsiteX13" fmla="*/ 9598 w 173758"/>
              <a:gd name="connsiteY13" fmla="*/ 131 h 19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758" h="198312">
                <a:moveTo>
                  <a:pt x="9598" y="131"/>
                </a:moveTo>
                <a:cubicBezTo>
                  <a:pt x="7481" y="-3573"/>
                  <a:pt x="85798" y="72098"/>
                  <a:pt x="104848" y="95381"/>
                </a:cubicBezTo>
                <a:cubicBezTo>
                  <a:pt x="123898" y="118664"/>
                  <a:pt x="122840" y="141948"/>
                  <a:pt x="123898" y="139831"/>
                </a:cubicBezTo>
                <a:cubicBezTo>
                  <a:pt x="124956" y="137714"/>
                  <a:pt x="103261" y="73156"/>
                  <a:pt x="111198" y="82681"/>
                </a:cubicBezTo>
                <a:cubicBezTo>
                  <a:pt x="119135" y="92206"/>
                  <a:pt x="163586" y="187456"/>
                  <a:pt x="171523" y="196981"/>
                </a:cubicBezTo>
                <a:cubicBezTo>
                  <a:pt x="179460" y="206506"/>
                  <a:pt x="164115" y="162585"/>
                  <a:pt x="158823" y="139831"/>
                </a:cubicBezTo>
                <a:cubicBezTo>
                  <a:pt x="153531" y="117077"/>
                  <a:pt x="143477" y="66806"/>
                  <a:pt x="139773" y="60456"/>
                </a:cubicBezTo>
                <a:cubicBezTo>
                  <a:pt x="136069" y="54106"/>
                  <a:pt x="142948" y="98027"/>
                  <a:pt x="136598" y="101731"/>
                </a:cubicBezTo>
                <a:cubicBezTo>
                  <a:pt x="130248" y="105435"/>
                  <a:pt x="101673" y="69452"/>
                  <a:pt x="101673" y="82681"/>
                </a:cubicBezTo>
                <a:cubicBezTo>
                  <a:pt x="101673" y="95910"/>
                  <a:pt x="153531" y="183752"/>
                  <a:pt x="136598" y="181106"/>
                </a:cubicBezTo>
                <a:cubicBezTo>
                  <a:pt x="119665" y="178460"/>
                  <a:pt x="3248" y="71039"/>
                  <a:pt x="73" y="66806"/>
                </a:cubicBezTo>
                <a:cubicBezTo>
                  <a:pt x="-3102" y="62573"/>
                  <a:pt x="97969" y="147239"/>
                  <a:pt x="117548" y="155706"/>
                </a:cubicBezTo>
                <a:cubicBezTo>
                  <a:pt x="137127" y="164173"/>
                  <a:pt x="133423" y="138244"/>
                  <a:pt x="117548" y="117606"/>
                </a:cubicBezTo>
                <a:cubicBezTo>
                  <a:pt x="101673" y="96969"/>
                  <a:pt x="11715" y="3835"/>
                  <a:pt x="959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2C55E53-6F26-DB9F-50CE-E78FE7366782}"/>
              </a:ext>
            </a:extLst>
          </p:cNvPr>
          <p:cNvSpPr/>
          <p:nvPr/>
        </p:nvSpPr>
        <p:spPr>
          <a:xfrm>
            <a:off x="5959270" y="3295232"/>
            <a:ext cx="249001" cy="185685"/>
          </a:xfrm>
          <a:custGeom>
            <a:avLst/>
            <a:gdLst>
              <a:gd name="connsiteX0" fmla="*/ 120855 w 249001"/>
              <a:gd name="connsiteY0" fmla="*/ 25818 h 185685"/>
              <a:gd name="connsiteX1" fmla="*/ 209755 w 249001"/>
              <a:gd name="connsiteY1" fmla="*/ 57568 h 185685"/>
              <a:gd name="connsiteX2" fmla="*/ 197055 w 249001"/>
              <a:gd name="connsiteY2" fmla="*/ 143293 h 185685"/>
              <a:gd name="connsiteX3" fmla="*/ 247855 w 249001"/>
              <a:gd name="connsiteY3" fmla="*/ 184568 h 185685"/>
              <a:gd name="connsiteX4" fmla="*/ 225630 w 249001"/>
              <a:gd name="connsiteY4" fmla="*/ 171868 h 185685"/>
              <a:gd name="connsiteX5" fmla="*/ 149430 w 249001"/>
              <a:gd name="connsiteY5" fmla="*/ 149643 h 185685"/>
              <a:gd name="connsiteX6" fmla="*/ 174830 w 249001"/>
              <a:gd name="connsiteY6" fmla="*/ 165518 h 185685"/>
              <a:gd name="connsiteX7" fmla="*/ 205 w 249001"/>
              <a:gd name="connsiteY7" fmla="*/ 418 h 185685"/>
              <a:gd name="connsiteX8" fmla="*/ 136730 w 249001"/>
              <a:gd name="connsiteY8" fmla="*/ 114718 h 185685"/>
              <a:gd name="connsiteX9" fmla="*/ 193880 w 249001"/>
              <a:gd name="connsiteY9" fmla="*/ 162343 h 185685"/>
              <a:gd name="connsiteX10" fmla="*/ 209755 w 249001"/>
              <a:gd name="connsiteY10" fmla="*/ 102018 h 185685"/>
              <a:gd name="connsiteX11" fmla="*/ 120855 w 249001"/>
              <a:gd name="connsiteY11" fmla="*/ 25818 h 18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001" h="185685">
                <a:moveTo>
                  <a:pt x="120855" y="25818"/>
                </a:moveTo>
                <a:cubicBezTo>
                  <a:pt x="120855" y="18410"/>
                  <a:pt x="197055" y="37989"/>
                  <a:pt x="209755" y="57568"/>
                </a:cubicBezTo>
                <a:cubicBezTo>
                  <a:pt x="222455" y="77147"/>
                  <a:pt x="190705" y="122126"/>
                  <a:pt x="197055" y="143293"/>
                </a:cubicBezTo>
                <a:cubicBezTo>
                  <a:pt x="203405" y="164460"/>
                  <a:pt x="243093" y="179806"/>
                  <a:pt x="247855" y="184568"/>
                </a:cubicBezTo>
                <a:cubicBezTo>
                  <a:pt x="252617" y="189330"/>
                  <a:pt x="242034" y="177689"/>
                  <a:pt x="225630" y="171868"/>
                </a:cubicBezTo>
                <a:cubicBezTo>
                  <a:pt x="209226" y="166047"/>
                  <a:pt x="157897" y="150701"/>
                  <a:pt x="149430" y="149643"/>
                </a:cubicBezTo>
                <a:cubicBezTo>
                  <a:pt x="140963" y="148585"/>
                  <a:pt x="199701" y="190389"/>
                  <a:pt x="174830" y="165518"/>
                </a:cubicBezTo>
                <a:cubicBezTo>
                  <a:pt x="149959" y="140647"/>
                  <a:pt x="6555" y="8885"/>
                  <a:pt x="205" y="418"/>
                </a:cubicBezTo>
                <a:cubicBezTo>
                  <a:pt x="-6145" y="-8049"/>
                  <a:pt x="136730" y="114718"/>
                  <a:pt x="136730" y="114718"/>
                </a:cubicBezTo>
                <a:cubicBezTo>
                  <a:pt x="169009" y="141705"/>
                  <a:pt x="181709" y="164460"/>
                  <a:pt x="193880" y="162343"/>
                </a:cubicBezTo>
                <a:cubicBezTo>
                  <a:pt x="206051" y="160226"/>
                  <a:pt x="215047" y="124772"/>
                  <a:pt x="209755" y="102018"/>
                </a:cubicBezTo>
                <a:cubicBezTo>
                  <a:pt x="204463" y="79264"/>
                  <a:pt x="120855" y="33226"/>
                  <a:pt x="120855" y="2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79BCF1A2-80D8-1B39-76D0-F3452CA830F4}"/>
              </a:ext>
            </a:extLst>
          </p:cNvPr>
          <p:cNvSpPr/>
          <p:nvPr/>
        </p:nvSpPr>
        <p:spPr>
          <a:xfrm>
            <a:off x="5991224" y="3305116"/>
            <a:ext cx="174693" cy="187457"/>
          </a:xfrm>
          <a:custGeom>
            <a:avLst/>
            <a:gdLst>
              <a:gd name="connsiteX0" fmla="*/ 1 w 174693"/>
              <a:gd name="connsiteY0" fmla="*/ 59 h 187457"/>
              <a:gd name="connsiteX1" fmla="*/ 139701 w 174693"/>
              <a:gd name="connsiteY1" fmla="*/ 114359 h 187457"/>
              <a:gd name="connsiteX2" fmla="*/ 174626 w 174693"/>
              <a:gd name="connsiteY2" fmla="*/ 187384 h 187457"/>
              <a:gd name="connsiteX3" fmla="*/ 149226 w 174693"/>
              <a:gd name="connsiteY3" fmla="*/ 101659 h 187457"/>
              <a:gd name="connsiteX4" fmla="*/ 136526 w 174693"/>
              <a:gd name="connsiteY4" fmla="*/ 98484 h 187457"/>
              <a:gd name="connsiteX5" fmla="*/ 1 w 174693"/>
              <a:gd name="connsiteY5" fmla="*/ 59 h 1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93" h="187457">
                <a:moveTo>
                  <a:pt x="1" y="59"/>
                </a:moveTo>
                <a:cubicBezTo>
                  <a:pt x="530" y="2705"/>
                  <a:pt x="110597" y="83138"/>
                  <a:pt x="139701" y="114359"/>
                </a:cubicBezTo>
                <a:cubicBezTo>
                  <a:pt x="168805" y="145580"/>
                  <a:pt x="173038" y="189501"/>
                  <a:pt x="174626" y="187384"/>
                </a:cubicBezTo>
                <a:cubicBezTo>
                  <a:pt x="176214" y="185267"/>
                  <a:pt x="149226" y="101659"/>
                  <a:pt x="149226" y="101659"/>
                </a:cubicBezTo>
                <a:cubicBezTo>
                  <a:pt x="142876" y="86842"/>
                  <a:pt x="161926" y="112771"/>
                  <a:pt x="136526" y="98484"/>
                </a:cubicBezTo>
                <a:cubicBezTo>
                  <a:pt x="111126" y="84197"/>
                  <a:pt x="-528" y="-2587"/>
                  <a:pt x="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B4C2F9FF-BD97-BAE8-1132-2EBE05FFCD40}"/>
              </a:ext>
            </a:extLst>
          </p:cNvPr>
          <p:cNvSpPr/>
          <p:nvPr/>
        </p:nvSpPr>
        <p:spPr>
          <a:xfrm>
            <a:off x="5848350" y="3270250"/>
            <a:ext cx="309247" cy="197313"/>
          </a:xfrm>
          <a:custGeom>
            <a:avLst/>
            <a:gdLst>
              <a:gd name="connsiteX0" fmla="*/ 0 w 309247"/>
              <a:gd name="connsiteY0" fmla="*/ 0 h 197313"/>
              <a:gd name="connsiteX1" fmla="*/ 254000 w 309247"/>
              <a:gd name="connsiteY1" fmla="*/ 161925 h 197313"/>
              <a:gd name="connsiteX2" fmla="*/ 307975 w 309247"/>
              <a:gd name="connsiteY2" fmla="*/ 196850 h 197313"/>
              <a:gd name="connsiteX3" fmla="*/ 276225 w 309247"/>
              <a:gd name="connsiteY3" fmla="*/ 177800 h 197313"/>
              <a:gd name="connsiteX4" fmla="*/ 111125 w 309247"/>
              <a:gd name="connsiteY4" fmla="*/ 120650 h 197313"/>
              <a:gd name="connsiteX5" fmla="*/ 222250 w 309247"/>
              <a:gd name="connsiteY5" fmla="*/ 152400 h 197313"/>
              <a:gd name="connsiteX6" fmla="*/ 73025 w 309247"/>
              <a:gd name="connsiteY6" fmla="*/ 66675 h 197313"/>
              <a:gd name="connsiteX7" fmla="*/ 120650 w 309247"/>
              <a:gd name="connsiteY7" fmla="*/ 92075 h 197313"/>
              <a:gd name="connsiteX8" fmla="*/ 0 w 309247"/>
              <a:gd name="connsiteY8" fmla="*/ 0 h 19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247" h="197313">
                <a:moveTo>
                  <a:pt x="0" y="0"/>
                </a:moveTo>
                <a:lnTo>
                  <a:pt x="254000" y="161925"/>
                </a:lnTo>
                <a:lnTo>
                  <a:pt x="307975" y="196850"/>
                </a:lnTo>
                <a:cubicBezTo>
                  <a:pt x="311679" y="199496"/>
                  <a:pt x="309033" y="190500"/>
                  <a:pt x="276225" y="177800"/>
                </a:cubicBezTo>
                <a:cubicBezTo>
                  <a:pt x="243417" y="165100"/>
                  <a:pt x="120121" y="124883"/>
                  <a:pt x="111125" y="120650"/>
                </a:cubicBezTo>
                <a:cubicBezTo>
                  <a:pt x="102129" y="116417"/>
                  <a:pt x="228600" y="161396"/>
                  <a:pt x="222250" y="152400"/>
                </a:cubicBezTo>
                <a:cubicBezTo>
                  <a:pt x="215900" y="143404"/>
                  <a:pt x="89958" y="76729"/>
                  <a:pt x="73025" y="66675"/>
                </a:cubicBezTo>
                <a:cubicBezTo>
                  <a:pt x="56092" y="56621"/>
                  <a:pt x="130175" y="101071"/>
                  <a:pt x="120650" y="92075"/>
                </a:cubicBezTo>
                <a:cubicBezTo>
                  <a:pt x="111125" y="83079"/>
                  <a:pt x="63500" y="4788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96F94BD-5689-2BE5-0C90-ECE3721EDBCA}"/>
              </a:ext>
            </a:extLst>
          </p:cNvPr>
          <p:cNvSpPr/>
          <p:nvPr/>
        </p:nvSpPr>
        <p:spPr>
          <a:xfrm>
            <a:off x="5752991" y="3378200"/>
            <a:ext cx="312369" cy="76243"/>
          </a:xfrm>
          <a:custGeom>
            <a:avLst/>
            <a:gdLst>
              <a:gd name="connsiteX0" fmla="*/ 311259 w 312369"/>
              <a:gd name="connsiteY0" fmla="*/ 76200 h 76243"/>
              <a:gd name="connsiteX1" fmla="*/ 50909 w 312369"/>
              <a:gd name="connsiteY1" fmla="*/ 22225 h 76243"/>
              <a:gd name="connsiteX2" fmla="*/ 155684 w 312369"/>
              <a:gd name="connsiteY2" fmla="*/ 57150 h 76243"/>
              <a:gd name="connsiteX3" fmla="*/ 109 w 312369"/>
              <a:gd name="connsiteY3" fmla="*/ 0 h 76243"/>
              <a:gd name="connsiteX4" fmla="*/ 184259 w 312369"/>
              <a:gd name="connsiteY4" fmla="*/ 57150 h 76243"/>
              <a:gd name="connsiteX5" fmla="*/ 146159 w 312369"/>
              <a:gd name="connsiteY5" fmla="*/ 31750 h 76243"/>
              <a:gd name="connsiteX6" fmla="*/ 311259 w 312369"/>
              <a:gd name="connsiteY6" fmla="*/ 76200 h 7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69" h="76243">
                <a:moveTo>
                  <a:pt x="311259" y="76200"/>
                </a:moveTo>
                <a:cubicBezTo>
                  <a:pt x="295384" y="74612"/>
                  <a:pt x="76838" y="25400"/>
                  <a:pt x="50909" y="22225"/>
                </a:cubicBezTo>
                <a:cubicBezTo>
                  <a:pt x="24980" y="19050"/>
                  <a:pt x="164151" y="60854"/>
                  <a:pt x="155684" y="57150"/>
                </a:cubicBezTo>
                <a:cubicBezTo>
                  <a:pt x="147217" y="53446"/>
                  <a:pt x="-4653" y="0"/>
                  <a:pt x="109" y="0"/>
                </a:cubicBezTo>
                <a:cubicBezTo>
                  <a:pt x="4871" y="0"/>
                  <a:pt x="159917" y="51858"/>
                  <a:pt x="184259" y="57150"/>
                </a:cubicBezTo>
                <a:cubicBezTo>
                  <a:pt x="208601" y="62442"/>
                  <a:pt x="124463" y="28046"/>
                  <a:pt x="146159" y="31750"/>
                </a:cubicBezTo>
                <a:cubicBezTo>
                  <a:pt x="167855" y="35454"/>
                  <a:pt x="327134" y="77788"/>
                  <a:pt x="311259" y="76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65FA17E-1D7A-222A-FC1A-87709952AAA1}"/>
              </a:ext>
            </a:extLst>
          </p:cNvPr>
          <p:cNvSpPr/>
          <p:nvPr/>
        </p:nvSpPr>
        <p:spPr>
          <a:xfrm>
            <a:off x="5737225" y="3260248"/>
            <a:ext cx="349572" cy="190979"/>
          </a:xfrm>
          <a:custGeom>
            <a:avLst/>
            <a:gdLst>
              <a:gd name="connsiteX0" fmla="*/ 349250 w 349572"/>
              <a:gd name="connsiteY0" fmla="*/ 190977 h 190979"/>
              <a:gd name="connsiteX1" fmla="*/ 190500 w 349572"/>
              <a:gd name="connsiteY1" fmla="*/ 95727 h 190979"/>
              <a:gd name="connsiteX2" fmla="*/ 85725 w 349572"/>
              <a:gd name="connsiteY2" fmla="*/ 41752 h 190979"/>
              <a:gd name="connsiteX3" fmla="*/ 149225 w 349572"/>
              <a:gd name="connsiteY3" fmla="*/ 83027 h 190979"/>
              <a:gd name="connsiteX4" fmla="*/ 15875 w 349572"/>
              <a:gd name="connsiteY4" fmla="*/ 477 h 190979"/>
              <a:gd name="connsiteX5" fmla="*/ 73025 w 349572"/>
              <a:gd name="connsiteY5" fmla="*/ 48102 h 190979"/>
              <a:gd name="connsiteX6" fmla="*/ 0 w 349572"/>
              <a:gd name="connsiteY6" fmla="*/ 25877 h 190979"/>
              <a:gd name="connsiteX7" fmla="*/ 123825 w 349572"/>
              <a:gd name="connsiteY7" fmla="*/ 63977 h 190979"/>
              <a:gd name="connsiteX8" fmla="*/ 212725 w 349572"/>
              <a:gd name="connsiteY8" fmla="*/ 130652 h 190979"/>
              <a:gd name="connsiteX9" fmla="*/ 174625 w 349572"/>
              <a:gd name="connsiteY9" fmla="*/ 86202 h 190979"/>
              <a:gd name="connsiteX10" fmla="*/ 146050 w 349572"/>
              <a:gd name="connsiteY10" fmla="*/ 92552 h 190979"/>
              <a:gd name="connsiteX11" fmla="*/ 349250 w 349572"/>
              <a:gd name="connsiteY11" fmla="*/ 190977 h 19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572" h="190979">
                <a:moveTo>
                  <a:pt x="349250" y="190977"/>
                </a:moveTo>
                <a:cubicBezTo>
                  <a:pt x="356658" y="191506"/>
                  <a:pt x="234421" y="120598"/>
                  <a:pt x="190500" y="95727"/>
                </a:cubicBezTo>
                <a:cubicBezTo>
                  <a:pt x="146579" y="70856"/>
                  <a:pt x="92604" y="43869"/>
                  <a:pt x="85725" y="41752"/>
                </a:cubicBezTo>
                <a:cubicBezTo>
                  <a:pt x="78846" y="39635"/>
                  <a:pt x="160867" y="89906"/>
                  <a:pt x="149225" y="83027"/>
                </a:cubicBezTo>
                <a:cubicBezTo>
                  <a:pt x="137583" y="76148"/>
                  <a:pt x="28575" y="6298"/>
                  <a:pt x="15875" y="477"/>
                </a:cubicBezTo>
                <a:cubicBezTo>
                  <a:pt x="3175" y="-5344"/>
                  <a:pt x="75671" y="43869"/>
                  <a:pt x="73025" y="48102"/>
                </a:cubicBezTo>
                <a:cubicBezTo>
                  <a:pt x="70379" y="52335"/>
                  <a:pt x="0" y="25877"/>
                  <a:pt x="0" y="25877"/>
                </a:cubicBezTo>
                <a:cubicBezTo>
                  <a:pt x="8467" y="28523"/>
                  <a:pt x="88371" y="46515"/>
                  <a:pt x="123825" y="63977"/>
                </a:cubicBezTo>
                <a:cubicBezTo>
                  <a:pt x="159279" y="81439"/>
                  <a:pt x="204258" y="126948"/>
                  <a:pt x="212725" y="130652"/>
                </a:cubicBezTo>
                <a:cubicBezTo>
                  <a:pt x="221192" y="134356"/>
                  <a:pt x="185737" y="92552"/>
                  <a:pt x="174625" y="86202"/>
                </a:cubicBezTo>
                <a:cubicBezTo>
                  <a:pt x="163513" y="79852"/>
                  <a:pt x="122767" y="76677"/>
                  <a:pt x="146050" y="92552"/>
                </a:cubicBezTo>
                <a:cubicBezTo>
                  <a:pt x="169333" y="108427"/>
                  <a:pt x="341842" y="190448"/>
                  <a:pt x="349250" y="190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2788951-F644-0B6C-1C95-78C68ADE1C6F}"/>
              </a:ext>
            </a:extLst>
          </p:cNvPr>
          <p:cNvSpPr/>
          <p:nvPr/>
        </p:nvSpPr>
        <p:spPr>
          <a:xfrm>
            <a:off x="5669825" y="3276595"/>
            <a:ext cx="265597" cy="123836"/>
          </a:xfrm>
          <a:custGeom>
            <a:avLst/>
            <a:gdLst>
              <a:gd name="connsiteX0" fmla="*/ 725 w 265597"/>
              <a:gd name="connsiteY0" fmla="*/ 82555 h 123836"/>
              <a:gd name="connsiteX1" fmla="*/ 188050 w 265597"/>
              <a:gd name="connsiteY1" fmla="*/ 60330 h 123836"/>
              <a:gd name="connsiteX2" fmla="*/ 149950 w 265597"/>
              <a:gd name="connsiteY2" fmla="*/ 104780 h 123836"/>
              <a:gd name="connsiteX3" fmla="*/ 264250 w 265597"/>
              <a:gd name="connsiteY3" fmla="*/ 6355 h 123836"/>
              <a:gd name="connsiteX4" fmla="*/ 213450 w 265597"/>
              <a:gd name="connsiteY4" fmla="*/ 76205 h 123836"/>
              <a:gd name="connsiteX5" fmla="*/ 226150 w 265597"/>
              <a:gd name="connsiteY5" fmla="*/ 123830 h 123836"/>
              <a:gd name="connsiteX6" fmla="*/ 200750 w 265597"/>
              <a:gd name="connsiteY6" fmla="*/ 79380 h 123836"/>
              <a:gd name="connsiteX7" fmla="*/ 149950 w 265597"/>
              <a:gd name="connsiteY7" fmla="*/ 53980 h 123836"/>
              <a:gd name="connsiteX8" fmla="*/ 80100 w 265597"/>
              <a:gd name="connsiteY8" fmla="*/ 5 h 123836"/>
              <a:gd name="connsiteX9" fmla="*/ 121375 w 265597"/>
              <a:gd name="connsiteY9" fmla="*/ 50805 h 123836"/>
              <a:gd name="connsiteX10" fmla="*/ 725 w 265597"/>
              <a:gd name="connsiteY10" fmla="*/ 82555 h 1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597" h="123836">
                <a:moveTo>
                  <a:pt x="725" y="82555"/>
                </a:moveTo>
                <a:cubicBezTo>
                  <a:pt x="11837" y="84142"/>
                  <a:pt x="163179" y="56626"/>
                  <a:pt x="188050" y="60330"/>
                </a:cubicBezTo>
                <a:cubicBezTo>
                  <a:pt x="212921" y="64034"/>
                  <a:pt x="137250" y="113776"/>
                  <a:pt x="149950" y="104780"/>
                </a:cubicBezTo>
                <a:cubicBezTo>
                  <a:pt x="162650" y="95784"/>
                  <a:pt x="253667" y="11117"/>
                  <a:pt x="264250" y="6355"/>
                </a:cubicBezTo>
                <a:cubicBezTo>
                  <a:pt x="274833" y="1592"/>
                  <a:pt x="219800" y="56626"/>
                  <a:pt x="213450" y="76205"/>
                </a:cubicBezTo>
                <a:cubicBezTo>
                  <a:pt x="207100" y="95784"/>
                  <a:pt x="228267" y="123301"/>
                  <a:pt x="226150" y="123830"/>
                </a:cubicBezTo>
                <a:cubicBezTo>
                  <a:pt x="224033" y="124359"/>
                  <a:pt x="213450" y="91022"/>
                  <a:pt x="200750" y="79380"/>
                </a:cubicBezTo>
                <a:cubicBezTo>
                  <a:pt x="188050" y="67738"/>
                  <a:pt x="170058" y="67209"/>
                  <a:pt x="149950" y="53980"/>
                </a:cubicBezTo>
                <a:cubicBezTo>
                  <a:pt x="129842" y="40751"/>
                  <a:pt x="84863" y="534"/>
                  <a:pt x="80100" y="5"/>
                </a:cubicBezTo>
                <a:cubicBezTo>
                  <a:pt x="75338" y="-524"/>
                  <a:pt x="133017" y="39163"/>
                  <a:pt x="121375" y="50805"/>
                </a:cubicBezTo>
                <a:cubicBezTo>
                  <a:pt x="109733" y="62447"/>
                  <a:pt x="-10387" y="80968"/>
                  <a:pt x="725" y="82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2827077-3EA2-39AB-2D83-43664CF4A4D1}"/>
              </a:ext>
            </a:extLst>
          </p:cNvPr>
          <p:cNvSpPr/>
          <p:nvPr/>
        </p:nvSpPr>
        <p:spPr>
          <a:xfrm>
            <a:off x="5673707" y="3364427"/>
            <a:ext cx="212791" cy="51968"/>
          </a:xfrm>
          <a:custGeom>
            <a:avLst/>
            <a:gdLst>
              <a:gd name="connsiteX0" fmla="*/ 18 w 212791"/>
              <a:gd name="connsiteY0" fmla="*/ 51873 h 51968"/>
              <a:gd name="connsiteX1" fmla="*/ 136543 w 212791"/>
              <a:gd name="connsiteY1" fmla="*/ 13773 h 51968"/>
              <a:gd name="connsiteX2" fmla="*/ 212743 w 212791"/>
              <a:gd name="connsiteY2" fmla="*/ 13773 h 51968"/>
              <a:gd name="connsiteX3" fmla="*/ 146068 w 212791"/>
              <a:gd name="connsiteY3" fmla="*/ 1073 h 51968"/>
              <a:gd name="connsiteX4" fmla="*/ 18 w 212791"/>
              <a:gd name="connsiteY4" fmla="*/ 51873 h 5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91" h="51968">
                <a:moveTo>
                  <a:pt x="18" y="51873"/>
                </a:moveTo>
                <a:cubicBezTo>
                  <a:pt x="-1570" y="53990"/>
                  <a:pt x="101089" y="20123"/>
                  <a:pt x="136543" y="13773"/>
                </a:cubicBezTo>
                <a:cubicBezTo>
                  <a:pt x="171997" y="7423"/>
                  <a:pt x="211155" y="15890"/>
                  <a:pt x="212743" y="13773"/>
                </a:cubicBezTo>
                <a:cubicBezTo>
                  <a:pt x="214331" y="11656"/>
                  <a:pt x="176760" y="-4219"/>
                  <a:pt x="146068" y="1073"/>
                </a:cubicBezTo>
                <a:cubicBezTo>
                  <a:pt x="115376" y="6365"/>
                  <a:pt x="1606" y="49756"/>
                  <a:pt x="18" y="51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44D6F75-6667-2A4D-31B8-68B9DB84BC84}"/>
              </a:ext>
            </a:extLst>
          </p:cNvPr>
          <p:cNvSpPr/>
          <p:nvPr/>
        </p:nvSpPr>
        <p:spPr>
          <a:xfrm>
            <a:off x="5660989" y="3255803"/>
            <a:ext cx="180430" cy="100589"/>
          </a:xfrm>
          <a:custGeom>
            <a:avLst/>
            <a:gdLst>
              <a:gd name="connsiteX0" fmla="*/ 36 w 180430"/>
              <a:gd name="connsiteY0" fmla="*/ 100172 h 100589"/>
              <a:gd name="connsiteX1" fmla="*/ 50836 w 180430"/>
              <a:gd name="connsiteY1" fmla="*/ 1747 h 100589"/>
              <a:gd name="connsiteX2" fmla="*/ 38136 w 180430"/>
              <a:gd name="connsiteY2" fmla="*/ 36672 h 100589"/>
              <a:gd name="connsiteX3" fmla="*/ 177836 w 180430"/>
              <a:gd name="connsiteY3" fmla="*/ 30322 h 100589"/>
              <a:gd name="connsiteX4" fmla="*/ 127036 w 180430"/>
              <a:gd name="connsiteY4" fmla="*/ 39847 h 100589"/>
              <a:gd name="connsiteX5" fmla="*/ 101636 w 180430"/>
              <a:gd name="connsiteY5" fmla="*/ 62072 h 100589"/>
              <a:gd name="connsiteX6" fmla="*/ 165136 w 180430"/>
              <a:gd name="connsiteY6" fmla="*/ 100172 h 100589"/>
              <a:gd name="connsiteX7" fmla="*/ 44486 w 180430"/>
              <a:gd name="connsiteY7" fmla="*/ 39847 h 100589"/>
              <a:gd name="connsiteX8" fmla="*/ 36 w 180430"/>
              <a:gd name="connsiteY8" fmla="*/ 100172 h 10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430" h="100589">
                <a:moveTo>
                  <a:pt x="36" y="100172"/>
                </a:moveTo>
                <a:cubicBezTo>
                  <a:pt x="1094" y="93822"/>
                  <a:pt x="44486" y="12330"/>
                  <a:pt x="50836" y="1747"/>
                </a:cubicBezTo>
                <a:cubicBezTo>
                  <a:pt x="57186" y="-8836"/>
                  <a:pt x="16969" y="31910"/>
                  <a:pt x="38136" y="36672"/>
                </a:cubicBezTo>
                <a:cubicBezTo>
                  <a:pt x="59303" y="41434"/>
                  <a:pt x="163019" y="29793"/>
                  <a:pt x="177836" y="30322"/>
                </a:cubicBezTo>
                <a:cubicBezTo>
                  <a:pt x="192653" y="30851"/>
                  <a:pt x="139736" y="34555"/>
                  <a:pt x="127036" y="39847"/>
                </a:cubicBezTo>
                <a:cubicBezTo>
                  <a:pt x="114336" y="45139"/>
                  <a:pt x="95286" y="52018"/>
                  <a:pt x="101636" y="62072"/>
                </a:cubicBezTo>
                <a:cubicBezTo>
                  <a:pt x="107986" y="72126"/>
                  <a:pt x="174661" y="103876"/>
                  <a:pt x="165136" y="100172"/>
                </a:cubicBezTo>
                <a:cubicBezTo>
                  <a:pt x="155611" y="96468"/>
                  <a:pt x="67769" y="41434"/>
                  <a:pt x="44486" y="39847"/>
                </a:cubicBezTo>
                <a:cubicBezTo>
                  <a:pt x="21203" y="38259"/>
                  <a:pt x="-1022" y="106522"/>
                  <a:pt x="36" y="100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4CBED11-76F8-BAB2-48B4-C1A4F5CD5862}"/>
              </a:ext>
            </a:extLst>
          </p:cNvPr>
          <p:cNvSpPr/>
          <p:nvPr/>
        </p:nvSpPr>
        <p:spPr>
          <a:xfrm>
            <a:off x="7032599" y="3507811"/>
            <a:ext cx="165192" cy="337480"/>
          </a:xfrm>
          <a:custGeom>
            <a:avLst/>
            <a:gdLst>
              <a:gd name="connsiteX0" fmla="*/ 165126 w 165192"/>
              <a:gd name="connsiteY0" fmla="*/ 564 h 337480"/>
              <a:gd name="connsiteX1" fmla="*/ 25426 w 165192"/>
              <a:gd name="connsiteY1" fmla="*/ 187889 h 337480"/>
              <a:gd name="connsiteX2" fmla="*/ 28601 w 165192"/>
              <a:gd name="connsiteY2" fmla="*/ 162489 h 337480"/>
              <a:gd name="connsiteX3" fmla="*/ 12726 w 165192"/>
              <a:gd name="connsiteY3" fmla="*/ 311714 h 337480"/>
              <a:gd name="connsiteX4" fmla="*/ 9551 w 165192"/>
              <a:gd name="connsiteY4" fmla="*/ 257739 h 337480"/>
              <a:gd name="connsiteX5" fmla="*/ 9551 w 165192"/>
              <a:gd name="connsiteY5" fmla="*/ 337114 h 337480"/>
              <a:gd name="connsiteX6" fmla="*/ 6376 w 165192"/>
              <a:gd name="connsiteY6" fmla="*/ 283139 h 337480"/>
              <a:gd name="connsiteX7" fmla="*/ 15901 w 165192"/>
              <a:gd name="connsiteY7" fmla="*/ 187889 h 337480"/>
              <a:gd name="connsiteX8" fmla="*/ 3201 w 165192"/>
              <a:gd name="connsiteY8" fmla="*/ 235514 h 337480"/>
              <a:gd name="connsiteX9" fmla="*/ 85751 w 165192"/>
              <a:gd name="connsiteY9" fmla="*/ 73589 h 337480"/>
              <a:gd name="connsiteX10" fmla="*/ 44476 w 165192"/>
              <a:gd name="connsiteY10" fmla="*/ 127564 h 337480"/>
              <a:gd name="connsiteX11" fmla="*/ 165126 w 165192"/>
              <a:gd name="connsiteY11" fmla="*/ 564 h 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192" h="337480">
                <a:moveTo>
                  <a:pt x="165126" y="564"/>
                </a:moveTo>
                <a:cubicBezTo>
                  <a:pt x="161951" y="10618"/>
                  <a:pt x="48180" y="160902"/>
                  <a:pt x="25426" y="187889"/>
                </a:cubicBezTo>
                <a:cubicBezTo>
                  <a:pt x="2672" y="214877"/>
                  <a:pt x="30718" y="141852"/>
                  <a:pt x="28601" y="162489"/>
                </a:cubicBezTo>
                <a:cubicBezTo>
                  <a:pt x="26484" y="183126"/>
                  <a:pt x="15901" y="295839"/>
                  <a:pt x="12726" y="311714"/>
                </a:cubicBezTo>
                <a:cubicBezTo>
                  <a:pt x="9551" y="327589"/>
                  <a:pt x="10080" y="253506"/>
                  <a:pt x="9551" y="257739"/>
                </a:cubicBezTo>
                <a:cubicBezTo>
                  <a:pt x="9022" y="261972"/>
                  <a:pt x="10080" y="332881"/>
                  <a:pt x="9551" y="337114"/>
                </a:cubicBezTo>
                <a:cubicBezTo>
                  <a:pt x="9022" y="341347"/>
                  <a:pt x="5318" y="308010"/>
                  <a:pt x="6376" y="283139"/>
                </a:cubicBezTo>
                <a:cubicBezTo>
                  <a:pt x="7434" y="258268"/>
                  <a:pt x="16430" y="195827"/>
                  <a:pt x="15901" y="187889"/>
                </a:cubicBezTo>
                <a:cubicBezTo>
                  <a:pt x="15372" y="179952"/>
                  <a:pt x="-8441" y="254564"/>
                  <a:pt x="3201" y="235514"/>
                </a:cubicBezTo>
                <a:cubicBezTo>
                  <a:pt x="14843" y="216464"/>
                  <a:pt x="78872" y="91581"/>
                  <a:pt x="85751" y="73589"/>
                </a:cubicBezTo>
                <a:cubicBezTo>
                  <a:pt x="92630" y="55597"/>
                  <a:pt x="31776" y="137089"/>
                  <a:pt x="44476" y="127564"/>
                </a:cubicBezTo>
                <a:cubicBezTo>
                  <a:pt x="57176" y="118039"/>
                  <a:pt x="168301" y="-9490"/>
                  <a:pt x="165126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638751B-0BF3-0228-497E-F3692992C03A}"/>
              </a:ext>
            </a:extLst>
          </p:cNvPr>
          <p:cNvSpPr/>
          <p:nvPr/>
        </p:nvSpPr>
        <p:spPr>
          <a:xfrm>
            <a:off x="7111842" y="3383105"/>
            <a:ext cx="639363" cy="332621"/>
          </a:xfrm>
          <a:custGeom>
            <a:avLst/>
            <a:gdLst>
              <a:gd name="connsiteX0" fmla="*/ 158 w 639363"/>
              <a:gd name="connsiteY0" fmla="*/ 252270 h 332621"/>
              <a:gd name="connsiteX1" fmla="*/ 177958 w 639363"/>
              <a:gd name="connsiteY1" fmla="*/ 150670 h 332621"/>
              <a:gd name="connsiteX2" fmla="*/ 149383 w 639363"/>
              <a:gd name="connsiteY2" fmla="*/ 166545 h 332621"/>
              <a:gd name="connsiteX3" fmla="*/ 339883 w 639363"/>
              <a:gd name="connsiteY3" fmla="*/ 169720 h 332621"/>
              <a:gd name="connsiteX4" fmla="*/ 311308 w 639363"/>
              <a:gd name="connsiteY4" fmla="*/ 169720 h 332621"/>
              <a:gd name="connsiteX5" fmla="*/ 520858 w 639363"/>
              <a:gd name="connsiteY5" fmla="*/ 258620 h 332621"/>
              <a:gd name="connsiteX6" fmla="*/ 492283 w 639363"/>
              <a:gd name="connsiteY6" fmla="*/ 252270 h 332621"/>
              <a:gd name="connsiteX7" fmla="*/ 631983 w 639363"/>
              <a:gd name="connsiteY7" fmla="*/ 328470 h 332621"/>
              <a:gd name="connsiteX8" fmla="*/ 612933 w 639363"/>
              <a:gd name="connsiteY8" fmla="*/ 315770 h 332621"/>
              <a:gd name="connsiteX9" fmla="*/ 552608 w 639363"/>
              <a:gd name="connsiteY9" fmla="*/ 258620 h 332621"/>
              <a:gd name="connsiteX10" fmla="*/ 593883 w 639363"/>
              <a:gd name="connsiteY10" fmla="*/ 214170 h 332621"/>
              <a:gd name="connsiteX11" fmla="*/ 565308 w 639363"/>
              <a:gd name="connsiteY11" fmla="*/ 233220 h 332621"/>
              <a:gd name="connsiteX12" fmla="*/ 508158 w 639363"/>
              <a:gd name="connsiteY12" fmla="*/ 179245 h 332621"/>
              <a:gd name="connsiteX13" fmla="*/ 571658 w 639363"/>
              <a:gd name="connsiteY13" fmla="*/ 150670 h 332621"/>
              <a:gd name="connsiteX14" fmla="*/ 482758 w 639363"/>
              <a:gd name="connsiteY14" fmla="*/ 169720 h 332621"/>
              <a:gd name="connsiteX15" fmla="*/ 428783 w 639363"/>
              <a:gd name="connsiteY15" fmla="*/ 141145 h 332621"/>
              <a:gd name="connsiteX16" fmla="*/ 466883 w 639363"/>
              <a:gd name="connsiteY16" fmla="*/ 1445 h 332621"/>
              <a:gd name="connsiteX17" fmla="*/ 447833 w 639363"/>
              <a:gd name="connsiteY17" fmla="*/ 71295 h 332621"/>
              <a:gd name="connsiteX18" fmla="*/ 355758 w 639363"/>
              <a:gd name="connsiteY18" fmla="*/ 118920 h 332621"/>
              <a:gd name="connsiteX19" fmla="*/ 416083 w 639363"/>
              <a:gd name="connsiteY19" fmla="*/ 36370 h 332621"/>
              <a:gd name="connsiteX20" fmla="*/ 282733 w 639363"/>
              <a:gd name="connsiteY20" fmla="*/ 122095 h 332621"/>
              <a:gd name="connsiteX21" fmla="*/ 292258 w 639363"/>
              <a:gd name="connsiteY21" fmla="*/ 30020 h 332621"/>
              <a:gd name="connsiteX22" fmla="*/ 241458 w 639363"/>
              <a:gd name="connsiteY22" fmla="*/ 122095 h 332621"/>
              <a:gd name="connsiteX23" fmla="*/ 241458 w 639363"/>
              <a:gd name="connsiteY23" fmla="*/ 71295 h 332621"/>
              <a:gd name="connsiteX24" fmla="*/ 250983 w 639363"/>
              <a:gd name="connsiteY24" fmla="*/ 30020 h 332621"/>
              <a:gd name="connsiteX25" fmla="*/ 235108 w 639363"/>
              <a:gd name="connsiteY25" fmla="*/ 93520 h 332621"/>
              <a:gd name="connsiteX26" fmla="*/ 114458 w 639363"/>
              <a:gd name="connsiteY26" fmla="*/ 131620 h 332621"/>
              <a:gd name="connsiteX27" fmla="*/ 146208 w 639363"/>
              <a:gd name="connsiteY27" fmla="*/ 96695 h 332621"/>
              <a:gd name="connsiteX28" fmla="*/ 158 w 639363"/>
              <a:gd name="connsiteY28" fmla="*/ 252270 h 3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9363" h="332621">
                <a:moveTo>
                  <a:pt x="158" y="252270"/>
                </a:moveTo>
                <a:cubicBezTo>
                  <a:pt x="5450" y="261266"/>
                  <a:pt x="153087" y="164957"/>
                  <a:pt x="177958" y="150670"/>
                </a:cubicBezTo>
                <a:cubicBezTo>
                  <a:pt x="202829" y="136382"/>
                  <a:pt x="122395" y="163370"/>
                  <a:pt x="149383" y="166545"/>
                </a:cubicBezTo>
                <a:cubicBezTo>
                  <a:pt x="176371" y="169720"/>
                  <a:pt x="312896" y="169191"/>
                  <a:pt x="339883" y="169720"/>
                </a:cubicBezTo>
                <a:cubicBezTo>
                  <a:pt x="366870" y="170249"/>
                  <a:pt x="281146" y="154903"/>
                  <a:pt x="311308" y="169720"/>
                </a:cubicBezTo>
                <a:cubicBezTo>
                  <a:pt x="341470" y="184537"/>
                  <a:pt x="490696" y="244862"/>
                  <a:pt x="520858" y="258620"/>
                </a:cubicBezTo>
                <a:cubicBezTo>
                  <a:pt x="551020" y="272378"/>
                  <a:pt x="473762" y="240628"/>
                  <a:pt x="492283" y="252270"/>
                </a:cubicBezTo>
                <a:cubicBezTo>
                  <a:pt x="510804" y="263912"/>
                  <a:pt x="631983" y="328470"/>
                  <a:pt x="631983" y="328470"/>
                </a:cubicBezTo>
                <a:cubicBezTo>
                  <a:pt x="652091" y="339053"/>
                  <a:pt x="626162" y="327412"/>
                  <a:pt x="612933" y="315770"/>
                </a:cubicBezTo>
                <a:cubicBezTo>
                  <a:pt x="599704" y="304128"/>
                  <a:pt x="555783" y="275553"/>
                  <a:pt x="552608" y="258620"/>
                </a:cubicBezTo>
                <a:cubicBezTo>
                  <a:pt x="549433" y="241687"/>
                  <a:pt x="591766" y="218403"/>
                  <a:pt x="593883" y="214170"/>
                </a:cubicBezTo>
                <a:cubicBezTo>
                  <a:pt x="596000" y="209937"/>
                  <a:pt x="579595" y="239041"/>
                  <a:pt x="565308" y="233220"/>
                </a:cubicBezTo>
                <a:cubicBezTo>
                  <a:pt x="551021" y="227399"/>
                  <a:pt x="507100" y="193003"/>
                  <a:pt x="508158" y="179245"/>
                </a:cubicBezTo>
                <a:cubicBezTo>
                  <a:pt x="509216" y="165487"/>
                  <a:pt x="575891" y="152257"/>
                  <a:pt x="571658" y="150670"/>
                </a:cubicBezTo>
                <a:cubicBezTo>
                  <a:pt x="567425" y="149083"/>
                  <a:pt x="506571" y="171308"/>
                  <a:pt x="482758" y="169720"/>
                </a:cubicBezTo>
                <a:cubicBezTo>
                  <a:pt x="458945" y="168132"/>
                  <a:pt x="431429" y="169191"/>
                  <a:pt x="428783" y="141145"/>
                </a:cubicBezTo>
                <a:cubicBezTo>
                  <a:pt x="426137" y="113099"/>
                  <a:pt x="466883" y="1445"/>
                  <a:pt x="466883" y="1445"/>
                </a:cubicBezTo>
                <a:cubicBezTo>
                  <a:pt x="470058" y="-10197"/>
                  <a:pt x="466354" y="51716"/>
                  <a:pt x="447833" y="71295"/>
                </a:cubicBezTo>
                <a:cubicBezTo>
                  <a:pt x="429312" y="90874"/>
                  <a:pt x="361050" y="124741"/>
                  <a:pt x="355758" y="118920"/>
                </a:cubicBezTo>
                <a:cubicBezTo>
                  <a:pt x="350466" y="113099"/>
                  <a:pt x="428254" y="35841"/>
                  <a:pt x="416083" y="36370"/>
                </a:cubicBezTo>
                <a:cubicBezTo>
                  <a:pt x="403912" y="36899"/>
                  <a:pt x="303370" y="123153"/>
                  <a:pt x="282733" y="122095"/>
                </a:cubicBezTo>
                <a:cubicBezTo>
                  <a:pt x="262096" y="121037"/>
                  <a:pt x="299137" y="30020"/>
                  <a:pt x="292258" y="30020"/>
                </a:cubicBezTo>
                <a:cubicBezTo>
                  <a:pt x="285379" y="30020"/>
                  <a:pt x="249925" y="115216"/>
                  <a:pt x="241458" y="122095"/>
                </a:cubicBezTo>
                <a:cubicBezTo>
                  <a:pt x="232991" y="128974"/>
                  <a:pt x="239871" y="86641"/>
                  <a:pt x="241458" y="71295"/>
                </a:cubicBezTo>
                <a:cubicBezTo>
                  <a:pt x="243046" y="55949"/>
                  <a:pt x="252041" y="26316"/>
                  <a:pt x="250983" y="30020"/>
                </a:cubicBezTo>
                <a:cubicBezTo>
                  <a:pt x="249925" y="33724"/>
                  <a:pt x="257862" y="76587"/>
                  <a:pt x="235108" y="93520"/>
                </a:cubicBezTo>
                <a:cubicBezTo>
                  <a:pt x="212354" y="110453"/>
                  <a:pt x="129275" y="131091"/>
                  <a:pt x="114458" y="131620"/>
                </a:cubicBezTo>
                <a:cubicBezTo>
                  <a:pt x="99641" y="132149"/>
                  <a:pt x="168962" y="72883"/>
                  <a:pt x="146208" y="96695"/>
                </a:cubicBezTo>
                <a:cubicBezTo>
                  <a:pt x="123454" y="120507"/>
                  <a:pt x="-5134" y="243274"/>
                  <a:pt x="158" y="252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B4BAAE2-47B4-CCA5-22EC-3B7A052463EE}"/>
              </a:ext>
            </a:extLst>
          </p:cNvPr>
          <p:cNvSpPr/>
          <p:nvPr/>
        </p:nvSpPr>
        <p:spPr>
          <a:xfrm>
            <a:off x="7064253" y="3603008"/>
            <a:ext cx="26002" cy="219445"/>
          </a:xfrm>
          <a:custGeom>
            <a:avLst/>
            <a:gdLst>
              <a:gd name="connsiteX0" fmla="*/ 25522 w 26002"/>
              <a:gd name="connsiteY0" fmla="*/ 617 h 219445"/>
              <a:gd name="connsiteX1" fmla="*/ 122 w 26002"/>
              <a:gd name="connsiteY1" fmla="*/ 213342 h 219445"/>
              <a:gd name="connsiteX2" fmla="*/ 15997 w 26002"/>
              <a:gd name="connsiteY2" fmla="*/ 149842 h 219445"/>
              <a:gd name="connsiteX3" fmla="*/ 25522 w 26002"/>
              <a:gd name="connsiteY3" fmla="*/ 617 h 21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2" h="219445">
                <a:moveTo>
                  <a:pt x="25522" y="617"/>
                </a:moveTo>
                <a:cubicBezTo>
                  <a:pt x="22876" y="11200"/>
                  <a:pt x="1709" y="188471"/>
                  <a:pt x="122" y="213342"/>
                </a:cubicBezTo>
                <a:cubicBezTo>
                  <a:pt x="-1466" y="238213"/>
                  <a:pt x="12822" y="181063"/>
                  <a:pt x="15997" y="149842"/>
                </a:cubicBezTo>
                <a:cubicBezTo>
                  <a:pt x="19172" y="118621"/>
                  <a:pt x="28168" y="-9966"/>
                  <a:pt x="25522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460E873-E6DB-E68B-46F5-845ACAE7C0AF}"/>
              </a:ext>
            </a:extLst>
          </p:cNvPr>
          <p:cNvSpPr/>
          <p:nvPr/>
        </p:nvSpPr>
        <p:spPr>
          <a:xfrm>
            <a:off x="7381875" y="3596854"/>
            <a:ext cx="194881" cy="213262"/>
          </a:xfrm>
          <a:custGeom>
            <a:avLst/>
            <a:gdLst>
              <a:gd name="connsiteX0" fmla="*/ 171450 w 194881"/>
              <a:gd name="connsiteY0" fmla="*/ 421 h 213262"/>
              <a:gd name="connsiteX1" fmla="*/ 193675 w 194881"/>
              <a:gd name="connsiteY1" fmla="*/ 105196 h 213262"/>
              <a:gd name="connsiteX2" fmla="*/ 127000 w 194881"/>
              <a:gd name="connsiteY2" fmla="*/ 168696 h 213262"/>
              <a:gd name="connsiteX3" fmla="*/ 168275 w 194881"/>
              <a:gd name="connsiteY3" fmla="*/ 168696 h 213262"/>
              <a:gd name="connsiteX4" fmla="*/ 0 w 194881"/>
              <a:gd name="connsiteY4" fmla="*/ 213146 h 213262"/>
              <a:gd name="connsiteX5" fmla="*/ 168275 w 194881"/>
              <a:gd name="connsiteY5" fmla="*/ 178221 h 213262"/>
              <a:gd name="connsiteX6" fmla="*/ 168275 w 194881"/>
              <a:gd name="connsiteY6" fmla="*/ 82971 h 213262"/>
              <a:gd name="connsiteX7" fmla="*/ 168275 w 194881"/>
              <a:gd name="connsiteY7" fmla="*/ 124246 h 213262"/>
              <a:gd name="connsiteX8" fmla="*/ 190500 w 194881"/>
              <a:gd name="connsiteY8" fmla="*/ 70271 h 213262"/>
              <a:gd name="connsiteX9" fmla="*/ 171450 w 194881"/>
              <a:gd name="connsiteY9" fmla="*/ 421 h 2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881" h="213262">
                <a:moveTo>
                  <a:pt x="171450" y="421"/>
                </a:moveTo>
                <a:cubicBezTo>
                  <a:pt x="171979" y="6242"/>
                  <a:pt x="201083" y="77150"/>
                  <a:pt x="193675" y="105196"/>
                </a:cubicBezTo>
                <a:cubicBezTo>
                  <a:pt x="186267" y="133242"/>
                  <a:pt x="131233" y="158113"/>
                  <a:pt x="127000" y="168696"/>
                </a:cubicBezTo>
                <a:cubicBezTo>
                  <a:pt x="122767" y="179279"/>
                  <a:pt x="189442" y="161288"/>
                  <a:pt x="168275" y="168696"/>
                </a:cubicBezTo>
                <a:cubicBezTo>
                  <a:pt x="147108" y="176104"/>
                  <a:pt x="0" y="211559"/>
                  <a:pt x="0" y="213146"/>
                </a:cubicBezTo>
                <a:cubicBezTo>
                  <a:pt x="0" y="214733"/>
                  <a:pt x="140229" y="199917"/>
                  <a:pt x="168275" y="178221"/>
                </a:cubicBezTo>
                <a:cubicBezTo>
                  <a:pt x="196321" y="156525"/>
                  <a:pt x="168275" y="82971"/>
                  <a:pt x="168275" y="82971"/>
                </a:cubicBezTo>
                <a:cubicBezTo>
                  <a:pt x="168275" y="73975"/>
                  <a:pt x="164571" y="126363"/>
                  <a:pt x="168275" y="124246"/>
                </a:cubicBezTo>
                <a:cubicBezTo>
                  <a:pt x="171979" y="122129"/>
                  <a:pt x="189971" y="89850"/>
                  <a:pt x="190500" y="70271"/>
                </a:cubicBezTo>
                <a:cubicBezTo>
                  <a:pt x="191029" y="50692"/>
                  <a:pt x="170921" y="-5400"/>
                  <a:pt x="171450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24E501E-0804-DAA0-F11C-155B08FCCB5A}"/>
              </a:ext>
            </a:extLst>
          </p:cNvPr>
          <p:cNvSpPr/>
          <p:nvPr/>
        </p:nvSpPr>
        <p:spPr>
          <a:xfrm>
            <a:off x="7502231" y="3564117"/>
            <a:ext cx="83323" cy="215060"/>
          </a:xfrm>
          <a:custGeom>
            <a:avLst/>
            <a:gdLst>
              <a:gd name="connsiteX0" fmla="*/ 25694 w 83323"/>
              <a:gd name="connsiteY0" fmla="*/ 1408 h 215060"/>
              <a:gd name="connsiteX1" fmla="*/ 54269 w 83323"/>
              <a:gd name="connsiteY1" fmla="*/ 122058 h 215060"/>
              <a:gd name="connsiteX2" fmla="*/ 294 w 83323"/>
              <a:gd name="connsiteY2" fmla="*/ 214133 h 215060"/>
              <a:gd name="connsiteX3" fmla="*/ 82844 w 83323"/>
              <a:gd name="connsiteY3" fmla="*/ 64908 h 215060"/>
              <a:gd name="connsiteX4" fmla="*/ 25694 w 83323"/>
              <a:gd name="connsiteY4" fmla="*/ 1408 h 21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23" h="215060">
                <a:moveTo>
                  <a:pt x="25694" y="1408"/>
                </a:moveTo>
                <a:cubicBezTo>
                  <a:pt x="20931" y="10933"/>
                  <a:pt x="58502" y="86604"/>
                  <a:pt x="54269" y="122058"/>
                </a:cubicBezTo>
                <a:cubicBezTo>
                  <a:pt x="50036" y="157512"/>
                  <a:pt x="-4469" y="223658"/>
                  <a:pt x="294" y="214133"/>
                </a:cubicBezTo>
                <a:cubicBezTo>
                  <a:pt x="5057" y="204608"/>
                  <a:pt x="76494" y="97187"/>
                  <a:pt x="82844" y="64908"/>
                </a:cubicBezTo>
                <a:cubicBezTo>
                  <a:pt x="89194" y="32629"/>
                  <a:pt x="30457" y="-8117"/>
                  <a:pt x="25694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475AFF73-6FC3-ACF5-E876-7C964FCC0851}"/>
              </a:ext>
            </a:extLst>
          </p:cNvPr>
          <p:cNvSpPr/>
          <p:nvPr/>
        </p:nvSpPr>
        <p:spPr>
          <a:xfrm>
            <a:off x="7064366" y="3782378"/>
            <a:ext cx="327034" cy="27645"/>
          </a:xfrm>
          <a:custGeom>
            <a:avLst/>
            <a:gdLst>
              <a:gd name="connsiteX0" fmla="*/ 9 w 327034"/>
              <a:gd name="connsiteY0" fmla="*/ 2222 h 27645"/>
              <a:gd name="connsiteX1" fmla="*/ 120659 w 327034"/>
              <a:gd name="connsiteY1" fmla="*/ 2222 h 27645"/>
              <a:gd name="connsiteX2" fmla="*/ 209559 w 327034"/>
              <a:gd name="connsiteY2" fmla="*/ 24447 h 27645"/>
              <a:gd name="connsiteX3" fmla="*/ 180984 w 327034"/>
              <a:gd name="connsiteY3" fmla="*/ 11747 h 27645"/>
              <a:gd name="connsiteX4" fmla="*/ 327034 w 327034"/>
              <a:gd name="connsiteY4" fmla="*/ 11747 h 27645"/>
              <a:gd name="connsiteX5" fmla="*/ 180984 w 327034"/>
              <a:gd name="connsiteY5" fmla="*/ 27622 h 27645"/>
              <a:gd name="connsiteX6" fmla="*/ 127009 w 327034"/>
              <a:gd name="connsiteY6" fmla="*/ 14922 h 27645"/>
              <a:gd name="connsiteX7" fmla="*/ 9 w 327034"/>
              <a:gd name="connsiteY7" fmla="*/ 2222 h 2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34" h="27645">
                <a:moveTo>
                  <a:pt x="9" y="2222"/>
                </a:moveTo>
                <a:cubicBezTo>
                  <a:pt x="-1049" y="105"/>
                  <a:pt x="85734" y="-1482"/>
                  <a:pt x="120659" y="2222"/>
                </a:cubicBezTo>
                <a:cubicBezTo>
                  <a:pt x="155584" y="5926"/>
                  <a:pt x="199505" y="22860"/>
                  <a:pt x="209559" y="24447"/>
                </a:cubicBezTo>
                <a:cubicBezTo>
                  <a:pt x="219613" y="26034"/>
                  <a:pt x="161405" y="13864"/>
                  <a:pt x="180984" y="11747"/>
                </a:cubicBezTo>
                <a:cubicBezTo>
                  <a:pt x="200563" y="9630"/>
                  <a:pt x="327034" y="9101"/>
                  <a:pt x="327034" y="11747"/>
                </a:cubicBezTo>
                <a:cubicBezTo>
                  <a:pt x="327034" y="14393"/>
                  <a:pt x="214321" y="27093"/>
                  <a:pt x="180984" y="27622"/>
                </a:cubicBezTo>
                <a:cubicBezTo>
                  <a:pt x="147647" y="28151"/>
                  <a:pt x="162463" y="19684"/>
                  <a:pt x="127009" y="14922"/>
                </a:cubicBezTo>
                <a:cubicBezTo>
                  <a:pt x="91555" y="10160"/>
                  <a:pt x="1067" y="4339"/>
                  <a:pt x="9" y="2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B548EF56-5FFA-516A-D8C6-A9C508E6B750}"/>
              </a:ext>
            </a:extLst>
          </p:cNvPr>
          <p:cNvSpPr/>
          <p:nvPr/>
        </p:nvSpPr>
        <p:spPr>
          <a:xfrm>
            <a:off x="7489681" y="3536934"/>
            <a:ext cx="38554" cy="234968"/>
          </a:xfrm>
          <a:custGeom>
            <a:avLst/>
            <a:gdLst>
              <a:gd name="connsiteX0" fmla="*/ 22369 w 38554"/>
              <a:gd name="connsiteY0" fmla="*/ 16 h 234968"/>
              <a:gd name="connsiteX1" fmla="*/ 38244 w 38554"/>
              <a:gd name="connsiteY1" fmla="*/ 79391 h 234968"/>
              <a:gd name="connsiteX2" fmla="*/ 19194 w 38554"/>
              <a:gd name="connsiteY2" fmla="*/ 180991 h 234968"/>
              <a:gd name="connsiteX3" fmla="*/ 38244 w 38554"/>
              <a:gd name="connsiteY3" fmla="*/ 133366 h 234968"/>
              <a:gd name="connsiteX4" fmla="*/ 144 w 38554"/>
              <a:gd name="connsiteY4" fmla="*/ 234966 h 234968"/>
              <a:gd name="connsiteX5" fmla="*/ 25544 w 38554"/>
              <a:gd name="connsiteY5" fmla="*/ 136541 h 234968"/>
              <a:gd name="connsiteX6" fmla="*/ 35069 w 38554"/>
              <a:gd name="connsiteY6" fmla="*/ 85741 h 234968"/>
              <a:gd name="connsiteX7" fmla="*/ 22369 w 38554"/>
              <a:gd name="connsiteY7" fmla="*/ 16 h 23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4" h="234968">
                <a:moveTo>
                  <a:pt x="22369" y="16"/>
                </a:moveTo>
                <a:cubicBezTo>
                  <a:pt x="22898" y="-1042"/>
                  <a:pt x="38773" y="49229"/>
                  <a:pt x="38244" y="79391"/>
                </a:cubicBezTo>
                <a:cubicBezTo>
                  <a:pt x="37715" y="109554"/>
                  <a:pt x="19194" y="171995"/>
                  <a:pt x="19194" y="180991"/>
                </a:cubicBezTo>
                <a:cubicBezTo>
                  <a:pt x="19194" y="189987"/>
                  <a:pt x="41419" y="124370"/>
                  <a:pt x="38244" y="133366"/>
                </a:cubicBezTo>
                <a:cubicBezTo>
                  <a:pt x="35069" y="142362"/>
                  <a:pt x="2261" y="234437"/>
                  <a:pt x="144" y="234966"/>
                </a:cubicBezTo>
                <a:cubicBezTo>
                  <a:pt x="-1973" y="235495"/>
                  <a:pt x="19723" y="161412"/>
                  <a:pt x="25544" y="136541"/>
                </a:cubicBezTo>
                <a:cubicBezTo>
                  <a:pt x="31365" y="111670"/>
                  <a:pt x="34540" y="104791"/>
                  <a:pt x="35069" y="85741"/>
                </a:cubicBezTo>
                <a:cubicBezTo>
                  <a:pt x="35598" y="66691"/>
                  <a:pt x="21840" y="1074"/>
                  <a:pt x="2236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EA18AE0-E2DD-9EC6-B351-EEF6E4E3FD08}"/>
              </a:ext>
            </a:extLst>
          </p:cNvPr>
          <p:cNvSpPr/>
          <p:nvPr/>
        </p:nvSpPr>
        <p:spPr>
          <a:xfrm>
            <a:off x="7379259" y="3530218"/>
            <a:ext cx="116941" cy="281449"/>
          </a:xfrm>
          <a:custGeom>
            <a:avLst/>
            <a:gdLst>
              <a:gd name="connsiteX0" fmla="*/ 53416 w 116941"/>
              <a:gd name="connsiteY0" fmla="*/ 382 h 281449"/>
              <a:gd name="connsiteX1" fmla="*/ 94691 w 116941"/>
              <a:gd name="connsiteY1" fmla="*/ 67057 h 281449"/>
              <a:gd name="connsiteX2" fmla="*/ 69291 w 116941"/>
              <a:gd name="connsiteY2" fmla="*/ 175007 h 281449"/>
              <a:gd name="connsiteX3" fmla="*/ 78816 w 116941"/>
              <a:gd name="connsiteY3" fmla="*/ 149607 h 281449"/>
              <a:gd name="connsiteX4" fmla="*/ 2616 w 116941"/>
              <a:gd name="connsiteY4" fmla="*/ 276607 h 281449"/>
              <a:gd name="connsiteX5" fmla="*/ 24841 w 116941"/>
              <a:gd name="connsiteY5" fmla="*/ 244857 h 281449"/>
              <a:gd name="connsiteX6" fmla="*/ 94691 w 116941"/>
              <a:gd name="connsiteY6" fmla="*/ 149607 h 281449"/>
              <a:gd name="connsiteX7" fmla="*/ 81991 w 116941"/>
              <a:gd name="connsiteY7" fmla="*/ 162307 h 281449"/>
              <a:gd name="connsiteX8" fmla="*/ 116916 w 116941"/>
              <a:gd name="connsiteY8" fmla="*/ 44832 h 281449"/>
              <a:gd name="connsiteX9" fmla="*/ 53416 w 116941"/>
              <a:gd name="connsiteY9" fmla="*/ 382 h 2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941" h="281449">
                <a:moveTo>
                  <a:pt x="53416" y="382"/>
                </a:moveTo>
                <a:cubicBezTo>
                  <a:pt x="49712" y="4086"/>
                  <a:pt x="92045" y="37953"/>
                  <a:pt x="94691" y="67057"/>
                </a:cubicBezTo>
                <a:cubicBezTo>
                  <a:pt x="97337" y="96161"/>
                  <a:pt x="71937" y="161249"/>
                  <a:pt x="69291" y="175007"/>
                </a:cubicBezTo>
                <a:cubicBezTo>
                  <a:pt x="66645" y="188765"/>
                  <a:pt x="89928" y="132674"/>
                  <a:pt x="78816" y="149607"/>
                </a:cubicBezTo>
                <a:cubicBezTo>
                  <a:pt x="67704" y="166540"/>
                  <a:pt x="11612" y="260732"/>
                  <a:pt x="2616" y="276607"/>
                </a:cubicBezTo>
                <a:cubicBezTo>
                  <a:pt x="-6380" y="292482"/>
                  <a:pt x="9495" y="266024"/>
                  <a:pt x="24841" y="244857"/>
                </a:cubicBezTo>
                <a:cubicBezTo>
                  <a:pt x="40187" y="223690"/>
                  <a:pt x="85166" y="163365"/>
                  <a:pt x="94691" y="149607"/>
                </a:cubicBezTo>
                <a:cubicBezTo>
                  <a:pt x="104216" y="135849"/>
                  <a:pt x="78287" y="179769"/>
                  <a:pt x="81991" y="162307"/>
                </a:cubicBezTo>
                <a:cubicBezTo>
                  <a:pt x="85695" y="144845"/>
                  <a:pt x="117974" y="69174"/>
                  <a:pt x="116916" y="44832"/>
                </a:cubicBezTo>
                <a:cubicBezTo>
                  <a:pt x="115858" y="20490"/>
                  <a:pt x="57120" y="-3322"/>
                  <a:pt x="53416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34A17133-903E-31C5-8A67-B1A2ECAB1304}"/>
              </a:ext>
            </a:extLst>
          </p:cNvPr>
          <p:cNvSpPr/>
          <p:nvPr/>
        </p:nvSpPr>
        <p:spPr>
          <a:xfrm>
            <a:off x="7057435" y="3806825"/>
            <a:ext cx="365783" cy="28575"/>
          </a:xfrm>
          <a:custGeom>
            <a:avLst/>
            <a:gdLst>
              <a:gd name="connsiteX0" fmla="*/ 590 w 365783"/>
              <a:gd name="connsiteY0" fmla="*/ 0 h 28575"/>
              <a:gd name="connsiteX1" fmla="*/ 241890 w 365783"/>
              <a:gd name="connsiteY1" fmla="*/ 22225 h 28575"/>
              <a:gd name="connsiteX2" fmla="*/ 200615 w 365783"/>
              <a:gd name="connsiteY2" fmla="*/ 19050 h 28575"/>
              <a:gd name="connsiteX3" fmla="*/ 365715 w 365783"/>
              <a:gd name="connsiteY3" fmla="*/ 9525 h 28575"/>
              <a:gd name="connsiteX4" fmla="*/ 178390 w 365783"/>
              <a:gd name="connsiteY4" fmla="*/ 28575 h 28575"/>
              <a:gd name="connsiteX5" fmla="*/ 590 w 365783"/>
              <a:gd name="connsiteY5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83" h="28575">
                <a:moveTo>
                  <a:pt x="590" y="0"/>
                </a:moveTo>
                <a:lnTo>
                  <a:pt x="241890" y="22225"/>
                </a:lnTo>
                <a:cubicBezTo>
                  <a:pt x="275227" y="25400"/>
                  <a:pt x="179978" y="21167"/>
                  <a:pt x="200615" y="19050"/>
                </a:cubicBezTo>
                <a:cubicBezTo>
                  <a:pt x="221252" y="16933"/>
                  <a:pt x="369419" y="7938"/>
                  <a:pt x="365715" y="9525"/>
                </a:cubicBezTo>
                <a:cubicBezTo>
                  <a:pt x="362011" y="11112"/>
                  <a:pt x="232365" y="28575"/>
                  <a:pt x="178390" y="28575"/>
                </a:cubicBezTo>
                <a:cubicBezTo>
                  <a:pt x="124415" y="28575"/>
                  <a:pt x="-9993" y="1058"/>
                  <a:pt x="5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7279D15-24D6-D88C-ED8D-692A4D8D470B}"/>
              </a:ext>
            </a:extLst>
          </p:cNvPr>
          <p:cNvSpPr/>
          <p:nvPr/>
        </p:nvSpPr>
        <p:spPr>
          <a:xfrm>
            <a:off x="7042121" y="3787752"/>
            <a:ext cx="403254" cy="82931"/>
          </a:xfrm>
          <a:custGeom>
            <a:avLst/>
            <a:gdLst>
              <a:gd name="connsiteX0" fmla="*/ 403254 w 403254"/>
              <a:gd name="connsiteY0" fmla="*/ 31773 h 82931"/>
              <a:gd name="connsiteX1" fmla="*/ 130204 w 403254"/>
              <a:gd name="connsiteY1" fmla="*/ 63523 h 82931"/>
              <a:gd name="connsiteX2" fmla="*/ 209579 w 403254"/>
              <a:gd name="connsiteY2" fmla="*/ 82573 h 82931"/>
              <a:gd name="connsiteX3" fmla="*/ 82579 w 403254"/>
              <a:gd name="connsiteY3" fmla="*/ 76223 h 82931"/>
              <a:gd name="connsiteX4" fmla="*/ 15904 w 403254"/>
              <a:gd name="connsiteY4" fmla="*/ 79398 h 82931"/>
              <a:gd name="connsiteX5" fmla="*/ 73054 w 403254"/>
              <a:gd name="connsiteY5" fmla="*/ 79398 h 82931"/>
              <a:gd name="connsiteX6" fmla="*/ 38129 w 403254"/>
              <a:gd name="connsiteY6" fmla="*/ 53998 h 82931"/>
              <a:gd name="connsiteX7" fmla="*/ 29 w 403254"/>
              <a:gd name="connsiteY7" fmla="*/ 23 h 82931"/>
              <a:gd name="connsiteX8" fmla="*/ 31779 w 403254"/>
              <a:gd name="connsiteY8" fmla="*/ 47648 h 82931"/>
              <a:gd name="connsiteX9" fmla="*/ 28604 w 403254"/>
              <a:gd name="connsiteY9" fmla="*/ 79398 h 82931"/>
              <a:gd name="connsiteX10" fmla="*/ 228629 w 403254"/>
              <a:gd name="connsiteY10" fmla="*/ 63523 h 82931"/>
              <a:gd name="connsiteX11" fmla="*/ 225454 w 403254"/>
              <a:gd name="connsiteY11" fmla="*/ 53998 h 82931"/>
              <a:gd name="connsiteX12" fmla="*/ 403254 w 403254"/>
              <a:gd name="connsiteY12" fmla="*/ 31773 h 8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254" h="82931">
                <a:moveTo>
                  <a:pt x="403254" y="31773"/>
                </a:moveTo>
                <a:cubicBezTo>
                  <a:pt x="387379" y="33361"/>
                  <a:pt x="162483" y="55056"/>
                  <a:pt x="130204" y="63523"/>
                </a:cubicBezTo>
                <a:cubicBezTo>
                  <a:pt x="97925" y="71990"/>
                  <a:pt x="217516" y="80456"/>
                  <a:pt x="209579" y="82573"/>
                </a:cubicBezTo>
                <a:cubicBezTo>
                  <a:pt x="201642" y="84690"/>
                  <a:pt x="114858" y="76752"/>
                  <a:pt x="82579" y="76223"/>
                </a:cubicBezTo>
                <a:cubicBezTo>
                  <a:pt x="50300" y="75694"/>
                  <a:pt x="17491" y="78869"/>
                  <a:pt x="15904" y="79398"/>
                </a:cubicBezTo>
                <a:cubicBezTo>
                  <a:pt x="14317" y="79927"/>
                  <a:pt x="69350" y="83631"/>
                  <a:pt x="73054" y="79398"/>
                </a:cubicBezTo>
                <a:cubicBezTo>
                  <a:pt x="76758" y="75165"/>
                  <a:pt x="50300" y="67227"/>
                  <a:pt x="38129" y="53998"/>
                </a:cubicBezTo>
                <a:cubicBezTo>
                  <a:pt x="25958" y="40769"/>
                  <a:pt x="1087" y="1081"/>
                  <a:pt x="29" y="23"/>
                </a:cubicBezTo>
                <a:cubicBezTo>
                  <a:pt x="-1029" y="-1035"/>
                  <a:pt x="27017" y="34419"/>
                  <a:pt x="31779" y="47648"/>
                </a:cubicBezTo>
                <a:cubicBezTo>
                  <a:pt x="36541" y="60877"/>
                  <a:pt x="-4204" y="76752"/>
                  <a:pt x="28604" y="79398"/>
                </a:cubicBezTo>
                <a:lnTo>
                  <a:pt x="228629" y="63523"/>
                </a:lnTo>
                <a:cubicBezTo>
                  <a:pt x="261437" y="59290"/>
                  <a:pt x="195291" y="57702"/>
                  <a:pt x="225454" y="53998"/>
                </a:cubicBezTo>
                <a:lnTo>
                  <a:pt x="403254" y="317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A165CC6-CA30-8151-B8B9-421EE6C32331}"/>
              </a:ext>
            </a:extLst>
          </p:cNvPr>
          <p:cNvSpPr/>
          <p:nvPr/>
        </p:nvSpPr>
        <p:spPr>
          <a:xfrm>
            <a:off x="7092115" y="3530797"/>
            <a:ext cx="369138" cy="234025"/>
          </a:xfrm>
          <a:custGeom>
            <a:avLst/>
            <a:gdLst>
              <a:gd name="connsiteX0" fmla="*/ 23060 w 369138"/>
              <a:gd name="connsiteY0" fmla="*/ 85528 h 234025"/>
              <a:gd name="connsiteX1" fmla="*/ 835 w 369138"/>
              <a:gd name="connsiteY1" fmla="*/ 136328 h 234025"/>
              <a:gd name="connsiteX2" fmla="*/ 26235 w 369138"/>
              <a:gd name="connsiteY2" fmla="*/ 199828 h 234025"/>
              <a:gd name="connsiteX3" fmla="*/ 118310 w 369138"/>
              <a:gd name="connsiteY3" fmla="*/ 225228 h 234025"/>
              <a:gd name="connsiteX4" fmla="*/ 207210 w 369138"/>
              <a:gd name="connsiteY4" fmla="*/ 231578 h 234025"/>
              <a:gd name="connsiteX5" fmla="*/ 270710 w 369138"/>
              <a:gd name="connsiteY5" fmla="*/ 187128 h 234025"/>
              <a:gd name="connsiteX6" fmla="*/ 311985 w 369138"/>
              <a:gd name="connsiteY6" fmla="*/ 126803 h 234025"/>
              <a:gd name="connsiteX7" fmla="*/ 302460 w 369138"/>
              <a:gd name="connsiteY7" fmla="*/ 72828 h 234025"/>
              <a:gd name="connsiteX8" fmla="*/ 286585 w 369138"/>
              <a:gd name="connsiteY8" fmla="*/ 31553 h 234025"/>
              <a:gd name="connsiteX9" fmla="*/ 270710 w 369138"/>
              <a:gd name="connsiteY9" fmla="*/ 18853 h 234025"/>
              <a:gd name="connsiteX10" fmla="*/ 369135 w 369138"/>
              <a:gd name="connsiteY10" fmla="*/ 22028 h 234025"/>
              <a:gd name="connsiteX11" fmla="*/ 273885 w 369138"/>
              <a:gd name="connsiteY11" fmla="*/ 2978 h 234025"/>
              <a:gd name="connsiteX12" fmla="*/ 172285 w 369138"/>
              <a:gd name="connsiteY12" fmla="*/ 9328 h 234025"/>
              <a:gd name="connsiteX13" fmla="*/ 23060 w 369138"/>
              <a:gd name="connsiteY13" fmla="*/ 85528 h 23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138" h="234025">
                <a:moveTo>
                  <a:pt x="23060" y="85528"/>
                </a:moveTo>
                <a:cubicBezTo>
                  <a:pt x="-5515" y="106695"/>
                  <a:pt x="306" y="117278"/>
                  <a:pt x="835" y="136328"/>
                </a:cubicBezTo>
                <a:cubicBezTo>
                  <a:pt x="1364" y="155378"/>
                  <a:pt x="6656" y="185011"/>
                  <a:pt x="26235" y="199828"/>
                </a:cubicBezTo>
                <a:cubicBezTo>
                  <a:pt x="45814" y="214645"/>
                  <a:pt x="88148" y="219936"/>
                  <a:pt x="118310" y="225228"/>
                </a:cubicBezTo>
                <a:cubicBezTo>
                  <a:pt x="148472" y="230520"/>
                  <a:pt x="181810" y="237928"/>
                  <a:pt x="207210" y="231578"/>
                </a:cubicBezTo>
                <a:cubicBezTo>
                  <a:pt x="232610" y="225228"/>
                  <a:pt x="253248" y="204590"/>
                  <a:pt x="270710" y="187128"/>
                </a:cubicBezTo>
                <a:cubicBezTo>
                  <a:pt x="288172" y="169666"/>
                  <a:pt x="306693" y="145853"/>
                  <a:pt x="311985" y="126803"/>
                </a:cubicBezTo>
                <a:cubicBezTo>
                  <a:pt x="317277" y="107753"/>
                  <a:pt x="306693" y="88703"/>
                  <a:pt x="302460" y="72828"/>
                </a:cubicBezTo>
                <a:cubicBezTo>
                  <a:pt x="298227" y="56953"/>
                  <a:pt x="286585" y="31553"/>
                  <a:pt x="286585" y="31553"/>
                </a:cubicBezTo>
                <a:cubicBezTo>
                  <a:pt x="281293" y="22557"/>
                  <a:pt x="256952" y="20440"/>
                  <a:pt x="270710" y="18853"/>
                </a:cubicBezTo>
                <a:cubicBezTo>
                  <a:pt x="284468" y="17266"/>
                  <a:pt x="368606" y="24674"/>
                  <a:pt x="369135" y="22028"/>
                </a:cubicBezTo>
                <a:cubicBezTo>
                  <a:pt x="369664" y="19382"/>
                  <a:pt x="306693" y="5095"/>
                  <a:pt x="273885" y="2978"/>
                </a:cubicBezTo>
                <a:cubicBezTo>
                  <a:pt x="241077" y="861"/>
                  <a:pt x="213031" y="-4959"/>
                  <a:pt x="172285" y="9328"/>
                </a:cubicBezTo>
                <a:cubicBezTo>
                  <a:pt x="131539" y="23615"/>
                  <a:pt x="51635" y="64361"/>
                  <a:pt x="23060" y="85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7E001155-9ADD-293F-2DF3-75FB3C94AC09}"/>
              </a:ext>
            </a:extLst>
          </p:cNvPr>
          <p:cNvSpPr/>
          <p:nvPr/>
        </p:nvSpPr>
        <p:spPr>
          <a:xfrm>
            <a:off x="7211820" y="36143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AA04384-B7B2-AA6B-A119-55C84D146B36}"/>
              </a:ext>
            </a:extLst>
          </p:cNvPr>
          <p:cNvSpPr/>
          <p:nvPr/>
        </p:nvSpPr>
        <p:spPr>
          <a:xfrm>
            <a:off x="6978591" y="3474453"/>
            <a:ext cx="156223" cy="338919"/>
          </a:xfrm>
          <a:custGeom>
            <a:avLst/>
            <a:gdLst>
              <a:gd name="connsiteX0" fmla="*/ 155634 w 156223"/>
              <a:gd name="connsiteY0" fmla="*/ 2172 h 338919"/>
              <a:gd name="connsiteX1" fmla="*/ 31809 w 156223"/>
              <a:gd name="connsiteY1" fmla="*/ 272047 h 338919"/>
              <a:gd name="connsiteX2" fmla="*/ 28634 w 156223"/>
              <a:gd name="connsiteY2" fmla="*/ 297447 h 338919"/>
              <a:gd name="connsiteX3" fmla="*/ 31809 w 156223"/>
              <a:gd name="connsiteY3" fmla="*/ 249822 h 338919"/>
              <a:gd name="connsiteX4" fmla="*/ 6409 w 156223"/>
              <a:gd name="connsiteY4" fmla="*/ 291097 h 338919"/>
              <a:gd name="connsiteX5" fmla="*/ 59 w 156223"/>
              <a:gd name="connsiteY5" fmla="*/ 338722 h 338919"/>
              <a:gd name="connsiteX6" fmla="*/ 3234 w 156223"/>
              <a:gd name="connsiteY6" fmla="*/ 272047 h 338919"/>
              <a:gd name="connsiteX7" fmla="*/ 3234 w 156223"/>
              <a:gd name="connsiteY7" fmla="*/ 300622 h 338919"/>
              <a:gd name="connsiteX8" fmla="*/ 44509 w 156223"/>
              <a:gd name="connsiteY8" fmla="*/ 233947 h 338919"/>
              <a:gd name="connsiteX9" fmla="*/ 101659 w 156223"/>
              <a:gd name="connsiteY9" fmla="*/ 141872 h 338919"/>
              <a:gd name="connsiteX10" fmla="*/ 54034 w 156223"/>
              <a:gd name="connsiteY10" fmla="*/ 202197 h 338919"/>
              <a:gd name="connsiteX11" fmla="*/ 101659 w 156223"/>
              <a:gd name="connsiteY11" fmla="*/ 81547 h 338919"/>
              <a:gd name="connsiteX12" fmla="*/ 79434 w 156223"/>
              <a:gd name="connsiteY12" fmla="*/ 141872 h 338919"/>
              <a:gd name="connsiteX13" fmla="*/ 155634 w 156223"/>
              <a:gd name="connsiteY13" fmla="*/ 2172 h 33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223" h="338919">
                <a:moveTo>
                  <a:pt x="155634" y="2172"/>
                </a:moveTo>
                <a:cubicBezTo>
                  <a:pt x="147697" y="23868"/>
                  <a:pt x="52976" y="222835"/>
                  <a:pt x="31809" y="272047"/>
                </a:cubicBezTo>
                <a:cubicBezTo>
                  <a:pt x="10642" y="321259"/>
                  <a:pt x="28634" y="301151"/>
                  <a:pt x="28634" y="297447"/>
                </a:cubicBezTo>
                <a:cubicBezTo>
                  <a:pt x="28634" y="293743"/>
                  <a:pt x="35513" y="250880"/>
                  <a:pt x="31809" y="249822"/>
                </a:cubicBezTo>
                <a:cubicBezTo>
                  <a:pt x="28105" y="248764"/>
                  <a:pt x="11701" y="276280"/>
                  <a:pt x="6409" y="291097"/>
                </a:cubicBezTo>
                <a:cubicBezTo>
                  <a:pt x="1117" y="305914"/>
                  <a:pt x="588" y="341897"/>
                  <a:pt x="59" y="338722"/>
                </a:cubicBezTo>
                <a:cubicBezTo>
                  <a:pt x="-470" y="335547"/>
                  <a:pt x="2705" y="278397"/>
                  <a:pt x="3234" y="272047"/>
                </a:cubicBezTo>
                <a:cubicBezTo>
                  <a:pt x="3763" y="265697"/>
                  <a:pt x="-3645" y="306972"/>
                  <a:pt x="3234" y="300622"/>
                </a:cubicBezTo>
                <a:cubicBezTo>
                  <a:pt x="10113" y="294272"/>
                  <a:pt x="44509" y="233947"/>
                  <a:pt x="44509" y="233947"/>
                </a:cubicBezTo>
                <a:cubicBezTo>
                  <a:pt x="60913" y="207489"/>
                  <a:pt x="100072" y="147164"/>
                  <a:pt x="101659" y="141872"/>
                </a:cubicBezTo>
                <a:cubicBezTo>
                  <a:pt x="103246" y="136580"/>
                  <a:pt x="54034" y="212251"/>
                  <a:pt x="54034" y="202197"/>
                </a:cubicBezTo>
                <a:cubicBezTo>
                  <a:pt x="54034" y="192143"/>
                  <a:pt x="97426" y="91601"/>
                  <a:pt x="101659" y="81547"/>
                </a:cubicBezTo>
                <a:cubicBezTo>
                  <a:pt x="105892" y="71493"/>
                  <a:pt x="69909" y="155630"/>
                  <a:pt x="79434" y="141872"/>
                </a:cubicBezTo>
                <a:cubicBezTo>
                  <a:pt x="88959" y="128114"/>
                  <a:pt x="163571" y="-19524"/>
                  <a:pt x="155634" y="2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2596FBD-6238-9E44-8558-28B2C0D9435F}"/>
              </a:ext>
            </a:extLst>
          </p:cNvPr>
          <p:cNvSpPr/>
          <p:nvPr/>
        </p:nvSpPr>
        <p:spPr>
          <a:xfrm>
            <a:off x="7023100" y="3663338"/>
            <a:ext cx="13922" cy="182975"/>
          </a:xfrm>
          <a:custGeom>
            <a:avLst/>
            <a:gdLst>
              <a:gd name="connsiteX0" fmla="*/ 12700 w 13922"/>
              <a:gd name="connsiteY0" fmla="*/ 612 h 182975"/>
              <a:gd name="connsiteX1" fmla="*/ 0 w 13922"/>
              <a:gd name="connsiteY1" fmla="*/ 178412 h 182975"/>
              <a:gd name="connsiteX2" fmla="*/ 12700 w 13922"/>
              <a:gd name="connsiteY2" fmla="*/ 121262 h 182975"/>
              <a:gd name="connsiteX3" fmla="*/ 12700 w 13922"/>
              <a:gd name="connsiteY3" fmla="*/ 612 h 1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2" h="182975">
                <a:moveTo>
                  <a:pt x="12700" y="612"/>
                </a:moveTo>
                <a:cubicBezTo>
                  <a:pt x="10583" y="10137"/>
                  <a:pt x="0" y="158304"/>
                  <a:pt x="0" y="178412"/>
                </a:cubicBezTo>
                <a:cubicBezTo>
                  <a:pt x="0" y="198520"/>
                  <a:pt x="11642" y="147191"/>
                  <a:pt x="12700" y="121262"/>
                </a:cubicBezTo>
                <a:cubicBezTo>
                  <a:pt x="13758" y="95333"/>
                  <a:pt x="14817" y="-8913"/>
                  <a:pt x="12700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392ECFBA-33BA-B014-5C49-0ADACC4761F0}"/>
              </a:ext>
            </a:extLst>
          </p:cNvPr>
          <p:cNvSpPr/>
          <p:nvPr/>
        </p:nvSpPr>
        <p:spPr>
          <a:xfrm>
            <a:off x="7099299" y="3382837"/>
            <a:ext cx="200548" cy="135236"/>
          </a:xfrm>
          <a:custGeom>
            <a:avLst/>
            <a:gdLst>
              <a:gd name="connsiteX0" fmla="*/ 1 w 200548"/>
              <a:gd name="connsiteY0" fmla="*/ 135063 h 135236"/>
              <a:gd name="connsiteX1" fmla="*/ 196851 w 200548"/>
              <a:gd name="connsiteY1" fmla="*/ 30288 h 135236"/>
              <a:gd name="connsiteX2" fmla="*/ 133351 w 200548"/>
              <a:gd name="connsiteY2" fmla="*/ 46163 h 135236"/>
              <a:gd name="connsiteX3" fmla="*/ 193676 w 200548"/>
              <a:gd name="connsiteY3" fmla="*/ 1713 h 135236"/>
              <a:gd name="connsiteX4" fmla="*/ 1 w 200548"/>
              <a:gd name="connsiteY4" fmla="*/ 135063 h 1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48" h="135236">
                <a:moveTo>
                  <a:pt x="1" y="135063"/>
                </a:moveTo>
                <a:cubicBezTo>
                  <a:pt x="530" y="139826"/>
                  <a:pt x="174626" y="45105"/>
                  <a:pt x="196851" y="30288"/>
                </a:cubicBezTo>
                <a:cubicBezTo>
                  <a:pt x="219076" y="15471"/>
                  <a:pt x="133880" y="50925"/>
                  <a:pt x="133351" y="46163"/>
                </a:cubicBezTo>
                <a:cubicBezTo>
                  <a:pt x="132822" y="41400"/>
                  <a:pt x="211668" y="-9929"/>
                  <a:pt x="193676" y="1713"/>
                </a:cubicBezTo>
                <a:cubicBezTo>
                  <a:pt x="175684" y="13355"/>
                  <a:pt x="-528" y="130300"/>
                  <a:pt x="1" y="135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05F6EC1-931B-09AA-DC2E-C71BAE7DCE6B}"/>
              </a:ext>
            </a:extLst>
          </p:cNvPr>
          <p:cNvSpPr/>
          <p:nvPr/>
        </p:nvSpPr>
        <p:spPr>
          <a:xfrm>
            <a:off x="7161707" y="3410719"/>
            <a:ext cx="436068" cy="62775"/>
          </a:xfrm>
          <a:custGeom>
            <a:avLst/>
            <a:gdLst>
              <a:gd name="connsiteX0" fmla="*/ 1093 w 436068"/>
              <a:gd name="connsiteY0" fmla="*/ 62731 h 62775"/>
              <a:gd name="connsiteX1" fmla="*/ 239218 w 436068"/>
              <a:gd name="connsiteY1" fmla="*/ 15106 h 62775"/>
              <a:gd name="connsiteX2" fmla="*/ 210643 w 436068"/>
              <a:gd name="connsiteY2" fmla="*/ 15106 h 62775"/>
              <a:gd name="connsiteX3" fmla="*/ 436068 w 436068"/>
              <a:gd name="connsiteY3" fmla="*/ 21456 h 62775"/>
              <a:gd name="connsiteX4" fmla="*/ 112218 w 436068"/>
              <a:gd name="connsiteY4" fmla="*/ 5581 h 62775"/>
              <a:gd name="connsiteX5" fmla="*/ 150318 w 436068"/>
              <a:gd name="connsiteY5" fmla="*/ 5581 h 62775"/>
              <a:gd name="connsiteX6" fmla="*/ 1093 w 436068"/>
              <a:gd name="connsiteY6" fmla="*/ 62731 h 6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068" h="62775">
                <a:moveTo>
                  <a:pt x="1093" y="62731"/>
                </a:moveTo>
                <a:cubicBezTo>
                  <a:pt x="15910" y="64318"/>
                  <a:pt x="204293" y="23043"/>
                  <a:pt x="239218" y="15106"/>
                </a:cubicBezTo>
                <a:cubicBezTo>
                  <a:pt x="274143" y="7169"/>
                  <a:pt x="210643" y="15106"/>
                  <a:pt x="210643" y="15106"/>
                </a:cubicBezTo>
                <a:lnTo>
                  <a:pt x="436068" y="21456"/>
                </a:lnTo>
                <a:cubicBezTo>
                  <a:pt x="419664" y="19869"/>
                  <a:pt x="159843" y="8227"/>
                  <a:pt x="112218" y="5581"/>
                </a:cubicBezTo>
                <a:cubicBezTo>
                  <a:pt x="64593" y="2935"/>
                  <a:pt x="174131" y="-5532"/>
                  <a:pt x="150318" y="5581"/>
                </a:cubicBezTo>
                <a:cubicBezTo>
                  <a:pt x="126506" y="16693"/>
                  <a:pt x="-13724" y="61144"/>
                  <a:pt x="1093" y="62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4FE11D7-A208-3602-0254-AC7004830526}"/>
              </a:ext>
            </a:extLst>
          </p:cNvPr>
          <p:cNvSpPr/>
          <p:nvPr/>
        </p:nvSpPr>
        <p:spPr>
          <a:xfrm>
            <a:off x="6130733" y="3498221"/>
            <a:ext cx="109050" cy="146633"/>
          </a:xfrm>
          <a:custGeom>
            <a:avLst/>
            <a:gdLst>
              <a:gd name="connsiteX0" fmla="*/ 192 w 109050"/>
              <a:gd name="connsiteY0" fmla="*/ 629 h 146633"/>
              <a:gd name="connsiteX1" fmla="*/ 104967 w 109050"/>
              <a:gd name="connsiteY1" fmla="*/ 143504 h 146633"/>
              <a:gd name="connsiteX2" fmla="*/ 79567 w 109050"/>
              <a:gd name="connsiteY2" fmla="*/ 92704 h 146633"/>
              <a:gd name="connsiteX3" fmla="*/ 192 w 109050"/>
              <a:gd name="connsiteY3" fmla="*/ 629 h 14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50" h="146633">
                <a:moveTo>
                  <a:pt x="192" y="629"/>
                </a:moveTo>
                <a:cubicBezTo>
                  <a:pt x="4425" y="9096"/>
                  <a:pt x="91738" y="128158"/>
                  <a:pt x="104967" y="143504"/>
                </a:cubicBezTo>
                <a:cubicBezTo>
                  <a:pt x="118196" y="158850"/>
                  <a:pt x="96500" y="113871"/>
                  <a:pt x="79567" y="92704"/>
                </a:cubicBezTo>
                <a:cubicBezTo>
                  <a:pt x="62634" y="71537"/>
                  <a:pt x="-4041" y="-7838"/>
                  <a:pt x="192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4F1EA2DA-E0FF-27D4-3660-EFDA2A3C73BB}"/>
              </a:ext>
            </a:extLst>
          </p:cNvPr>
          <p:cNvSpPr/>
          <p:nvPr/>
        </p:nvSpPr>
        <p:spPr>
          <a:xfrm>
            <a:off x="6935817" y="3249536"/>
            <a:ext cx="269524" cy="281357"/>
          </a:xfrm>
          <a:custGeom>
            <a:avLst/>
            <a:gdLst>
              <a:gd name="connsiteX0" fmla="*/ 80933 w 269524"/>
              <a:gd name="connsiteY0" fmla="*/ 52464 h 281357"/>
              <a:gd name="connsiteX1" fmla="*/ 1558 w 269524"/>
              <a:gd name="connsiteY1" fmla="*/ 176289 h 281357"/>
              <a:gd name="connsiteX2" fmla="*/ 26958 w 269524"/>
              <a:gd name="connsiteY2" fmla="*/ 150889 h 281357"/>
              <a:gd name="connsiteX3" fmla="*/ 11083 w 269524"/>
              <a:gd name="connsiteY3" fmla="*/ 281064 h 281357"/>
              <a:gd name="connsiteX4" fmla="*/ 52358 w 269524"/>
              <a:gd name="connsiteY4" fmla="*/ 185814 h 281357"/>
              <a:gd name="connsiteX5" fmla="*/ 87283 w 269524"/>
              <a:gd name="connsiteY5" fmla="*/ 169939 h 281357"/>
              <a:gd name="connsiteX6" fmla="*/ 80933 w 269524"/>
              <a:gd name="connsiteY6" fmla="*/ 249314 h 281357"/>
              <a:gd name="connsiteX7" fmla="*/ 163483 w 269524"/>
              <a:gd name="connsiteY7" fmla="*/ 115964 h 281357"/>
              <a:gd name="connsiteX8" fmla="*/ 268258 w 269524"/>
              <a:gd name="connsiteY8" fmla="*/ 1664 h 281357"/>
              <a:gd name="connsiteX9" fmla="*/ 87283 w 269524"/>
              <a:gd name="connsiteY9" fmla="*/ 204864 h 281357"/>
              <a:gd name="connsiteX10" fmla="*/ 87283 w 269524"/>
              <a:gd name="connsiteY10" fmla="*/ 166764 h 281357"/>
              <a:gd name="connsiteX11" fmla="*/ 20608 w 269524"/>
              <a:gd name="connsiteY11" fmla="*/ 204864 h 281357"/>
              <a:gd name="connsiteX12" fmla="*/ 30133 w 269524"/>
              <a:gd name="connsiteY12" fmla="*/ 169939 h 281357"/>
              <a:gd name="connsiteX13" fmla="*/ 1558 w 269524"/>
              <a:gd name="connsiteY13" fmla="*/ 211214 h 281357"/>
              <a:gd name="connsiteX14" fmla="*/ 26958 w 269524"/>
              <a:gd name="connsiteY14" fmla="*/ 150889 h 281357"/>
              <a:gd name="connsiteX15" fmla="*/ 80933 w 269524"/>
              <a:gd name="connsiteY15" fmla="*/ 52464 h 28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524" h="281357">
                <a:moveTo>
                  <a:pt x="80933" y="52464"/>
                </a:moveTo>
                <a:cubicBezTo>
                  <a:pt x="76700" y="56697"/>
                  <a:pt x="10554" y="159885"/>
                  <a:pt x="1558" y="176289"/>
                </a:cubicBezTo>
                <a:cubicBezTo>
                  <a:pt x="-7438" y="192693"/>
                  <a:pt x="25371" y="133427"/>
                  <a:pt x="26958" y="150889"/>
                </a:cubicBezTo>
                <a:cubicBezTo>
                  <a:pt x="28545" y="168351"/>
                  <a:pt x="6850" y="275243"/>
                  <a:pt x="11083" y="281064"/>
                </a:cubicBezTo>
                <a:cubicBezTo>
                  <a:pt x="15316" y="286885"/>
                  <a:pt x="39658" y="204335"/>
                  <a:pt x="52358" y="185814"/>
                </a:cubicBezTo>
                <a:cubicBezTo>
                  <a:pt x="65058" y="167293"/>
                  <a:pt x="82521" y="159356"/>
                  <a:pt x="87283" y="169939"/>
                </a:cubicBezTo>
                <a:cubicBezTo>
                  <a:pt x="92046" y="180522"/>
                  <a:pt x="68233" y="258310"/>
                  <a:pt x="80933" y="249314"/>
                </a:cubicBezTo>
                <a:cubicBezTo>
                  <a:pt x="93633" y="240318"/>
                  <a:pt x="132262" y="157239"/>
                  <a:pt x="163483" y="115964"/>
                </a:cubicBezTo>
                <a:cubicBezTo>
                  <a:pt x="194704" y="74689"/>
                  <a:pt x="280958" y="-13153"/>
                  <a:pt x="268258" y="1664"/>
                </a:cubicBezTo>
                <a:cubicBezTo>
                  <a:pt x="255558" y="16481"/>
                  <a:pt x="117445" y="177347"/>
                  <a:pt x="87283" y="204864"/>
                </a:cubicBezTo>
                <a:cubicBezTo>
                  <a:pt x="57121" y="232381"/>
                  <a:pt x="98395" y="166764"/>
                  <a:pt x="87283" y="166764"/>
                </a:cubicBezTo>
                <a:cubicBezTo>
                  <a:pt x="76171" y="166764"/>
                  <a:pt x="30133" y="204335"/>
                  <a:pt x="20608" y="204864"/>
                </a:cubicBezTo>
                <a:cubicBezTo>
                  <a:pt x="11083" y="205393"/>
                  <a:pt x="33308" y="168881"/>
                  <a:pt x="30133" y="169939"/>
                </a:cubicBezTo>
                <a:cubicBezTo>
                  <a:pt x="26958" y="170997"/>
                  <a:pt x="2087" y="214389"/>
                  <a:pt x="1558" y="211214"/>
                </a:cubicBezTo>
                <a:cubicBezTo>
                  <a:pt x="1029" y="208039"/>
                  <a:pt x="13729" y="173643"/>
                  <a:pt x="26958" y="150889"/>
                </a:cubicBezTo>
                <a:cubicBezTo>
                  <a:pt x="40187" y="128135"/>
                  <a:pt x="85166" y="48231"/>
                  <a:pt x="80933" y="52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3A0D680-8D32-D597-9F8D-D146F65E0FB3}"/>
              </a:ext>
            </a:extLst>
          </p:cNvPr>
          <p:cNvSpPr/>
          <p:nvPr/>
        </p:nvSpPr>
        <p:spPr>
          <a:xfrm>
            <a:off x="7023055" y="3279668"/>
            <a:ext cx="55094" cy="133601"/>
          </a:xfrm>
          <a:custGeom>
            <a:avLst/>
            <a:gdLst>
              <a:gd name="connsiteX0" fmla="*/ 34970 w 55094"/>
              <a:gd name="connsiteY0" fmla="*/ 107 h 133601"/>
              <a:gd name="connsiteX1" fmla="*/ 44495 w 55094"/>
              <a:gd name="connsiteY1" fmla="*/ 66782 h 133601"/>
              <a:gd name="connsiteX2" fmla="*/ 45 w 55094"/>
              <a:gd name="connsiteY2" fmla="*/ 133457 h 133601"/>
              <a:gd name="connsiteX3" fmla="*/ 54020 w 55094"/>
              <a:gd name="connsiteY3" fmla="*/ 82657 h 133601"/>
              <a:gd name="connsiteX4" fmla="*/ 34970 w 55094"/>
              <a:gd name="connsiteY4" fmla="*/ 107 h 1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94" h="133601">
                <a:moveTo>
                  <a:pt x="34970" y="107"/>
                </a:moveTo>
                <a:cubicBezTo>
                  <a:pt x="33382" y="-2539"/>
                  <a:pt x="50316" y="44557"/>
                  <a:pt x="44495" y="66782"/>
                </a:cubicBezTo>
                <a:cubicBezTo>
                  <a:pt x="38674" y="89007"/>
                  <a:pt x="-1543" y="130811"/>
                  <a:pt x="45" y="133457"/>
                </a:cubicBezTo>
                <a:cubicBezTo>
                  <a:pt x="1632" y="136103"/>
                  <a:pt x="47670" y="101707"/>
                  <a:pt x="54020" y="82657"/>
                </a:cubicBezTo>
                <a:cubicBezTo>
                  <a:pt x="60370" y="63607"/>
                  <a:pt x="36558" y="2753"/>
                  <a:pt x="34970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A755C68-16D8-095F-38CD-67783ECB46FE}"/>
              </a:ext>
            </a:extLst>
          </p:cNvPr>
          <p:cNvSpPr/>
          <p:nvPr/>
        </p:nvSpPr>
        <p:spPr>
          <a:xfrm>
            <a:off x="7058061" y="3203408"/>
            <a:ext cx="333348" cy="259171"/>
          </a:xfrm>
          <a:custGeom>
            <a:avLst/>
            <a:gdLst>
              <a:gd name="connsiteX0" fmla="*/ 3139 w 333348"/>
              <a:gd name="connsiteY0" fmla="*/ 254167 h 259171"/>
              <a:gd name="connsiteX1" fmla="*/ 253964 w 333348"/>
              <a:gd name="connsiteY1" fmla="*/ 6517 h 259171"/>
              <a:gd name="connsiteX2" fmla="*/ 190464 w 333348"/>
              <a:gd name="connsiteY2" fmla="*/ 76367 h 259171"/>
              <a:gd name="connsiteX3" fmla="*/ 165064 w 333348"/>
              <a:gd name="connsiteY3" fmla="*/ 123992 h 259171"/>
              <a:gd name="connsiteX4" fmla="*/ 222214 w 333348"/>
              <a:gd name="connsiteY4" fmla="*/ 108117 h 259171"/>
              <a:gd name="connsiteX5" fmla="*/ 273014 w 333348"/>
              <a:gd name="connsiteY5" fmla="*/ 57317 h 259171"/>
              <a:gd name="connsiteX6" fmla="*/ 206339 w 333348"/>
              <a:gd name="connsiteY6" fmla="*/ 130342 h 259171"/>
              <a:gd name="connsiteX7" fmla="*/ 333339 w 333348"/>
              <a:gd name="connsiteY7" fmla="*/ 50967 h 259171"/>
              <a:gd name="connsiteX8" fmla="*/ 212689 w 333348"/>
              <a:gd name="connsiteY8" fmla="*/ 114467 h 259171"/>
              <a:gd name="connsiteX9" fmla="*/ 130139 w 333348"/>
              <a:gd name="connsiteY9" fmla="*/ 174792 h 259171"/>
              <a:gd name="connsiteX10" fmla="*/ 212689 w 333348"/>
              <a:gd name="connsiteY10" fmla="*/ 98592 h 259171"/>
              <a:gd name="connsiteX11" fmla="*/ 130139 w 333348"/>
              <a:gd name="connsiteY11" fmla="*/ 108117 h 259171"/>
              <a:gd name="connsiteX12" fmla="*/ 155539 w 333348"/>
              <a:gd name="connsiteY12" fmla="*/ 63667 h 259171"/>
              <a:gd name="connsiteX13" fmla="*/ 139664 w 333348"/>
              <a:gd name="connsiteY13" fmla="*/ 95417 h 259171"/>
              <a:gd name="connsiteX14" fmla="*/ 72989 w 333348"/>
              <a:gd name="connsiteY14" fmla="*/ 165267 h 259171"/>
              <a:gd name="connsiteX15" fmla="*/ 111089 w 333348"/>
              <a:gd name="connsiteY15" fmla="*/ 171617 h 259171"/>
              <a:gd name="connsiteX16" fmla="*/ 3139 w 333348"/>
              <a:gd name="connsiteY16" fmla="*/ 254167 h 25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48" h="259171">
                <a:moveTo>
                  <a:pt x="3139" y="254167"/>
                </a:moveTo>
                <a:cubicBezTo>
                  <a:pt x="26951" y="226650"/>
                  <a:pt x="222743" y="36150"/>
                  <a:pt x="253964" y="6517"/>
                </a:cubicBezTo>
                <a:cubicBezTo>
                  <a:pt x="285185" y="-23116"/>
                  <a:pt x="205281" y="56788"/>
                  <a:pt x="190464" y="76367"/>
                </a:cubicBezTo>
                <a:cubicBezTo>
                  <a:pt x="175647" y="95946"/>
                  <a:pt x="159772" y="118700"/>
                  <a:pt x="165064" y="123992"/>
                </a:cubicBezTo>
                <a:cubicBezTo>
                  <a:pt x="170356" y="129284"/>
                  <a:pt x="204223" y="119229"/>
                  <a:pt x="222214" y="108117"/>
                </a:cubicBezTo>
                <a:cubicBezTo>
                  <a:pt x="240205" y="97005"/>
                  <a:pt x="275660" y="53613"/>
                  <a:pt x="273014" y="57317"/>
                </a:cubicBezTo>
                <a:cubicBezTo>
                  <a:pt x="270368" y="61021"/>
                  <a:pt x="196285" y="131400"/>
                  <a:pt x="206339" y="130342"/>
                </a:cubicBezTo>
                <a:cubicBezTo>
                  <a:pt x="216393" y="129284"/>
                  <a:pt x="332281" y="53613"/>
                  <a:pt x="333339" y="50967"/>
                </a:cubicBezTo>
                <a:cubicBezTo>
                  <a:pt x="334397" y="48321"/>
                  <a:pt x="246556" y="93829"/>
                  <a:pt x="212689" y="114467"/>
                </a:cubicBezTo>
                <a:cubicBezTo>
                  <a:pt x="178822" y="135104"/>
                  <a:pt x="130139" y="177438"/>
                  <a:pt x="130139" y="174792"/>
                </a:cubicBezTo>
                <a:cubicBezTo>
                  <a:pt x="130139" y="172146"/>
                  <a:pt x="212689" y="109704"/>
                  <a:pt x="212689" y="98592"/>
                </a:cubicBezTo>
                <a:cubicBezTo>
                  <a:pt x="212689" y="87480"/>
                  <a:pt x="139664" y="113938"/>
                  <a:pt x="130139" y="108117"/>
                </a:cubicBezTo>
                <a:cubicBezTo>
                  <a:pt x="120614" y="102296"/>
                  <a:pt x="153951" y="65784"/>
                  <a:pt x="155539" y="63667"/>
                </a:cubicBezTo>
                <a:cubicBezTo>
                  <a:pt x="157127" y="61550"/>
                  <a:pt x="153422" y="78484"/>
                  <a:pt x="139664" y="95417"/>
                </a:cubicBezTo>
                <a:cubicBezTo>
                  <a:pt x="125906" y="112350"/>
                  <a:pt x="77752" y="152567"/>
                  <a:pt x="72989" y="165267"/>
                </a:cubicBezTo>
                <a:cubicBezTo>
                  <a:pt x="68226" y="177967"/>
                  <a:pt x="123789" y="155742"/>
                  <a:pt x="111089" y="171617"/>
                </a:cubicBezTo>
                <a:cubicBezTo>
                  <a:pt x="98389" y="187492"/>
                  <a:pt x="-20673" y="281684"/>
                  <a:pt x="3139" y="254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A580AFC-71EC-4719-EA42-5CD240D408E9}"/>
              </a:ext>
            </a:extLst>
          </p:cNvPr>
          <p:cNvSpPr/>
          <p:nvPr/>
        </p:nvSpPr>
        <p:spPr>
          <a:xfrm>
            <a:off x="7164505" y="3218068"/>
            <a:ext cx="306959" cy="233995"/>
          </a:xfrm>
          <a:custGeom>
            <a:avLst/>
            <a:gdLst>
              <a:gd name="connsiteX0" fmla="*/ 1470 w 306959"/>
              <a:gd name="connsiteY0" fmla="*/ 233157 h 233995"/>
              <a:gd name="connsiteX1" fmla="*/ 290395 w 306959"/>
              <a:gd name="connsiteY1" fmla="*/ 17257 h 233995"/>
              <a:gd name="connsiteX2" fmla="*/ 128470 w 306959"/>
              <a:gd name="connsiteY2" fmla="*/ 93457 h 233995"/>
              <a:gd name="connsiteX3" fmla="*/ 188795 w 306959"/>
              <a:gd name="connsiteY3" fmla="*/ 33132 h 233995"/>
              <a:gd name="connsiteX4" fmla="*/ 52270 w 306959"/>
              <a:gd name="connsiteY4" fmla="*/ 125207 h 233995"/>
              <a:gd name="connsiteX5" fmla="*/ 303095 w 306959"/>
              <a:gd name="connsiteY5" fmla="*/ 1382 h 233995"/>
              <a:gd name="connsiteX6" fmla="*/ 207845 w 306959"/>
              <a:gd name="connsiteY6" fmla="*/ 58532 h 233995"/>
              <a:gd name="connsiteX7" fmla="*/ 252295 w 306959"/>
              <a:gd name="connsiteY7" fmla="*/ 55357 h 233995"/>
              <a:gd name="connsiteX8" fmla="*/ 125295 w 306959"/>
              <a:gd name="connsiteY8" fmla="*/ 156957 h 233995"/>
              <a:gd name="connsiteX9" fmla="*/ 176095 w 306959"/>
              <a:gd name="connsiteY9" fmla="*/ 93457 h 233995"/>
              <a:gd name="connsiteX10" fmla="*/ 1470 w 306959"/>
              <a:gd name="connsiteY10" fmla="*/ 233157 h 23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959" h="233995">
                <a:moveTo>
                  <a:pt x="1470" y="233157"/>
                </a:moveTo>
                <a:cubicBezTo>
                  <a:pt x="20520" y="220457"/>
                  <a:pt x="269228" y="40540"/>
                  <a:pt x="290395" y="17257"/>
                </a:cubicBezTo>
                <a:cubicBezTo>
                  <a:pt x="311562" y="-6026"/>
                  <a:pt x="145403" y="90811"/>
                  <a:pt x="128470" y="93457"/>
                </a:cubicBezTo>
                <a:cubicBezTo>
                  <a:pt x="111537" y="96103"/>
                  <a:pt x="201495" y="27840"/>
                  <a:pt x="188795" y="33132"/>
                </a:cubicBezTo>
                <a:cubicBezTo>
                  <a:pt x="176095" y="38424"/>
                  <a:pt x="33220" y="130499"/>
                  <a:pt x="52270" y="125207"/>
                </a:cubicBezTo>
                <a:cubicBezTo>
                  <a:pt x="71320" y="119915"/>
                  <a:pt x="277166" y="12494"/>
                  <a:pt x="303095" y="1382"/>
                </a:cubicBezTo>
                <a:cubicBezTo>
                  <a:pt x="329024" y="-9731"/>
                  <a:pt x="216312" y="49536"/>
                  <a:pt x="207845" y="58532"/>
                </a:cubicBezTo>
                <a:cubicBezTo>
                  <a:pt x="199378" y="67528"/>
                  <a:pt x="266053" y="38953"/>
                  <a:pt x="252295" y="55357"/>
                </a:cubicBezTo>
                <a:cubicBezTo>
                  <a:pt x="238537" y="71761"/>
                  <a:pt x="137995" y="150607"/>
                  <a:pt x="125295" y="156957"/>
                </a:cubicBezTo>
                <a:cubicBezTo>
                  <a:pt x="112595" y="163307"/>
                  <a:pt x="197791" y="76524"/>
                  <a:pt x="176095" y="93457"/>
                </a:cubicBezTo>
                <a:cubicBezTo>
                  <a:pt x="154399" y="110390"/>
                  <a:pt x="-17580" y="245857"/>
                  <a:pt x="1470" y="23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8A75C7F-4E76-FAB8-F596-8FBCEDB5A0E6}"/>
              </a:ext>
            </a:extLst>
          </p:cNvPr>
          <p:cNvSpPr/>
          <p:nvPr/>
        </p:nvSpPr>
        <p:spPr>
          <a:xfrm>
            <a:off x="7121308" y="3215729"/>
            <a:ext cx="473470" cy="210104"/>
          </a:xfrm>
          <a:custGeom>
            <a:avLst/>
            <a:gdLst>
              <a:gd name="connsiteX0" fmla="*/ 217 w 473470"/>
              <a:gd name="connsiteY0" fmla="*/ 210096 h 210104"/>
              <a:gd name="connsiteX1" fmla="*/ 314542 w 473470"/>
              <a:gd name="connsiteY1" fmla="*/ 95796 h 210104"/>
              <a:gd name="connsiteX2" fmla="*/ 289142 w 473470"/>
              <a:gd name="connsiteY2" fmla="*/ 140246 h 210104"/>
              <a:gd name="connsiteX3" fmla="*/ 473292 w 473470"/>
              <a:gd name="connsiteY3" fmla="*/ 546 h 210104"/>
              <a:gd name="connsiteX4" fmla="*/ 324067 w 473470"/>
              <a:gd name="connsiteY4" fmla="*/ 89446 h 210104"/>
              <a:gd name="connsiteX5" fmla="*/ 371692 w 473470"/>
              <a:gd name="connsiteY5" fmla="*/ 29121 h 210104"/>
              <a:gd name="connsiteX6" fmla="*/ 339942 w 473470"/>
              <a:gd name="connsiteY6" fmla="*/ 70396 h 210104"/>
              <a:gd name="connsiteX7" fmla="*/ 203417 w 473470"/>
              <a:gd name="connsiteY7" fmla="*/ 111671 h 210104"/>
              <a:gd name="connsiteX8" fmla="*/ 263742 w 473470"/>
              <a:gd name="connsiteY8" fmla="*/ 102146 h 210104"/>
              <a:gd name="connsiteX9" fmla="*/ 217 w 473470"/>
              <a:gd name="connsiteY9" fmla="*/ 210096 h 21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470" h="210104">
                <a:moveTo>
                  <a:pt x="217" y="210096"/>
                </a:moveTo>
                <a:cubicBezTo>
                  <a:pt x="8684" y="209038"/>
                  <a:pt x="266388" y="107438"/>
                  <a:pt x="314542" y="95796"/>
                </a:cubicBezTo>
                <a:cubicBezTo>
                  <a:pt x="362696" y="84154"/>
                  <a:pt x="262684" y="156121"/>
                  <a:pt x="289142" y="140246"/>
                </a:cubicBezTo>
                <a:cubicBezTo>
                  <a:pt x="315600" y="124371"/>
                  <a:pt x="467471" y="9013"/>
                  <a:pt x="473292" y="546"/>
                </a:cubicBezTo>
                <a:cubicBezTo>
                  <a:pt x="479113" y="-7921"/>
                  <a:pt x="341000" y="84684"/>
                  <a:pt x="324067" y="89446"/>
                </a:cubicBezTo>
                <a:cubicBezTo>
                  <a:pt x="307134" y="94208"/>
                  <a:pt x="369046" y="32296"/>
                  <a:pt x="371692" y="29121"/>
                </a:cubicBezTo>
                <a:cubicBezTo>
                  <a:pt x="374338" y="25946"/>
                  <a:pt x="367988" y="56638"/>
                  <a:pt x="339942" y="70396"/>
                </a:cubicBezTo>
                <a:cubicBezTo>
                  <a:pt x="311896" y="84154"/>
                  <a:pt x="216117" y="106379"/>
                  <a:pt x="203417" y="111671"/>
                </a:cubicBezTo>
                <a:cubicBezTo>
                  <a:pt x="190717" y="116963"/>
                  <a:pt x="293904" y="87329"/>
                  <a:pt x="263742" y="102146"/>
                </a:cubicBezTo>
                <a:cubicBezTo>
                  <a:pt x="233580" y="116963"/>
                  <a:pt x="-8250" y="211154"/>
                  <a:pt x="217" y="210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63ACCD8-BCD3-BD83-41BE-59524C9B0C0F}"/>
              </a:ext>
            </a:extLst>
          </p:cNvPr>
          <p:cNvSpPr/>
          <p:nvPr/>
        </p:nvSpPr>
        <p:spPr>
          <a:xfrm>
            <a:off x="7376243" y="3228914"/>
            <a:ext cx="285057" cy="162482"/>
          </a:xfrm>
          <a:custGeom>
            <a:avLst/>
            <a:gdLst>
              <a:gd name="connsiteX0" fmla="*/ 285032 w 285057"/>
              <a:gd name="connsiteY0" fmla="*/ 61 h 162482"/>
              <a:gd name="connsiteX1" fmla="*/ 132632 w 285057"/>
              <a:gd name="connsiteY1" fmla="*/ 101661 h 162482"/>
              <a:gd name="connsiteX2" fmla="*/ 205657 w 285057"/>
              <a:gd name="connsiteY2" fmla="*/ 79436 h 162482"/>
              <a:gd name="connsiteX3" fmla="*/ 37382 w 285057"/>
              <a:gd name="connsiteY3" fmla="*/ 108011 h 162482"/>
              <a:gd name="connsiteX4" fmla="*/ 81832 w 285057"/>
              <a:gd name="connsiteY4" fmla="*/ 82611 h 162482"/>
              <a:gd name="connsiteX5" fmla="*/ 2457 w 285057"/>
              <a:gd name="connsiteY5" fmla="*/ 161986 h 162482"/>
              <a:gd name="connsiteX6" fmla="*/ 192957 w 285057"/>
              <a:gd name="connsiteY6" fmla="*/ 38161 h 162482"/>
              <a:gd name="connsiteX7" fmla="*/ 145332 w 285057"/>
              <a:gd name="connsiteY7" fmla="*/ 85786 h 162482"/>
              <a:gd name="connsiteX8" fmla="*/ 285032 w 285057"/>
              <a:gd name="connsiteY8" fmla="*/ 61 h 1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57" h="162482">
                <a:moveTo>
                  <a:pt x="285032" y="61"/>
                </a:moveTo>
                <a:cubicBezTo>
                  <a:pt x="282915" y="2707"/>
                  <a:pt x="145861" y="88432"/>
                  <a:pt x="132632" y="101661"/>
                </a:cubicBezTo>
                <a:cubicBezTo>
                  <a:pt x="119403" y="114890"/>
                  <a:pt x="221532" y="78378"/>
                  <a:pt x="205657" y="79436"/>
                </a:cubicBezTo>
                <a:cubicBezTo>
                  <a:pt x="189782" y="80494"/>
                  <a:pt x="58019" y="107482"/>
                  <a:pt x="37382" y="108011"/>
                </a:cubicBezTo>
                <a:cubicBezTo>
                  <a:pt x="16745" y="108540"/>
                  <a:pt x="87653" y="73615"/>
                  <a:pt x="81832" y="82611"/>
                </a:cubicBezTo>
                <a:cubicBezTo>
                  <a:pt x="76011" y="91607"/>
                  <a:pt x="-16064" y="169394"/>
                  <a:pt x="2457" y="161986"/>
                </a:cubicBezTo>
                <a:cubicBezTo>
                  <a:pt x="20978" y="154578"/>
                  <a:pt x="169144" y="50861"/>
                  <a:pt x="192957" y="38161"/>
                </a:cubicBezTo>
                <a:cubicBezTo>
                  <a:pt x="216769" y="25461"/>
                  <a:pt x="131574" y="90019"/>
                  <a:pt x="145332" y="85786"/>
                </a:cubicBezTo>
                <a:cubicBezTo>
                  <a:pt x="159090" y="81553"/>
                  <a:pt x="287149" y="-2585"/>
                  <a:pt x="285032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6D2E9075-2475-1AEF-5813-F9C3B78C4C0D}"/>
              </a:ext>
            </a:extLst>
          </p:cNvPr>
          <p:cNvSpPr/>
          <p:nvPr/>
        </p:nvSpPr>
        <p:spPr>
          <a:xfrm>
            <a:off x="7004050" y="3292166"/>
            <a:ext cx="44472" cy="134001"/>
          </a:xfrm>
          <a:custGeom>
            <a:avLst/>
            <a:gdLst>
              <a:gd name="connsiteX0" fmla="*/ 44450 w 44472"/>
              <a:gd name="connsiteY0" fmla="*/ 309 h 134001"/>
              <a:gd name="connsiteX1" fmla="*/ 6350 w 44472"/>
              <a:gd name="connsiteY1" fmla="*/ 79684 h 134001"/>
              <a:gd name="connsiteX2" fmla="*/ 25400 w 44472"/>
              <a:gd name="connsiteY2" fmla="*/ 133659 h 134001"/>
              <a:gd name="connsiteX3" fmla="*/ 0 w 44472"/>
              <a:gd name="connsiteY3" fmla="*/ 54284 h 134001"/>
              <a:gd name="connsiteX4" fmla="*/ 44450 w 44472"/>
              <a:gd name="connsiteY4" fmla="*/ 309 h 1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72" h="134001">
                <a:moveTo>
                  <a:pt x="44450" y="309"/>
                </a:moveTo>
                <a:cubicBezTo>
                  <a:pt x="45508" y="4542"/>
                  <a:pt x="9525" y="57459"/>
                  <a:pt x="6350" y="79684"/>
                </a:cubicBezTo>
                <a:cubicBezTo>
                  <a:pt x="3175" y="101909"/>
                  <a:pt x="26458" y="137892"/>
                  <a:pt x="25400" y="133659"/>
                </a:cubicBezTo>
                <a:cubicBezTo>
                  <a:pt x="24342" y="129426"/>
                  <a:pt x="0" y="72276"/>
                  <a:pt x="0" y="54284"/>
                </a:cubicBezTo>
                <a:cubicBezTo>
                  <a:pt x="0" y="36292"/>
                  <a:pt x="43392" y="-3924"/>
                  <a:pt x="44450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09AA39E0-6EE6-5756-B389-B5C945F84381}"/>
              </a:ext>
            </a:extLst>
          </p:cNvPr>
          <p:cNvSpPr/>
          <p:nvPr/>
        </p:nvSpPr>
        <p:spPr>
          <a:xfrm>
            <a:off x="7543064" y="3584474"/>
            <a:ext cx="84382" cy="247955"/>
          </a:xfrm>
          <a:custGeom>
            <a:avLst/>
            <a:gdLst>
              <a:gd name="connsiteX0" fmla="*/ 83286 w 84382"/>
              <a:gd name="connsiteY0" fmla="*/ 101 h 247955"/>
              <a:gd name="connsiteX1" fmla="*/ 48361 w 84382"/>
              <a:gd name="connsiteY1" fmla="*/ 216001 h 247955"/>
              <a:gd name="connsiteX2" fmla="*/ 51536 w 84382"/>
              <a:gd name="connsiteY2" fmla="*/ 101701 h 247955"/>
              <a:gd name="connsiteX3" fmla="*/ 22961 w 84382"/>
              <a:gd name="connsiteY3" fmla="*/ 247751 h 247955"/>
              <a:gd name="connsiteX4" fmla="*/ 22961 w 84382"/>
              <a:gd name="connsiteY4" fmla="*/ 117576 h 247955"/>
              <a:gd name="connsiteX5" fmla="*/ 7086 w 84382"/>
              <a:gd name="connsiteY5" fmla="*/ 228701 h 247955"/>
              <a:gd name="connsiteX6" fmla="*/ 35661 w 84382"/>
              <a:gd name="connsiteY6" fmla="*/ 133451 h 247955"/>
              <a:gd name="connsiteX7" fmla="*/ 26136 w 84382"/>
              <a:gd name="connsiteY7" fmla="*/ 231876 h 247955"/>
              <a:gd name="connsiteX8" fmla="*/ 48361 w 84382"/>
              <a:gd name="connsiteY8" fmla="*/ 82651 h 247955"/>
              <a:gd name="connsiteX9" fmla="*/ 736 w 84382"/>
              <a:gd name="connsiteY9" fmla="*/ 247751 h 247955"/>
              <a:gd name="connsiteX10" fmla="*/ 83286 w 84382"/>
              <a:gd name="connsiteY10" fmla="*/ 101 h 24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382" h="247955">
                <a:moveTo>
                  <a:pt x="83286" y="101"/>
                </a:moveTo>
                <a:cubicBezTo>
                  <a:pt x="91223" y="-5191"/>
                  <a:pt x="53653" y="199068"/>
                  <a:pt x="48361" y="216001"/>
                </a:cubicBezTo>
                <a:cubicBezTo>
                  <a:pt x="43069" y="232934"/>
                  <a:pt x="55769" y="96409"/>
                  <a:pt x="51536" y="101701"/>
                </a:cubicBezTo>
                <a:cubicBezTo>
                  <a:pt x="47303" y="106993"/>
                  <a:pt x="27723" y="245105"/>
                  <a:pt x="22961" y="247751"/>
                </a:cubicBezTo>
                <a:cubicBezTo>
                  <a:pt x="18199" y="250397"/>
                  <a:pt x="25607" y="120751"/>
                  <a:pt x="22961" y="117576"/>
                </a:cubicBezTo>
                <a:cubicBezTo>
                  <a:pt x="20315" y="114401"/>
                  <a:pt x="4969" y="226055"/>
                  <a:pt x="7086" y="228701"/>
                </a:cubicBezTo>
                <a:cubicBezTo>
                  <a:pt x="9203" y="231347"/>
                  <a:pt x="32486" y="132922"/>
                  <a:pt x="35661" y="133451"/>
                </a:cubicBezTo>
                <a:cubicBezTo>
                  <a:pt x="38836" y="133980"/>
                  <a:pt x="24019" y="240343"/>
                  <a:pt x="26136" y="231876"/>
                </a:cubicBezTo>
                <a:cubicBezTo>
                  <a:pt x="28253" y="223409"/>
                  <a:pt x="52594" y="80005"/>
                  <a:pt x="48361" y="82651"/>
                </a:cubicBezTo>
                <a:cubicBezTo>
                  <a:pt x="44128" y="85297"/>
                  <a:pt x="-6672" y="254630"/>
                  <a:pt x="736" y="247751"/>
                </a:cubicBezTo>
                <a:cubicBezTo>
                  <a:pt x="8144" y="240872"/>
                  <a:pt x="75349" y="5393"/>
                  <a:pt x="83286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1D189731-058A-40CB-D791-D14D4095DB7C}"/>
              </a:ext>
            </a:extLst>
          </p:cNvPr>
          <p:cNvSpPr/>
          <p:nvPr/>
        </p:nvSpPr>
        <p:spPr>
          <a:xfrm>
            <a:off x="7197723" y="3806553"/>
            <a:ext cx="238528" cy="105762"/>
          </a:xfrm>
          <a:custGeom>
            <a:avLst/>
            <a:gdLst>
              <a:gd name="connsiteX0" fmla="*/ 2 w 238528"/>
              <a:gd name="connsiteY0" fmla="*/ 272 h 105762"/>
              <a:gd name="connsiteX1" fmla="*/ 101602 w 238528"/>
              <a:gd name="connsiteY1" fmla="*/ 32022 h 105762"/>
              <a:gd name="connsiteX2" fmla="*/ 107952 w 238528"/>
              <a:gd name="connsiteY2" fmla="*/ 105047 h 105762"/>
              <a:gd name="connsiteX3" fmla="*/ 111127 w 238528"/>
              <a:gd name="connsiteY3" fmla="*/ 66947 h 105762"/>
              <a:gd name="connsiteX4" fmla="*/ 152402 w 238528"/>
              <a:gd name="connsiteY4" fmla="*/ 28847 h 105762"/>
              <a:gd name="connsiteX5" fmla="*/ 161927 w 238528"/>
              <a:gd name="connsiteY5" fmla="*/ 79647 h 105762"/>
              <a:gd name="connsiteX6" fmla="*/ 171452 w 238528"/>
              <a:gd name="connsiteY6" fmla="*/ 28847 h 105762"/>
              <a:gd name="connsiteX7" fmla="*/ 212727 w 238528"/>
              <a:gd name="connsiteY7" fmla="*/ 76472 h 105762"/>
              <a:gd name="connsiteX8" fmla="*/ 234952 w 238528"/>
              <a:gd name="connsiteY8" fmla="*/ 51072 h 105762"/>
              <a:gd name="connsiteX9" fmla="*/ 225427 w 238528"/>
              <a:gd name="connsiteY9" fmla="*/ 25672 h 105762"/>
              <a:gd name="connsiteX10" fmla="*/ 114302 w 238528"/>
              <a:gd name="connsiteY10" fmla="*/ 41547 h 105762"/>
              <a:gd name="connsiteX11" fmla="*/ 34927 w 238528"/>
              <a:gd name="connsiteY11" fmla="*/ 70122 h 105762"/>
              <a:gd name="connsiteX12" fmla="*/ 104777 w 238528"/>
              <a:gd name="connsiteY12" fmla="*/ 19322 h 105762"/>
              <a:gd name="connsiteX13" fmla="*/ 2 w 238528"/>
              <a:gd name="connsiteY13" fmla="*/ 272 h 10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8528" h="105762">
                <a:moveTo>
                  <a:pt x="2" y="272"/>
                </a:moveTo>
                <a:cubicBezTo>
                  <a:pt x="-527" y="2389"/>
                  <a:pt x="83610" y="14560"/>
                  <a:pt x="101602" y="32022"/>
                </a:cubicBezTo>
                <a:cubicBezTo>
                  <a:pt x="119594" y="49484"/>
                  <a:pt x="106365" y="99226"/>
                  <a:pt x="107952" y="105047"/>
                </a:cubicBezTo>
                <a:cubicBezTo>
                  <a:pt x="109540" y="110868"/>
                  <a:pt x="103719" y="79647"/>
                  <a:pt x="111127" y="66947"/>
                </a:cubicBezTo>
                <a:cubicBezTo>
                  <a:pt x="118535" y="54247"/>
                  <a:pt x="143935" y="26730"/>
                  <a:pt x="152402" y="28847"/>
                </a:cubicBezTo>
                <a:cubicBezTo>
                  <a:pt x="160869" y="30964"/>
                  <a:pt x="158752" y="79647"/>
                  <a:pt x="161927" y="79647"/>
                </a:cubicBezTo>
                <a:cubicBezTo>
                  <a:pt x="165102" y="79647"/>
                  <a:pt x="162985" y="29376"/>
                  <a:pt x="171452" y="28847"/>
                </a:cubicBezTo>
                <a:cubicBezTo>
                  <a:pt x="179919" y="28318"/>
                  <a:pt x="202144" y="72768"/>
                  <a:pt x="212727" y="76472"/>
                </a:cubicBezTo>
                <a:cubicBezTo>
                  <a:pt x="223310" y="80176"/>
                  <a:pt x="232835" y="59539"/>
                  <a:pt x="234952" y="51072"/>
                </a:cubicBezTo>
                <a:cubicBezTo>
                  <a:pt x="237069" y="42605"/>
                  <a:pt x="245535" y="27260"/>
                  <a:pt x="225427" y="25672"/>
                </a:cubicBezTo>
                <a:cubicBezTo>
                  <a:pt x="205319" y="24085"/>
                  <a:pt x="146052" y="34139"/>
                  <a:pt x="114302" y="41547"/>
                </a:cubicBezTo>
                <a:cubicBezTo>
                  <a:pt x="82552" y="48955"/>
                  <a:pt x="36514" y="73826"/>
                  <a:pt x="34927" y="70122"/>
                </a:cubicBezTo>
                <a:cubicBezTo>
                  <a:pt x="33340" y="66418"/>
                  <a:pt x="106365" y="29905"/>
                  <a:pt x="104777" y="19322"/>
                </a:cubicBezTo>
                <a:cubicBezTo>
                  <a:pt x="103190" y="8739"/>
                  <a:pt x="531" y="-1845"/>
                  <a:pt x="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A51565C-AC34-6AAF-EF7B-6E87E766193D}"/>
              </a:ext>
            </a:extLst>
          </p:cNvPr>
          <p:cNvSpPr/>
          <p:nvPr/>
        </p:nvSpPr>
        <p:spPr>
          <a:xfrm>
            <a:off x="7403870" y="3735646"/>
            <a:ext cx="201000" cy="178528"/>
          </a:xfrm>
          <a:custGeom>
            <a:avLst/>
            <a:gdLst>
              <a:gd name="connsiteX0" fmla="*/ 200255 w 201000"/>
              <a:gd name="connsiteY0" fmla="*/ 1329 h 178528"/>
              <a:gd name="connsiteX1" fmla="*/ 3405 w 201000"/>
              <a:gd name="connsiteY1" fmla="*/ 175954 h 178528"/>
              <a:gd name="connsiteX2" fmla="*/ 73255 w 201000"/>
              <a:gd name="connsiteY2" fmla="*/ 102929 h 178528"/>
              <a:gd name="connsiteX3" fmla="*/ 44680 w 201000"/>
              <a:gd name="connsiteY3" fmla="*/ 64829 h 178528"/>
              <a:gd name="connsiteX4" fmla="*/ 70080 w 201000"/>
              <a:gd name="connsiteY4" fmla="*/ 93404 h 178528"/>
              <a:gd name="connsiteX5" fmla="*/ 200255 w 201000"/>
              <a:gd name="connsiteY5" fmla="*/ 1329 h 17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000" h="178528">
                <a:moveTo>
                  <a:pt x="200255" y="1329"/>
                </a:moveTo>
                <a:cubicBezTo>
                  <a:pt x="189142" y="15087"/>
                  <a:pt x="24572" y="159021"/>
                  <a:pt x="3405" y="175954"/>
                </a:cubicBezTo>
                <a:cubicBezTo>
                  <a:pt x="-17762" y="192887"/>
                  <a:pt x="66376" y="121450"/>
                  <a:pt x="73255" y="102929"/>
                </a:cubicBezTo>
                <a:cubicBezTo>
                  <a:pt x="80134" y="84408"/>
                  <a:pt x="45209" y="66416"/>
                  <a:pt x="44680" y="64829"/>
                </a:cubicBezTo>
                <a:cubicBezTo>
                  <a:pt x="44151" y="63242"/>
                  <a:pt x="45209" y="101871"/>
                  <a:pt x="70080" y="93404"/>
                </a:cubicBezTo>
                <a:cubicBezTo>
                  <a:pt x="94951" y="84937"/>
                  <a:pt x="211368" y="-12429"/>
                  <a:pt x="200255" y="1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91491C3-032F-333E-E3BE-D82A65BBF181}"/>
              </a:ext>
            </a:extLst>
          </p:cNvPr>
          <p:cNvSpPr/>
          <p:nvPr/>
        </p:nvSpPr>
        <p:spPr>
          <a:xfrm>
            <a:off x="7108311" y="3449365"/>
            <a:ext cx="229939" cy="84747"/>
          </a:xfrm>
          <a:custGeom>
            <a:avLst/>
            <a:gdLst>
              <a:gd name="connsiteX0" fmla="*/ 514 w 229939"/>
              <a:gd name="connsiteY0" fmla="*/ 84410 h 84747"/>
              <a:gd name="connsiteX1" fmla="*/ 222764 w 229939"/>
              <a:gd name="connsiteY1" fmla="*/ 1860 h 84747"/>
              <a:gd name="connsiteX2" fmla="*/ 162439 w 229939"/>
              <a:gd name="connsiteY2" fmla="*/ 30435 h 84747"/>
              <a:gd name="connsiteX3" fmla="*/ 514 w 229939"/>
              <a:gd name="connsiteY3" fmla="*/ 84410 h 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39" h="84747">
                <a:moveTo>
                  <a:pt x="514" y="84410"/>
                </a:moveTo>
                <a:cubicBezTo>
                  <a:pt x="10568" y="79647"/>
                  <a:pt x="195777" y="10856"/>
                  <a:pt x="222764" y="1860"/>
                </a:cubicBezTo>
                <a:cubicBezTo>
                  <a:pt x="249751" y="-7136"/>
                  <a:pt x="194189" y="18793"/>
                  <a:pt x="162439" y="30435"/>
                </a:cubicBezTo>
                <a:cubicBezTo>
                  <a:pt x="130689" y="42077"/>
                  <a:pt x="-9540" y="89173"/>
                  <a:pt x="514" y="8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51265A5-4D78-4DAF-71E8-5AD9CC95F968}"/>
              </a:ext>
            </a:extLst>
          </p:cNvPr>
          <p:cNvSpPr/>
          <p:nvPr/>
        </p:nvSpPr>
        <p:spPr>
          <a:xfrm>
            <a:off x="6648967" y="3356533"/>
            <a:ext cx="204221" cy="343487"/>
          </a:xfrm>
          <a:custGeom>
            <a:avLst/>
            <a:gdLst>
              <a:gd name="connsiteX0" fmla="*/ 202683 w 204221"/>
              <a:gd name="connsiteY0" fmla="*/ 2617 h 343487"/>
              <a:gd name="connsiteX1" fmla="*/ 9008 w 204221"/>
              <a:gd name="connsiteY1" fmla="*/ 329642 h 343487"/>
              <a:gd name="connsiteX2" fmla="*/ 47108 w 204221"/>
              <a:gd name="connsiteY2" fmla="*/ 266142 h 343487"/>
              <a:gd name="connsiteX3" fmla="*/ 180458 w 204221"/>
              <a:gd name="connsiteY3" fmla="*/ 113742 h 343487"/>
              <a:gd name="connsiteX4" fmla="*/ 104258 w 204221"/>
              <a:gd name="connsiteY4" fmla="*/ 170892 h 343487"/>
              <a:gd name="connsiteX5" fmla="*/ 202683 w 204221"/>
              <a:gd name="connsiteY5" fmla="*/ 2617 h 34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221" h="343487">
                <a:moveTo>
                  <a:pt x="202683" y="2617"/>
                </a:moveTo>
                <a:cubicBezTo>
                  <a:pt x="186808" y="29075"/>
                  <a:pt x="34937" y="285721"/>
                  <a:pt x="9008" y="329642"/>
                </a:cubicBezTo>
                <a:cubicBezTo>
                  <a:pt x="-16921" y="373563"/>
                  <a:pt x="18533" y="302125"/>
                  <a:pt x="47108" y="266142"/>
                </a:cubicBezTo>
                <a:cubicBezTo>
                  <a:pt x="75683" y="230159"/>
                  <a:pt x="170933" y="129617"/>
                  <a:pt x="180458" y="113742"/>
                </a:cubicBezTo>
                <a:cubicBezTo>
                  <a:pt x="189983" y="97867"/>
                  <a:pt x="102141" y="183063"/>
                  <a:pt x="104258" y="170892"/>
                </a:cubicBezTo>
                <a:cubicBezTo>
                  <a:pt x="106375" y="158721"/>
                  <a:pt x="218558" y="-23841"/>
                  <a:pt x="202683" y="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1B8521B-4965-876D-6C88-10A3B835EE54}"/>
              </a:ext>
            </a:extLst>
          </p:cNvPr>
          <p:cNvSpPr/>
          <p:nvPr/>
        </p:nvSpPr>
        <p:spPr>
          <a:xfrm>
            <a:off x="6759553" y="3597732"/>
            <a:ext cx="51174" cy="598129"/>
          </a:xfrm>
          <a:custGeom>
            <a:avLst/>
            <a:gdLst>
              <a:gd name="connsiteX0" fmla="*/ 47647 w 51174"/>
              <a:gd name="connsiteY0" fmla="*/ 9068 h 598129"/>
              <a:gd name="connsiteX1" fmla="*/ 47647 w 51174"/>
              <a:gd name="connsiteY1" fmla="*/ 571043 h 598129"/>
              <a:gd name="connsiteX2" fmla="*/ 47647 w 51174"/>
              <a:gd name="connsiteY2" fmla="*/ 466268 h 598129"/>
              <a:gd name="connsiteX3" fmla="*/ 22 w 51174"/>
              <a:gd name="connsiteY3" fmla="*/ 88443 h 598129"/>
              <a:gd name="connsiteX4" fmla="*/ 41297 w 51174"/>
              <a:gd name="connsiteY4" fmla="*/ 345618 h 598129"/>
              <a:gd name="connsiteX5" fmla="*/ 38122 w 51174"/>
              <a:gd name="connsiteY5" fmla="*/ 231318 h 598129"/>
              <a:gd name="connsiteX6" fmla="*/ 47647 w 51174"/>
              <a:gd name="connsiteY6" fmla="*/ 9068 h 59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4" h="598129">
                <a:moveTo>
                  <a:pt x="47647" y="9068"/>
                </a:moveTo>
                <a:cubicBezTo>
                  <a:pt x="49234" y="65689"/>
                  <a:pt x="47647" y="571043"/>
                  <a:pt x="47647" y="571043"/>
                </a:cubicBezTo>
                <a:cubicBezTo>
                  <a:pt x="47647" y="647243"/>
                  <a:pt x="55584" y="546701"/>
                  <a:pt x="47647" y="466268"/>
                </a:cubicBezTo>
                <a:cubicBezTo>
                  <a:pt x="39710" y="385835"/>
                  <a:pt x="1080" y="108551"/>
                  <a:pt x="22" y="88443"/>
                </a:cubicBezTo>
                <a:cubicBezTo>
                  <a:pt x="-1036" y="68335"/>
                  <a:pt x="34947" y="321806"/>
                  <a:pt x="41297" y="345618"/>
                </a:cubicBezTo>
                <a:cubicBezTo>
                  <a:pt x="47647" y="369430"/>
                  <a:pt x="36534" y="285293"/>
                  <a:pt x="38122" y="231318"/>
                </a:cubicBezTo>
                <a:cubicBezTo>
                  <a:pt x="39709" y="177343"/>
                  <a:pt x="46060" y="-47553"/>
                  <a:pt x="47647" y="9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BABC9CB-46E5-C0A3-A997-14604F631CB3}"/>
              </a:ext>
            </a:extLst>
          </p:cNvPr>
          <p:cNvSpPr/>
          <p:nvPr/>
        </p:nvSpPr>
        <p:spPr>
          <a:xfrm>
            <a:off x="6670664" y="3684019"/>
            <a:ext cx="82730" cy="583310"/>
          </a:xfrm>
          <a:custGeom>
            <a:avLst/>
            <a:gdLst>
              <a:gd name="connsiteX0" fmla="*/ 41286 w 82730"/>
              <a:gd name="connsiteY0" fmla="*/ 2156 h 583310"/>
              <a:gd name="connsiteX1" fmla="*/ 44461 w 82730"/>
              <a:gd name="connsiteY1" fmla="*/ 373631 h 583310"/>
              <a:gd name="connsiteX2" fmla="*/ 63511 w 82730"/>
              <a:gd name="connsiteY2" fmla="*/ 326006 h 583310"/>
              <a:gd name="connsiteX3" fmla="*/ 34936 w 82730"/>
              <a:gd name="connsiteY3" fmla="*/ 583181 h 583310"/>
              <a:gd name="connsiteX4" fmla="*/ 82561 w 82730"/>
              <a:gd name="connsiteY4" fmla="*/ 287906 h 583310"/>
              <a:gd name="connsiteX5" fmla="*/ 50811 w 82730"/>
              <a:gd name="connsiteY5" fmla="*/ 392681 h 583310"/>
              <a:gd name="connsiteX6" fmla="*/ 50811 w 82730"/>
              <a:gd name="connsiteY6" fmla="*/ 322831 h 583310"/>
              <a:gd name="connsiteX7" fmla="*/ 50811 w 82730"/>
              <a:gd name="connsiteY7" fmla="*/ 249806 h 583310"/>
              <a:gd name="connsiteX8" fmla="*/ 44461 w 82730"/>
              <a:gd name="connsiteY8" fmla="*/ 202181 h 583310"/>
              <a:gd name="connsiteX9" fmla="*/ 47636 w 82730"/>
              <a:gd name="connsiteY9" fmla="*/ 332356 h 583310"/>
              <a:gd name="connsiteX10" fmla="*/ 25411 w 82730"/>
              <a:gd name="connsiteY10" fmla="*/ 224406 h 583310"/>
              <a:gd name="connsiteX11" fmla="*/ 11 w 82730"/>
              <a:gd name="connsiteY11" fmla="*/ 94231 h 583310"/>
              <a:gd name="connsiteX12" fmla="*/ 28586 w 82730"/>
              <a:gd name="connsiteY12" fmla="*/ 214881 h 583310"/>
              <a:gd name="connsiteX13" fmla="*/ 41286 w 82730"/>
              <a:gd name="connsiteY13" fmla="*/ 2156 h 58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730" h="583310">
                <a:moveTo>
                  <a:pt x="41286" y="2156"/>
                </a:moveTo>
                <a:cubicBezTo>
                  <a:pt x="43932" y="28614"/>
                  <a:pt x="40757" y="319656"/>
                  <a:pt x="44461" y="373631"/>
                </a:cubicBezTo>
                <a:cubicBezTo>
                  <a:pt x="48165" y="427606"/>
                  <a:pt x="65099" y="291081"/>
                  <a:pt x="63511" y="326006"/>
                </a:cubicBezTo>
                <a:cubicBezTo>
                  <a:pt x="61923" y="360931"/>
                  <a:pt x="31761" y="589531"/>
                  <a:pt x="34936" y="583181"/>
                </a:cubicBezTo>
                <a:cubicBezTo>
                  <a:pt x="38111" y="576831"/>
                  <a:pt x="79915" y="319656"/>
                  <a:pt x="82561" y="287906"/>
                </a:cubicBezTo>
                <a:cubicBezTo>
                  <a:pt x="85207" y="256156"/>
                  <a:pt x="56103" y="386860"/>
                  <a:pt x="50811" y="392681"/>
                </a:cubicBezTo>
                <a:cubicBezTo>
                  <a:pt x="45519" y="398502"/>
                  <a:pt x="50811" y="322831"/>
                  <a:pt x="50811" y="322831"/>
                </a:cubicBezTo>
                <a:cubicBezTo>
                  <a:pt x="50811" y="299019"/>
                  <a:pt x="51869" y="269914"/>
                  <a:pt x="50811" y="249806"/>
                </a:cubicBezTo>
                <a:cubicBezTo>
                  <a:pt x="49753" y="229698"/>
                  <a:pt x="44990" y="188423"/>
                  <a:pt x="44461" y="202181"/>
                </a:cubicBezTo>
                <a:cubicBezTo>
                  <a:pt x="43932" y="215939"/>
                  <a:pt x="50811" y="328652"/>
                  <a:pt x="47636" y="332356"/>
                </a:cubicBezTo>
                <a:cubicBezTo>
                  <a:pt x="44461" y="336060"/>
                  <a:pt x="33348" y="264093"/>
                  <a:pt x="25411" y="224406"/>
                </a:cubicBezTo>
                <a:cubicBezTo>
                  <a:pt x="17474" y="184719"/>
                  <a:pt x="-518" y="95818"/>
                  <a:pt x="11" y="94231"/>
                </a:cubicBezTo>
                <a:cubicBezTo>
                  <a:pt x="540" y="92644"/>
                  <a:pt x="24353" y="228639"/>
                  <a:pt x="28586" y="214881"/>
                </a:cubicBezTo>
                <a:cubicBezTo>
                  <a:pt x="32819" y="201123"/>
                  <a:pt x="38640" y="-24302"/>
                  <a:pt x="41286" y="2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A968927-134F-96A4-C627-68E0DBCD6F2D}"/>
              </a:ext>
            </a:extLst>
          </p:cNvPr>
          <p:cNvSpPr/>
          <p:nvPr/>
        </p:nvSpPr>
        <p:spPr>
          <a:xfrm>
            <a:off x="6600878" y="3640050"/>
            <a:ext cx="119557" cy="561680"/>
          </a:xfrm>
          <a:custGeom>
            <a:avLst/>
            <a:gdLst>
              <a:gd name="connsiteX0" fmla="*/ 3122 w 119557"/>
              <a:gd name="connsiteY0" fmla="*/ 14375 h 561680"/>
              <a:gd name="connsiteX1" fmla="*/ 117422 w 119557"/>
              <a:gd name="connsiteY1" fmla="*/ 554125 h 561680"/>
              <a:gd name="connsiteX2" fmla="*/ 76147 w 119557"/>
              <a:gd name="connsiteY2" fmla="*/ 322350 h 561680"/>
              <a:gd name="connsiteX3" fmla="*/ 57097 w 119557"/>
              <a:gd name="connsiteY3" fmla="*/ 204875 h 561680"/>
              <a:gd name="connsiteX4" fmla="*/ 72972 w 119557"/>
              <a:gd name="connsiteY4" fmla="*/ 154075 h 561680"/>
              <a:gd name="connsiteX5" fmla="*/ 50747 w 119557"/>
              <a:gd name="connsiteY5" fmla="*/ 211225 h 561680"/>
              <a:gd name="connsiteX6" fmla="*/ 31697 w 119557"/>
              <a:gd name="connsiteY6" fmla="*/ 112800 h 561680"/>
              <a:gd name="connsiteX7" fmla="*/ 31697 w 119557"/>
              <a:gd name="connsiteY7" fmla="*/ 150900 h 561680"/>
              <a:gd name="connsiteX8" fmla="*/ 3122 w 119557"/>
              <a:gd name="connsiteY8" fmla="*/ 14375 h 56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57" h="561680">
                <a:moveTo>
                  <a:pt x="3122" y="14375"/>
                </a:moveTo>
                <a:cubicBezTo>
                  <a:pt x="17409" y="81579"/>
                  <a:pt x="105251" y="502796"/>
                  <a:pt x="117422" y="554125"/>
                </a:cubicBezTo>
                <a:cubicBezTo>
                  <a:pt x="129593" y="605454"/>
                  <a:pt x="86201" y="380558"/>
                  <a:pt x="76147" y="322350"/>
                </a:cubicBezTo>
                <a:cubicBezTo>
                  <a:pt x="66093" y="264142"/>
                  <a:pt x="57626" y="232921"/>
                  <a:pt x="57097" y="204875"/>
                </a:cubicBezTo>
                <a:cubicBezTo>
                  <a:pt x="56568" y="176829"/>
                  <a:pt x="74030" y="153017"/>
                  <a:pt x="72972" y="154075"/>
                </a:cubicBezTo>
                <a:cubicBezTo>
                  <a:pt x="71914" y="155133"/>
                  <a:pt x="57626" y="218104"/>
                  <a:pt x="50747" y="211225"/>
                </a:cubicBezTo>
                <a:cubicBezTo>
                  <a:pt x="43868" y="204346"/>
                  <a:pt x="34872" y="122854"/>
                  <a:pt x="31697" y="112800"/>
                </a:cubicBezTo>
                <a:cubicBezTo>
                  <a:pt x="28522" y="102746"/>
                  <a:pt x="35401" y="165187"/>
                  <a:pt x="31697" y="150900"/>
                </a:cubicBezTo>
                <a:cubicBezTo>
                  <a:pt x="27993" y="136613"/>
                  <a:pt x="-11165" y="-52829"/>
                  <a:pt x="3122" y="14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9C3C2AC-BAA0-7B51-2E8F-2A3355C71AE8}"/>
              </a:ext>
            </a:extLst>
          </p:cNvPr>
          <p:cNvSpPr/>
          <p:nvPr/>
        </p:nvSpPr>
        <p:spPr>
          <a:xfrm>
            <a:off x="6593379" y="3764520"/>
            <a:ext cx="103459" cy="514850"/>
          </a:xfrm>
          <a:custGeom>
            <a:avLst/>
            <a:gdLst>
              <a:gd name="connsiteX0" fmla="*/ 45546 w 103459"/>
              <a:gd name="connsiteY0" fmla="*/ 4205 h 514850"/>
              <a:gd name="connsiteX1" fmla="*/ 26496 w 103459"/>
              <a:gd name="connsiteY1" fmla="*/ 474105 h 514850"/>
              <a:gd name="connsiteX2" fmla="*/ 45546 w 103459"/>
              <a:gd name="connsiteY2" fmla="*/ 321705 h 514850"/>
              <a:gd name="connsiteX3" fmla="*/ 1096 w 103459"/>
              <a:gd name="connsiteY3" fmla="*/ 197880 h 514850"/>
              <a:gd name="connsiteX4" fmla="*/ 99521 w 103459"/>
              <a:gd name="connsiteY4" fmla="*/ 505855 h 514850"/>
              <a:gd name="connsiteX5" fmla="*/ 83646 w 103459"/>
              <a:gd name="connsiteY5" fmla="*/ 413780 h 514850"/>
              <a:gd name="connsiteX6" fmla="*/ 80471 w 103459"/>
              <a:gd name="connsiteY6" fmla="*/ 220105 h 514850"/>
              <a:gd name="connsiteX7" fmla="*/ 70946 w 103459"/>
              <a:gd name="connsiteY7" fmla="*/ 375680 h 514850"/>
              <a:gd name="connsiteX8" fmla="*/ 29671 w 103459"/>
              <a:gd name="connsiteY8" fmla="*/ 251855 h 514850"/>
              <a:gd name="connsiteX9" fmla="*/ 45546 w 103459"/>
              <a:gd name="connsiteY9" fmla="*/ 4205 h 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459" h="514850">
                <a:moveTo>
                  <a:pt x="45546" y="4205"/>
                </a:moveTo>
                <a:cubicBezTo>
                  <a:pt x="45017" y="41247"/>
                  <a:pt x="26496" y="421188"/>
                  <a:pt x="26496" y="474105"/>
                </a:cubicBezTo>
                <a:cubicBezTo>
                  <a:pt x="26496" y="527022"/>
                  <a:pt x="49779" y="367743"/>
                  <a:pt x="45546" y="321705"/>
                </a:cubicBezTo>
                <a:cubicBezTo>
                  <a:pt x="41313" y="275668"/>
                  <a:pt x="-7900" y="167188"/>
                  <a:pt x="1096" y="197880"/>
                </a:cubicBezTo>
                <a:cubicBezTo>
                  <a:pt x="10092" y="228572"/>
                  <a:pt x="85763" y="469872"/>
                  <a:pt x="99521" y="505855"/>
                </a:cubicBezTo>
                <a:cubicBezTo>
                  <a:pt x="113279" y="541838"/>
                  <a:pt x="86821" y="461405"/>
                  <a:pt x="83646" y="413780"/>
                </a:cubicBezTo>
                <a:cubicBezTo>
                  <a:pt x="80471" y="366155"/>
                  <a:pt x="82588" y="226455"/>
                  <a:pt x="80471" y="220105"/>
                </a:cubicBezTo>
                <a:cubicBezTo>
                  <a:pt x="78354" y="213755"/>
                  <a:pt x="79413" y="370388"/>
                  <a:pt x="70946" y="375680"/>
                </a:cubicBezTo>
                <a:cubicBezTo>
                  <a:pt x="62479" y="380972"/>
                  <a:pt x="29671" y="318530"/>
                  <a:pt x="29671" y="251855"/>
                </a:cubicBezTo>
                <a:cubicBezTo>
                  <a:pt x="29671" y="185180"/>
                  <a:pt x="46075" y="-32837"/>
                  <a:pt x="45546" y="4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4C0986C3-4327-F239-223A-74D72F6AFE20}"/>
              </a:ext>
            </a:extLst>
          </p:cNvPr>
          <p:cNvSpPr/>
          <p:nvPr/>
        </p:nvSpPr>
        <p:spPr>
          <a:xfrm>
            <a:off x="6736221" y="3914695"/>
            <a:ext cx="188733" cy="555432"/>
          </a:xfrm>
          <a:custGeom>
            <a:avLst/>
            <a:gdLst>
              <a:gd name="connsiteX0" fmla="*/ 1129 w 188733"/>
              <a:gd name="connsiteY0" fmla="*/ 3255 h 555432"/>
              <a:gd name="connsiteX1" fmla="*/ 188454 w 188733"/>
              <a:gd name="connsiteY1" fmla="*/ 552530 h 555432"/>
              <a:gd name="connsiteX2" fmla="*/ 45579 w 188733"/>
              <a:gd name="connsiteY2" fmla="*/ 228680 h 555432"/>
              <a:gd name="connsiteX3" fmla="*/ 140829 w 188733"/>
              <a:gd name="connsiteY3" fmla="*/ 419180 h 555432"/>
              <a:gd name="connsiteX4" fmla="*/ 10654 w 188733"/>
              <a:gd name="connsiteY4" fmla="*/ 111205 h 555432"/>
              <a:gd name="connsiteX5" fmla="*/ 105904 w 188733"/>
              <a:gd name="connsiteY5" fmla="*/ 314405 h 555432"/>
              <a:gd name="connsiteX6" fmla="*/ 1129 w 188733"/>
              <a:gd name="connsiteY6" fmla="*/ 3255 h 5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33" h="555432">
                <a:moveTo>
                  <a:pt x="1129" y="3255"/>
                </a:moveTo>
                <a:cubicBezTo>
                  <a:pt x="14887" y="42942"/>
                  <a:pt x="181046" y="514959"/>
                  <a:pt x="188454" y="552530"/>
                </a:cubicBezTo>
                <a:cubicBezTo>
                  <a:pt x="195862" y="590101"/>
                  <a:pt x="53517" y="250905"/>
                  <a:pt x="45579" y="228680"/>
                </a:cubicBezTo>
                <a:cubicBezTo>
                  <a:pt x="37642" y="206455"/>
                  <a:pt x="146650" y="438759"/>
                  <a:pt x="140829" y="419180"/>
                </a:cubicBezTo>
                <a:cubicBezTo>
                  <a:pt x="135008" y="399601"/>
                  <a:pt x="16475" y="128667"/>
                  <a:pt x="10654" y="111205"/>
                </a:cubicBezTo>
                <a:cubicBezTo>
                  <a:pt x="4833" y="93743"/>
                  <a:pt x="108021" y="329222"/>
                  <a:pt x="105904" y="314405"/>
                </a:cubicBezTo>
                <a:cubicBezTo>
                  <a:pt x="103787" y="299588"/>
                  <a:pt x="-12629" y="-36432"/>
                  <a:pt x="1129" y="3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95AB906-4901-3AB5-1BDB-7E0B9FBB9D02}"/>
              </a:ext>
            </a:extLst>
          </p:cNvPr>
          <p:cNvSpPr/>
          <p:nvPr/>
        </p:nvSpPr>
        <p:spPr>
          <a:xfrm>
            <a:off x="6686235" y="3849443"/>
            <a:ext cx="19439" cy="779413"/>
          </a:xfrm>
          <a:custGeom>
            <a:avLst/>
            <a:gdLst>
              <a:gd name="connsiteX0" fmla="*/ 19365 w 19439"/>
              <a:gd name="connsiteY0" fmla="*/ 1832 h 779413"/>
              <a:gd name="connsiteX1" fmla="*/ 6665 w 19439"/>
              <a:gd name="connsiteY1" fmla="*/ 754307 h 779413"/>
              <a:gd name="connsiteX2" fmla="*/ 315 w 19439"/>
              <a:gd name="connsiteY2" fmla="*/ 547932 h 779413"/>
              <a:gd name="connsiteX3" fmla="*/ 19365 w 19439"/>
              <a:gd name="connsiteY3" fmla="*/ 1832 h 77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9" h="779413">
                <a:moveTo>
                  <a:pt x="19365" y="1832"/>
                </a:moveTo>
                <a:cubicBezTo>
                  <a:pt x="20423" y="36228"/>
                  <a:pt x="9840" y="663290"/>
                  <a:pt x="6665" y="754307"/>
                </a:cubicBezTo>
                <a:cubicBezTo>
                  <a:pt x="3490" y="845324"/>
                  <a:pt x="-1273" y="668582"/>
                  <a:pt x="315" y="547932"/>
                </a:cubicBezTo>
                <a:cubicBezTo>
                  <a:pt x="1902" y="427282"/>
                  <a:pt x="18307" y="-32564"/>
                  <a:pt x="19365" y="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9F17EA75-B4A7-1778-EF74-200957DC8F47}"/>
              </a:ext>
            </a:extLst>
          </p:cNvPr>
          <p:cNvSpPr/>
          <p:nvPr/>
        </p:nvSpPr>
        <p:spPr>
          <a:xfrm>
            <a:off x="6673502" y="4171263"/>
            <a:ext cx="115611" cy="505516"/>
          </a:xfrm>
          <a:custGeom>
            <a:avLst/>
            <a:gdLst>
              <a:gd name="connsiteX0" fmla="*/ 57498 w 115611"/>
              <a:gd name="connsiteY0" fmla="*/ 687 h 505516"/>
              <a:gd name="connsiteX1" fmla="*/ 67023 w 115611"/>
              <a:gd name="connsiteY1" fmla="*/ 410262 h 505516"/>
              <a:gd name="connsiteX2" fmla="*/ 73373 w 115611"/>
              <a:gd name="connsiteY2" fmla="*/ 365812 h 505516"/>
              <a:gd name="connsiteX3" fmla="*/ 86073 w 115611"/>
              <a:gd name="connsiteY3" fmla="*/ 448362 h 505516"/>
              <a:gd name="connsiteX4" fmla="*/ 70198 w 115611"/>
              <a:gd name="connsiteY4" fmla="*/ 499162 h 505516"/>
              <a:gd name="connsiteX5" fmla="*/ 114648 w 115611"/>
              <a:gd name="connsiteY5" fmla="*/ 426137 h 505516"/>
              <a:gd name="connsiteX6" fmla="*/ 92423 w 115611"/>
              <a:gd name="connsiteY6" fmla="*/ 438837 h 505516"/>
              <a:gd name="connsiteX7" fmla="*/ 348 w 115611"/>
              <a:gd name="connsiteY7" fmla="*/ 505512 h 505516"/>
              <a:gd name="connsiteX8" fmla="*/ 60673 w 115611"/>
              <a:gd name="connsiteY8" fmla="*/ 442012 h 505516"/>
              <a:gd name="connsiteX9" fmla="*/ 54323 w 115611"/>
              <a:gd name="connsiteY9" fmla="*/ 391212 h 505516"/>
              <a:gd name="connsiteX10" fmla="*/ 35273 w 115611"/>
              <a:gd name="connsiteY10" fmla="*/ 159437 h 505516"/>
              <a:gd name="connsiteX11" fmla="*/ 57498 w 115611"/>
              <a:gd name="connsiteY11" fmla="*/ 308662 h 505516"/>
              <a:gd name="connsiteX12" fmla="*/ 57498 w 115611"/>
              <a:gd name="connsiteY12" fmla="*/ 687 h 50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11" h="505516">
                <a:moveTo>
                  <a:pt x="57498" y="687"/>
                </a:moveTo>
                <a:cubicBezTo>
                  <a:pt x="59086" y="17620"/>
                  <a:pt x="64377" y="349408"/>
                  <a:pt x="67023" y="410262"/>
                </a:cubicBezTo>
                <a:cubicBezTo>
                  <a:pt x="69669" y="471116"/>
                  <a:pt x="70198" y="359462"/>
                  <a:pt x="73373" y="365812"/>
                </a:cubicBezTo>
                <a:cubicBezTo>
                  <a:pt x="76548" y="372162"/>
                  <a:pt x="86602" y="426137"/>
                  <a:pt x="86073" y="448362"/>
                </a:cubicBezTo>
                <a:cubicBezTo>
                  <a:pt x="85544" y="470587"/>
                  <a:pt x="65436" y="502866"/>
                  <a:pt x="70198" y="499162"/>
                </a:cubicBezTo>
                <a:cubicBezTo>
                  <a:pt x="74960" y="495458"/>
                  <a:pt x="110944" y="436191"/>
                  <a:pt x="114648" y="426137"/>
                </a:cubicBezTo>
                <a:cubicBezTo>
                  <a:pt x="118352" y="416083"/>
                  <a:pt x="111473" y="425608"/>
                  <a:pt x="92423" y="438837"/>
                </a:cubicBezTo>
                <a:cubicBezTo>
                  <a:pt x="73373" y="452066"/>
                  <a:pt x="5640" y="504983"/>
                  <a:pt x="348" y="505512"/>
                </a:cubicBezTo>
                <a:cubicBezTo>
                  <a:pt x="-4944" y="506041"/>
                  <a:pt x="51677" y="461062"/>
                  <a:pt x="60673" y="442012"/>
                </a:cubicBezTo>
                <a:cubicBezTo>
                  <a:pt x="69669" y="422962"/>
                  <a:pt x="58556" y="438308"/>
                  <a:pt x="54323" y="391212"/>
                </a:cubicBezTo>
                <a:cubicBezTo>
                  <a:pt x="50090" y="344116"/>
                  <a:pt x="34744" y="173195"/>
                  <a:pt x="35273" y="159437"/>
                </a:cubicBezTo>
                <a:cubicBezTo>
                  <a:pt x="35802" y="145679"/>
                  <a:pt x="54852" y="332474"/>
                  <a:pt x="57498" y="308662"/>
                </a:cubicBezTo>
                <a:cubicBezTo>
                  <a:pt x="60144" y="284850"/>
                  <a:pt x="55910" y="-16246"/>
                  <a:pt x="57498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E478A6F5-BA76-A6D1-E94B-682B7E7F8129}"/>
              </a:ext>
            </a:extLst>
          </p:cNvPr>
          <p:cNvSpPr/>
          <p:nvPr/>
        </p:nvSpPr>
        <p:spPr>
          <a:xfrm>
            <a:off x="6660939" y="4209409"/>
            <a:ext cx="158961" cy="569007"/>
          </a:xfrm>
          <a:custGeom>
            <a:avLst/>
            <a:gdLst>
              <a:gd name="connsiteX0" fmla="*/ 47836 w 158961"/>
              <a:gd name="connsiteY0" fmla="*/ 641 h 569007"/>
              <a:gd name="connsiteX1" fmla="*/ 127211 w 158961"/>
              <a:gd name="connsiteY1" fmla="*/ 375291 h 569007"/>
              <a:gd name="connsiteX2" fmla="*/ 143086 w 158961"/>
              <a:gd name="connsiteY2" fmla="*/ 400691 h 569007"/>
              <a:gd name="connsiteX3" fmla="*/ 104986 w 158961"/>
              <a:gd name="connsiteY3" fmla="*/ 492766 h 569007"/>
              <a:gd name="connsiteX4" fmla="*/ 104986 w 158961"/>
              <a:gd name="connsiteY4" fmla="*/ 524516 h 569007"/>
              <a:gd name="connsiteX5" fmla="*/ 133561 w 158961"/>
              <a:gd name="connsiteY5" fmla="*/ 568966 h 569007"/>
              <a:gd name="connsiteX6" fmla="*/ 104986 w 158961"/>
              <a:gd name="connsiteY6" fmla="*/ 530866 h 569007"/>
              <a:gd name="connsiteX7" fmla="*/ 211 w 158961"/>
              <a:gd name="connsiteY7" fmla="*/ 451491 h 569007"/>
              <a:gd name="connsiteX8" fmla="*/ 79586 w 158961"/>
              <a:gd name="connsiteY8" fmla="*/ 492766 h 569007"/>
              <a:gd name="connsiteX9" fmla="*/ 139911 w 158961"/>
              <a:gd name="connsiteY9" fmla="*/ 416566 h 569007"/>
              <a:gd name="connsiteX10" fmla="*/ 158961 w 158961"/>
              <a:gd name="connsiteY10" fmla="*/ 419741 h 569007"/>
              <a:gd name="connsiteX11" fmla="*/ 139911 w 158961"/>
              <a:gd name="connsiteY11" fmla="*/ 387991 h 569007"/>
              <a:gd name="connsiteX12" fmla="*/ 114511 w 158961"/>
              <a:gd name="connsiteY12" fmla="*/ 318141 h 569007"/>
              <a:gd name="connsiteX13" fmla="*/ 146261 w 158961"/>
              <a:gd name="connsiteY13" fmla="*/ 235591 h 569007"/>
              <a:gd name="connsiteX14" fmla="*/ 120861 w 158961"/>
              <a:gd name="connsiteY14" fmla="*/ 283216 h 569007"/>
              <a:gd name="connsiteX15" fmla="*/ 47836 w 158961"/>
              <a:gd name="connsiteY15" fmla="*/ 641 h 5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961" h="569007">
                <a:moveTo>
                  <a:pt x="47836" y="641"/>
                </a:moveTo>
                <a:cubicBezTo>
                  <a:pt x="48894" y="15987"/>
                  <a:pt x="111336" y="308616"/>
                  <a:pt x="127211" y="375291"/>
                </a:cubicBezTo>
                <a:cubicBezTo>
                  <a:pt x="143086" y="441966"/>
                  <a:pt x="146790" y="381112"/>
                  <a:pt x="143086" y="400691"/>
                </a:cubicBezTo>
                <a:cubicBezTo>
                  <a:pt x="139382" y="420270"/>
                  <a:pt x="111336" y="472129"/>
                  <a:pt x="104986" y="492766"/>
                </a:cubicBezTo>
                <a:cubicBezTo>
                  <a:pt x="98636" y="513403"/>
                  <a:pt x="100223" y="511816"/>
                  <a:pt x="104986" y="524516"/>
                </a:cubicBezTo>
                <a:cubicBezTo>
                  <a:pt x="109749" y="537216"/>
                  <a:pt x="133561" y="567908"/>
                  <a:pt x="133561" y="568966"/>
                </a:cubicBezTo>
                <a:cubicBezTo>
                  <a:pt x="133561" y="570024"/>
                  <a:pt x="127211" y="550445"/>
                  <a:pt x="104986" y="530866"/>
                </a:cubicBezTo>
                <a:cubicBezTo>
                  <a:pt x="82761" y="511287"/>
                  <a:pt x="4444" y="457841"/>
                  <a:pt x="211" y="451491"/>
                </a:cubicBezTo>
                <a:cubicBezTo>
                  <a:pt x="-4022" y="445141"/>
                  <a:pt x="56303" y="498587"/>
                  <a:pt x="79586" y="492766"/>
                </a:cubicBezTo>
                <a:cubicBezTo>
                  <a:pt x="102869" y="486945"/>
                  <a:pt x="139911" y="416566"/>
                  <a:pt x="139911" y="416566"/>
                </a:cubicBezTo>
                <a:cubicBezTo>
                  <a:pt x="153140" y="404395"/>
                  <a:pt x="158961" y="424503"/>
                  <a:pt x="158961" y="419741"/>
                </a:cubicBezTo>
                <a:cubicBezTo>
                  <a:pt x="158961" y="414979"/>
                  <a:pt x="147319" y="404924"/>
                  <a:pt x="139911" y="387991"/>
                </a:cubicBezTo>
                <a:cubicBezTo>
                  <a:pt x="132503" y="371058"/>
                  <a:pt x="113453" y="343541"/>
                  <a:pt x="114511" y="318141"/>
                </a:cubicBezTo>
                <a:cubicBezTo>
                  <a:pt x="115569" y="292741"/>
                  <a:pt x="145203" y="241412"/>
                  <a:pt x="146261" y="235591"/>
                </a:cubicBezTo>
                <a:cubicBezTo>
                  <a:pt x="147319" y="229770"/>
                  <a:pt x="135148" y="316553"/>
                  <a:pt x="120861" y="283216"/>
                </a:cubicBezTo>
                <a:cubicBezTo>
                  <a:pt x="106574" y="249879"/>
                  <a:pt x="46778" y="-14705"/>
                  <a:pt x="47836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CF41E4EF-CDB7-5A93-5516-B3B6A685D3CD}"/>
              </a:ext>
            </a:extLst>
          </p:cNvPr>
          <p:cNvSpPr/>
          <p:nvPr/>
        </p:nvSpPr>
        <p:spPr>
          <a:xfrm>
            <a:off x="6572239" y="4092487"/>
            <a:ext cx="186087" cy="704824"/>
          </a:xfrm>
          <a:custGeom>
            <a:avLst/>
            <a:gdLst>
              <a:gd name="connsiteX0" fmla="*/ 120661 w 186087"/>
              <a:gd name="connsiteY0" fmla="*/ 88 h 704824"/>
              <a:gd name="connsiteX1" fmla="*/ 50811 w 186087"/>
              <a:gd name="connsiteY1" fmla="*/ 482688 h 704824"/>
              <a:gd name="connsiteX2" fmla="*/ 50811 w 186087"/>
              <a:gd name="connsiteY2" fmla="*/ 546188 h 704824"/>
              <a:gd name="connsiteX3" fmla="*/ 50811 w 186087"/>
              <a:gd name="connsiteY3" fmla="*/ 523963 h 704824"/>
              <a:gd name="connsiteX4" fmla="*/ 95261 w 186087"/>
              <a:gd name="connsiteY4" fmla="*/ 612863 h 704824"/>
              <a:gd name="connsiteX5" fmla="*/ 92086 w 186087"/>
              <a:gd name="connsiteY5" fmla="*/ 584288 h 704824"/>
              <a:gd name="connsiteX6" fmla="*/ 180986 w 186087"/>
              <a:gd name="connsiteY6" fmla="*/ 701763 h 704824"/>
              <a:gd name="connsiteX7" fmla="*/ 158761 w 186087"/>
              <a:gd name="connsiteY7" fmla="*/ 663663 h 704824"/>
              <a:gd name="connsiteX8" fmla="*/ 22236 w 186087"/>
              <a:gd name="connsiteY8" fmla="*/ 590638 h 704824"/>
              <a:gd name="connsiteX9" fmla="*/ 120661 w 186087"/>
              <a:gd name="connsiteY9" fmla="*/ 657313 h 704824"/>
              <a:gd name="connsiteX10" fmla="*/ 120661 w 186087"/>
              <a:gd name="connsiteY10" fmla="*/ 609688 h 704824"/>
              <a:gd name="connsiteX11" fmla="*/ 34936 w 186087"/>
              <a:gd name="connsiteY11" fmla="*/ 549363 h 704824"/>
              <a:gd name="connsiteX12" fmla="*/ 50811 w 186087"/>
              <a:gd name="connsiteY12" fmla="*/ 558888 h 704824"/>
              <a:gd name="connsiteX13" fmla="*/ 50811 w 186087"/>
              <a:gd name="connsiteY13" fmla="*/ 476338 h 704824"/>
              <a:gd name="connsiteX14" fmla="*/ 25411 w 186087"/>
              <a:gd name="connsiteY14" fmla="*/ 393788 h 704824"/>
              <a:gd name="connsiteX15" fmla="*/ 11 w 186087"/>
              <a:gd name="connsiteY15" fmla="*/ 460463 h 704824"/>
              <a:gd name="connsiteX16" fmla="*/ 28586 w 186087"/>
              <a:gd name="connsiteY16" fmla="*/ 362038 h 704824"/>
              <a:gd name="connsiteX17" fmla="*/ 44461 w 186087"/>
              <a:gd name="connsiteY17" fmla="*/ 295363 h 704824"/>
              <a:gd name="connsiteX18" fmla="*/ 9536 w 186087"/>
              <a:gd name="connsiteY18" fmla="*/ 489038 h 704824"/>
              <a:gd name="connsiteX19" fmla="*/ 34936 w 186087"/>
              <a:gd name="connsiteY19" fmla="*/ 409663 h 704824"/>
              <a:gd name="connsiteX20" fmla="*/ 57161 w 186087"/>
              <a:gd name="connsiteY20" fmla="*/ 346163 h 704824"/>
              <a:gd name="connsiteX21" fmla="*/ 44461 w 186087"/>
              <a:gd name="connsiteY21" fmla="*/ 441413 h 704824"/>
              <a:gd name="connsiteX22" fmla="*/ 120661 w 186087"/>
              <a:gd name="connsiteY22" fmla="*/ 88 h 7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6087" h="704824">
                <a:moveTo>
                  <a:pt x="120661" y="88"/>
                </a:moveTo>
                <a:cubicBezTo>
                  <a:pt x="121719" y="6967"/>
                  <a:pt x="62453" y="391671"/>
                  <a:pt x="50811" y="482688"/>
                </a:cubicBezTo>
                <a:cubicBezTo>
                  <a:pt x="39169" y="573705"/>
                  <a:pt x="50811" y="546188"/>
                  <a:pt x="50811" y="546188"/>
                </a:cubicBezTo>
                <a:cubicBezTo>
                  <a:pt x="50811" y="553067"/>
                  <a:pt x="43403" y="512851"/>
                  <a:pt x="50811" y="523963"/>
                </a:cubicBezTo>
                <a:cubicBezTo>
                  <a:pt x="58219" y="535076"/>
                  <a:pt x="88382" y="602809"/>
                  <a:pt x="95261" y="612863"/>
                </a:cubicBezTo>
                <a:cubicBezTo>
                  <a:pt x="102140" y="622917"/>
                  <a:pt x="77799" y="569471"/>
                  <a:pt x="92086" y="584288"/>
                </a:cubicBezTo>
                <a:cubicBezTo>
                  <a:pt x="106373" y="599105"/>
                  <a:pt x="169874" y="688534"/>
                  <a:pt x="180986" y="701763"/>
                </a:cubicBezTo>
                <a:cubicBezTo>
                  <a:pt x="192098" y="714992"/>
                  <a:pt x="185219" y="682184"/>
                  <a:pt x="158761" y="663663"/>
                </a:cubicBezTo>
                <a:cubicBezTo>
                  <a:pt x="132303" y="645142"/>
                  <a:pt x="28586" y="591696"/>
                  <a:pt x="22236" y="590638"/>
                </a:cubicBezTo>
                <a:cubicBezTo>
                  <a:pt x="15886" y="589580"/>
                  <a:pt x="104257" y="654138"/>
                  <a:pt x="120661" y="657313"/>
                </a:cubicBezTo>
                <a:cubicBezTo>
                  <a:pt x="137065" y="660488"/>
                  <a:pt x="134949" y="627680"/>
                  <a:pt x="120661" y="609688"/>
                </a:cubicBezTo>
                <a:cubicBezTo>
                  <a:pt x="106373" y="591696"/>
                  <a:pt x="34936" y="549363"/>
                  <a:pt x="34936" y="549363"/>
                </a:cubicBezTo>
                <a:cubicBezTo>
                  <a:pt x="23294" y="540896"/>
                  <a:pt x="48165" y="571059"/>
                  <a:pt x="50811" y="558888"/>
                </a:cubicBezTo>
                <a:cubicBezTo>
                  <a:pt x="53457" y="546717"/>
                  <a:pt x="55044" y="503855"/>
                  <a:pt x="50811" y="476338"/>
                </a:cubicBezTo>
                <a:cubicBezTo>
                  <a:pt x="46578" y="448821"/>
                  <a:pt x="33878" y="396434"/>
                  <a:pt x="25411" y="393788"/>
                </a:cubicBezTo>
                <a:cubicBezTo>
                  <a:pt x="16944" y="391142"/>
                  <a:pt x="-518" y="465755"/>
                  <a:pt x="11" y="460463"/>
                </a:cubicBezTo>
                <a:cubicBezTo>
                  <a:pt x="540" y="455171"/>
                  <a:pt x="21178" y="389555"/>
                  <a:pt x="28586" y="362038"/>
                </a:cubicBezTo>
                <a:cubicBezTo>
                  <a:pt x="35994" y="334521"/>
                  <a:pt x="47636" y="274196"/>
                  <a:pt x="44461" y="295363"/>
                </a:cubicBezTo>
                <a:cubicBezTo>
                  <a:pt x="41286" y="316530"/>
                  <a:pt x="11123" y="469988"/>
                  <a:pt x="9536" y="489038"/>
                </a:cubicBezTo>
                <a:cubicBezTo>
                  <a:pt x="7949" y="508088"/>
                  <a:pt x="26998" y="433476"/>
                  <a:pt x="34936" y="409663"/>
                </a:cubicBezTo>
                <a:cubicBezTo>
                  <a:pt x="42873" y="385851"/>
                  <a:pt x="55574" y="340871"/>
                  <a:pt x="57161" y="346163"/>
                </a:cubicBezTo>
                <a:cubicBezTo>
                  <a:pt x="58748" y="351455"/>
                  <a:pt x="35465" y="493800"/>
                  <a:pt x="44461" y="441413"/>
                </a:cubicBezTo>
                <a:cubicBezTo>
                  <a:pt x="53457" y="389026"/>
                  <a:pt x="119603" y="-6791"/>
                  <a:pt x="12066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459CD1A-8C35-E069-F1FE-5406FB77061A}"/>
              </a:ext>
            </a:extLst>
          </p:cNvPr>
          <p:cNvSpPr/>
          <p:nvPr/>
        </p:nvSpPr>
        <p:spPr>
          <a:xfrm>
            <a:off x="6778470" y="4847903"/>
            <a:ext cx="89059" cy="232853"/>
          </a:xfrm>
          <a:custGeom>
            <a:avLst/>
            <a:gdLst>
              <a:gd name="connsiteX0" fmla="*/ 38255 w 89059"/>
              <a:gd name="connsiteY0" fmla="*/ 322 h 232853"/>
              <a:gd name="connsiteX1" fmla="*/ 38255 w 89059"/>
              <a:gd name="connsiteY1" fmla="*/ 190822 h 232853"/>
              <a:gd name="connsiteX2" fmla="*/ 47780 w 89059"/>
              <a:gd name="connsiteY2" fmla="*/ 171772 h 232853"/>
              <a:gd name="connsiteX3" fmla="*/ 44605 w 89059"/>
              <a:gd name="connsiteY3" fmla="*/ 232097 h 232853"/>
              <a:gd name="connsiteX4" fmla="*/ 25555 w 89059"/>
              <a:gd name="connsiteY4" fmla="*/ 206697 h 232853"/>
              <a:gd name="connsiteX5" fmla="*/ 155 w 89059"/>
              <a:gd name="connsiteY5" fmla="*/ 222572 h 232853"/>
              <a:gd name="connsiteX6" fmla="*/ 38255 w 89059"/>
              <a:gd name="connsiteY6" fmla="*/ 216222 h 232853"/>
              <a:gd name="connsiteX7" fmla="*/ 89055 w 89059"/>
              <a:gd name="connsiteY7" fmla="*/ 152722 h 232853"/>
              <a:gd name="connsiteX8" fmla="*/ 41430 w 89059"/>
              <a:gd name="connsiteY8" fmla="*/ 200347 h 232853"/>
              <a:gd name="connsiteX9" fmla="*/ 63655 w 89059"/>
              <a:gd name="connsiteY9" fmla="*/ 105097 h 232853"/>
              <a:gd name="connsiteX10" fmla="*/ 38255 w 89059"/>
              <a:gd name="connsiteY10" fmla="*/ 140022 h 232853"/>
              <a:gd name="connsiteX11" fmla="*/ 9680 w 89059"/>
              <a:gd name="connsiteY11" fmla="*/ 60647 h 232853"/>
              <a:gd name="connsiteX12" fmla="*/ 28730 w 89059"/>
              <a:gd name="connsiteY12" fmla="*/ 143197 h 232853"/>
              <a:gd name="connsiteX13" fmla="*/ 38255 w 89059"/>
              <a:gd name="connsiteY13" fmla="*/ 322 h 23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059" h="232853">
                <a:moveTo>
                  <a:pt x="38255" y="322"/>
                </a:moveTo>
                <a:cubicBezTo>
                  <a:pt x="39843" y="8260"/>
                  <a:pt x="36667" y="162247"/>
                  <a:pt x="38255" y="190822"/>
                </a:cubicBezTo>
                <a:cubicBezTo>
                  <a:pt x="39843" y="219397"/>
                  <a:pt x="46722" y="164893"/>
                  <a:pt x="47780" y="171772"/>
                </a:cubicBezTo>
                <a:cubicBezTo>
                  <a:pt x="48838" y="178651"/>
                  <a:pt x="48309" y="226276"/>
                  <a:pt x="44605" y="232097"/>
                </a:cubicBezTo>
                <a:cubicBezTo>
                  <a:pt x="40901" y="237918"/>
                  <a:pt x="32963" y="208284"/>
                  <a:pt x="25555" y="206697"/>
                </a:cubicBezTo>
                <a:cubicBezTo>
                  <a:pt x="18147" y="205110"/>
                  <a:pt x="-1962" y="220984"/>
                  <a:pt x="155" y="222572"/>
                </a:cubicBezTo>
                <a:cubicBezTo>
                  <a:pt x="2272" y="224160"/>
                  <a:pt x="23439" y="227864"/>
                  <a:pt x="38255" y="216222"/>
                </a:cubicBezTo>
                <a:cubicBezTo>
                  <a:pt x="53071" y="204580"/>
                  <a:pt x="88526" y="155368"/>
                  <a:pt x="89055" y="152722"/>
                </a:cubicBezTo>
                <a:cubicBezTo>
                  <a:pt x="89584" y="150076"/>
                  <a:pt x="45663" y="208284"/>
                  <a:pt x="41430" y="200347"/>
                </a:cubicBezTo>
                <a:cubicBezTo>
                  <a:pt x="37197" y="192410"/>
                  <a:pt x="64184" y="115151"/>
                  <a:pt x="63655" y="105097"/>
                </a:cubicBezTo>
                <a:cubicBezTo>
                  <a:pt x="63126" y="95043"/>
                  <a:pt x="47251" y="147430"/>
                  <a:pt x="38255" y="140022"/>
                </a:cubicBezTo>
                <a:cubicBezTo>
                  <a:pt x="29259" y="132614"/>
                  <a:pt x="11267" y="60118"/>
                  <a:pt x="9680" y="60647"/>
                </a:cubicBezTo>
                <a:cubicBezTo>
                  <a:pt x="8093" y="61176"/>
                  <a:pt x="22909" y="152722"/>
                  <a:pt x="28730" y="143197"/>
                </a:cubicBezTo>
                <a:cubicBezTo>
                  <a:pt x="34551" y="133672"/>
                  <a:pt x="36667" y="-7616"/>
                  <a:pt x="38255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15E3505-F03D-3BFE-4690-C474557A266B}"/>
              </a:ext>
            </a:extLst>
          </p:cNvPr>
          <p:cNvSpPr/>
          <p:nvPr/>
        </p:nvSpPr>
        <p:spPr>
          <a:xfrm>
            <a:off x="6727825" y="4873472"/>
            <a:ext cx="60924" cy="187478"/>
          </a:xfrm>
          <a:custGeom>
            <a:avLst/>
            <a:gdLst>
              <a:gd name="connsiteX0" fmla="*/ 0 w 60924"/>
              <a:gd name="connsiteY0" fmla="*/ 153 h 187478"/>
              <a:gd name="connsiteX1" fmla="*/ 41275 w 60924"/>
              <a:gd name="connsiteY1" fmla="*/ 177953 h 187478"/>
              <a:gd name="connsiteX2" fmla="*/ 38100 w 60924"/>
              <a:gd name="connsiteY2" fmla="*/ 146203 h 187478"/>
              <a:gd name="connsiteX3" fmla="*/ 9525 w 60924"/>
              <a:gd name="connsiteY3" fmla="*/ 187478 h 187478"/>
              <a:gd name="connsiteX4" fmla="*/ 57150 w 60924"/>
              <a:gd name="connsiteY4" fmla="*/ 146203 h 187478"/>
              <a:gd name="connsiteX5" fmla="*/ 57150 w 60924"/>
              <a:gd name="connsiteY5" fmla="*/ 92228 h 187478"/>
              <a:gd name="connsiteX6" fmla="*/ 50800 w 60924"/>
              <a:gd name="connsiteY6" fmla="*/ 152553 h 187478"/>
              <a:gd name="connsiteX7" fmla="*/ 19050 w 60924"/>
              <a:gd name="connsiteY7" fmla="*/ 146203 h 187478"/>
              <a:gd name="connsiteX8" fmla="*/ 41275 w 60924"/>
              <a:gd name="connsiteY8" fmla="*/ 146203 h 187478"/>
              <a:gd name="connsiteX9" fmla="*/ 0 w 60924"/>
              <a:gd name="connsiteY9" fmla="*/ 153 h 18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24" h="187478">
                <a:moveTo>
                  <a:pt x="0" y="153"/>
                </a:moveTo>
                <a:cubicBezTo>
                  <a:pt x="0" y="5445"/>
                  <a:pt x="34925" y="153611"/>
                  <a:pt x="41275" y="177953"/>
                </a:cubicBezTo>
                <a:cubicBezTo>
                  <a:pt x="47625" y="202295"/>
                  <a:pt x="43392" y="144616"/>
                  <a:pt x="38100" y="146203"/>
                </a:cubicBezTo>
                <a:cubicBezTo>
                  <a:pt x="32808" y="147790"/>
                  <a:pt x="6350" y="187478"/>
                  <a:pt x="9525" y="187478"/>
                </a:cubicBezTo>
                <a:cubicBezTo>
                  <a:pt x="12700" y="187478"/>
                  <a:pt x="49213" y="162078"/>
                  <a:pt x="57150" y="146203"/>
                </a:cubicBezTo>
                <a:cubicBezTo>
                  <a:pt x="65087" y="130328"/>
                  <a:pt x="58208" y="91170"/>
                  <a:pt x="57150" y="92228"/>
                </a:cubicBezTo>
                <a:cubicBezTo>
                  <a:pt x="56092" y="93286"/>
                  <a:pt x="57150" y="143557"/>
                  <a:pt x="50800" y="152553"/>
                </a:cubicBezTo>
                <a:cubicBezTo>
                  <a:pt x="44450" y="161549"/>
                  <a:pt x="20638" y="147261"/>
                  <a:pt x="19050" y="146203"/>
                </a:cubicBezTo>
                <a:cubicBezTo>
                  <a:pt x="17462" y="145145"/>
                  <a:pt x="41275" y="164724"/>
                  <a:pt x="41275" y="146203"/>
                </a:cubicBezTo>
                <a:cubicBezTo>
                  <a:pt x="41275" y="127682"/>
                  <a:pt x="0" y="-5139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1135465-3524-B7B9-A76F-C57C79502872}"/>
              </a:ext>
            </a:extLst>
          </p:cNvPr>
          <p:cNvSpPr/>
          <p:nvPr/>
        </p:nvSpPr>
        <p:spPr>
          <a:xfrm>
            <a:off x="6650556" y="4863921"/>
            <a:ext cx="70939" cy="217357"/>
          </a:xfrm>
          <a:custGeom>
            <a:avLst/>
            <a:gdLst>
              <a:gd name="connsiteX0" fmla="*/ 70919 w 70939"/>
              <a:gd name="connsiteY0" fmla="*/ 179 h 217357"/>
              <a:gd name="connsiteX1" fmla="*/ 23294 w 70939"/>
              <a:gd name="connsiteY1" fmla="*/ 149404 h 217357"/>
              <a:gd name="connsiteX2" fmla="*/ 20119 w 70939"/>
              <a:gd name="connsiteY2" fmla="*/ 216079 h 217357"/>
              <a:gd name="connsiteX3" fmla="*/ 4244 w 70939"/>
              <a:gd name="connsiteY3" fmla="*/ 187504 h 217357"/>
              <a:gd name="connsiteX4" fmla="*/ 1069 w 70939"/>
              <a:gd name="connsiteY4" fmla="*/ 117654 h 217357"/>
              <a:gd name="connsiteX5" fmla="*/ 1069 w 70939"/>
              <a:gd name="connsiteY5" fmla="*/ 171629 h 217357"/>
              <a:gd name="connsiteX6" fmla="*/ 13769 w 70939"/>
              <a:gd name="connsiteY6" fmla="*/ 130354 h 217357"/>
              <a:gd name="connsiteX7" fmla="*/ 16944 w 70939"/>
              <a:gd name="connsiteY7" fmla="*/ 85904 h 217357"/>
              <a:gd name="connsiteX8" fmla="*/ 16944 w 70939"/>
              <a:gd name="connsiteY8" fmla="*/ 117654 h 217357"/>
              <a:gd name="connsiteX9" fmla="*/ 70919 w 70939"/>
              <a:gd name="connsiteY9" fmla="*/ 179 h 21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39" h="217357">
                <a:moveTo>
                  <a:pt x="70919" y="179"/>
                </a:moveTo>
                <a:cubicBezTo>
                  <a:pt x="71977" y="5470"/>
                  <a:pt x="31761" y="113421"/>
                  <a:pt x="23294" y="149404"/>
                </a:cubicBezTo>
                <a:cubicBezTo>
                  <a:pt x="14827" y="185387"/>
                  <a:pt x="23294" y="209729"/>
                  <a:pt x="20119" y="216079"/>
                </a:cubicBezTo>
                <a:cubicBezTo>
                  <a:pt x="16944" y="222429"/>
                  <a:pt x="7419" y="203908"/>
                  <a:pt x="4244" y="187504"/>
                </a:cubicBezTo>
                <a:cubicBezTo>
                  <a:pt x="1069" y="171100"/>
                  <a:pt x="1598" y="120300"/>
                  <a:pt x="1069" y="117654"/>
                </a:cubicBezTo>
                <a:cubicBezTo>
                  <a:pt x="540" y="115008"/>
                  <a:pt x="-1048" y="169512"/>
                  <a:pt x="1069" y="171629"/>
                </a:cubicBezTo>
                <a:cubicBezTo>
                  <a:pt x="3186" y="173746"/>
                  <a:pt x="11123" y="144641"/>
                  <a:pt x="13769" y="130354"/>
                </a:cubicBezTo>
                <a:cubicBezTo>
                  <a:pt x="16415" y="116067"/>
                  <a:pt x="16415" y="88021"/>
                  <a:pt x="16944" y="85904"/>
                </a:cubicBezTo>
                <a:cubicBezTo>
                  <a:pt x="17473" y="83787"/>
                  <a:pt x="6361" y="127179"/>
                  <a:pt x="16944" y="117654"/>
                </a:cubicBezTo>
                <a:cubicBezTo>
                  <a:pt x="27527" y="108129"/>
                  <a:pt x="69861" y="-5112"/>
                  <a:pt x="70919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19823A99-6354-2CA3-F60D-B9CE02FF9DE5}"/>
              </a:ext>
            </a:extLst>
          </p:cNvPr>
          <p:cNvSpPr/>
          <p:nvPr/>
        </p:nvSpPr>
        <p:spPr>
          <a:xfrm>
            <a:off x="6601810" y="4853619"/>
            <a:ext cx="53040" cy="210678"/>
          </a:xfrm>
          <a:custGeom>
            <a:avLst/>
            <a:gdLst>
              <a:gd name="connsiteX0" fmla="*/ 52990 w 53040"/>
              <a:gd name="connsiteY0" fmla="*/ 956 h 210678"/>
              <a:gd name="connsiteX1" fmla="*/ 2190 w 53040"/>
              <a:gd name="connsiteY1" fmla="*/ 150181 h 210678"/>
              <a:gd name="connsiteX2" fmla="*/ 8540 w 53040"/>
              <a:gd name="connsiteY2" fmla="*/ 210506 h 210678"/>
              <a:gd name="connsiteX3" fmla="*/ 2190 w 53040"/>
              <a:gd name="connsiteY3" fmla="*/ 162881 h 210678"/>
              <a:gd name="connsiteX4" fmla="*/ 5365 w 53040"/>
              <a:gd name="connsiteY4" fmla="*/ 16831 h 210678"/>
              <a:gd name="connsiteX5" fmla="*/ 5365 w 53040"/>
              <a:gd name="connsiteY5" fmla="*/ 115256 h 210678"/>
              <a:gd name="connsiteX6" fmla="*/ 11715 w 53040"/>
              <a:gd name="connsiteY6" fmla="*/ 86681 h 210678"/>
              <a:gd name="connsiteX7" fmla="*/ 52990 w 53040"/>
              <a:gd name="connsiteY7" fmla="*/ 956 h 21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40" h="210678">
                <a:moveTo>
                  <a:pt x="52990" y="956"/>
                </a:moveTo>
                <a:cubicBezTo>
                  <a:pt x="51402" y="11539"/>
                  <a:pt x="9598" y="115256"/>
                  <a:pt x="2190" y="150181"/>
                </a:cubicBezTo>
                <a:cubicBezTo>
                  <a:pt x="-5218" y="185106"/>
                  <a:pt x="8540" y="208389"/>
                  <a:pt x="8540" y="210506"/>
                </a:cubicBezTo>
                <a:cubicBezTo>
                  <a:pt x="8540" y="212623"/>
                  <a:pt x="2719" y="195160"/>
                  <a:pt x="2190" y="162881"/>
                </a:cubicBezTo>
                <a:cubicBezTo>
                  <a:pt x="1661" y="130602"/>
                  <a:pt x="4836" y="24769"/>
                  <a:pt x="5365" y="16831"/>
                </a:cubicBezTo>
                <a:cubicBezTo>
                  <a:pt x="5894" y="8894"/>
                  <a:pt x="4307" y="103614"/>
                  <a:pt x="5365" y="115256"/>
                </a:cubicBezTo>
                <a:cubicBezTo>
                  <a:pt x="6423" y="126898"/>
                  <a:pt x="5365" y="102556"/>
                  <a:pt x="11715" y="86681"/>
                </a:cubicBezTo>
                <a:cubicBezTo>
                  <a:pt x="18065" y="70806"/>
                  <a:pt x="54578" y="-9627"/>
                  <a:pt x="52990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E747FB1D-2855-9A12-DE23-1F902D15119A}"/>
              </a:ext>
            </a:extLst>
          </p:cNvPr>
          <p:cNvSpPr/>
          <p:nvPr/>
        </p:nvSpPr>
        <p:spPr>
          <a:xfrm>
            <a:off x="6514030" y="4185593"/>
            <a:ext cx="131249" cy="561063"/>
          </a:xfrm>
          <a:custGeom>
            <a:avLst/>
            <a:gdLst>
              <a:gd name="connsiteX0" fmla="*/ 77270 w 131249"/>
              <a:gd name="connsiteY0" fmla="*/ 2232 h 561063"/>
              <a:gd name="connsiteX1" fmla="*/ 51870 w 131249"/>
              <a:gd name="connsiteY1" fmla="*/ 316557 h 561063"/>
              <a:gd name="connsiteX2" fmla="*/ 83620 w 131249"/>
              <a:gd name="connsiteY2" fmla="*/ 414982 h 561063"/>
              <a:gd name="connsiteX3" fmla="*/ 105845 w 131249"/>
              <a:gd name="connsiteY3" fmla="*/ 361007 h 561063"/>
              <a:gd name="connsiteX4" fmla="*/ 1070 w 131249"/>
              <a:gd name="connsiteY4" fmla="*/ 494357 h 561063"/>
              <a:gd name="connsiteX5" fmla="*/ 48695 w 131249"/>
              <a:gd name="connsiteY5" fmla="*/ 443557 h 561063"/>
              <a:gd name="connsiteX6" fmla="*/ 61395 w 131249"/>
              <a:gd name="connsiteY6" fmla="*/ 443557 h 561063"/>
              <a:gd name="connsiteX7" fmla="*/ 26470 w 131249"/>
              <a:gd name="connsiteY7" fmla="*/ 386407 h 561063"/>
              <a:gd name="connsiteX8" fmla="*/ 70920 w 131249"/>
              <a:gd name="connsiteY8" fmla="*/ 507057 h 561063"/>
              <a:gd name="connsiteX9" fmla="*/ 109020 w 131249"/>
              <a:gd name="connsiteY9" fmla="*/ 561032 h 561063"/>
              <a:gd name="connsiteX10" fmla="*/ 80445 w 131249"/>
              <a:gd name="connsiteY10" fmla="*/ 500707 h 561063"/>
              <a:gd name="connsiteX11" fmla="*/ 131245 w 131249"/>
              <a:gd name="connsiteY11" fmla="*/ 430857 h 561063"/>
              <a:gd name="connsiteX12" fmla="*/ 77270 w 131249"/>
              <a:gd name="connsiteY12" fmla="*/ 468957 h 561063"/>
              <a:gd name="connsiteX13" fmla="*/ 48695 w 131249"/>
              <a:gd name="connsiteY13" fmla="*/ 437207 h 561063"/>
              <a:gd name="connsiteX14" fmla="*/ 67745 w 131249"/>
              <a:gd name="connsiteY14" fmla="*/ 361007 h 561063"/>
              <a:gd name="connsiteX15" fmla="*/ 32820 w 131249"/>
              <a:gd name="connsiteY15" fmla="*/ 253057 h 561063"/>
              <a:gd name="connsiteX16" fmla="*/ 42345 w 131249"/>
              <a:gd name="connsiteY16" fmla="*/ 281632 h 561063"/>
              <a:gd name="connsiteX17" fmla="*/ 128070 w 131249"/>
              <a:gd name="connsiteY17" fmla="*/ 138757 h 561063"/>
              <a:gd name="connsiteX18" fmla="*/ 61395 w 131249"/>
              <a:gd name="connsiteY18" fmla="*/ 214957 h 561063"/>
              <a:gd name="connsiteX19" fmla="*/ 61395 w 131249"/>
              <a:gd name="connsiteY19" fmla="*/ 122882 h 561063"/>
              <a:gd name="connsiteX20" fmla="*/ 58220 w 131249"/>
              <a:gd name="connsiteY20" fmla="*/ 173682 h 561063"/>
              <a:gd name="connsiteX21" fmla="*/ 77270 w 131249"/>
              <a:gd name="connsiteY21" fmla="*/ 2232 h 56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1249" h="561063">
                <a:moveTo>
                  <a:pt x="77270" y="2232"/>
                </a:moveTo>
                <a:cubicBezTo>
                  <a:pt x="76212" y="26044"/>
                  <a:pt x="50812" y="247765"/>
                  <a:pt x="51870" y="316557"/>
                </a:cubicBezTo>
                <a:cubicBezTo>
                  <a:pt x="52928" y="385349"/>
                  <a:pt x="74624" y="407574"/>
                  <a:pt x="83620" y="414982"/>
                </a:cubicBezTo>
                <a:cubicBezTo>
                  <a:pt x="92616" y="422390"/>
                  <a:pt x="119603" y="347778"/>
                  <a:pt x="105845" y="361007"/>
                </a:cubicBezTo>
                <a:cubicBezTo>
                  <a:pt x="92087" y="374236"/>
                  <a:pt x="10595" y="480599"/>
                  <a:pt x="1070" y="494357"/>
                </a:cubicBezTo>
                <a:cubicBezTo>
                  <a:pt x="-8455" y="508115"/>
                  <a:pt x="48695" y="443557"/>
                  <a:pt x="48695" y="443557"/>
                </a:cubicBezTo>
                <a:cubicBezTo>
                  <a:pt x="58749" y="435090"/>
                  <a:pt x="65099" y="453082"/>
                  <a:pt x="61395" y="443557"/>
                </a:cubicBezTo>
                <a:cubicBezTo>
                  <a:pt x="57691" y="434032"/>
                  <a:pt x="24882" y="375824"/>
                  <a:pt x="26470" y="386407"/>
                </a:cubicBezTo>
                <a:cubicBezTo>
                  <a:pt x="28057" y="396990"/>
                  <a:pt x="57162" y="477953"/>
                  <a:pt x="70920" y="507057"/>
                </a:cubicBezTo>
                <a:cubicBezTo>
                  <a:pt x="84678" y="536161"/>
                  <a:pt x="107432" y="562090"/>
                  <a:pt x="109020" y="561032"/>
                </a:cubicBezTo>
                <a:cubicBezTo>
                  <a:pt x="110608" y="559974"/>
                  <a:pt x="76741" y="522403"/>
                  <a:pt x="80445" y="500707"/>
                </a:cubicBezTo>
                <a:cubicBezTo>
                  <a:pt x="84149" y="479011"/>
                  <a:pt x="131774" y="436149"/>
                  <a:pt x="131245" y="430857"/>
                </a:cubicBezTo>
                <a:cubicBezTo>
                  <a:pt x="130716" y="425565"/>
                  <a:pt x="91028" y="467899"/>
                  <a:pt x="77270" y="468957"/>
                </a:cubicBezTo>
                <a:cubicBezTo>
                  <a:pt x="63512" y="470015"/>
                  <a:pt x="50282" y="455199"/>
                  <a:pt x="48695" y="437207"/>
                </a:cubicBezTo>
                <a:cubicBezTo>
                  <a:pt x="47107" y="419215"/>
                  <a:pt x="70391" y="391699"/>
                  <a:pt x="67745" y="361007"/>
                </a:cubicBezTo>
                <a:cubicBezTo>
                  <a:pt x="65099" y="330315"/>
                  <a:pt x="37053" y="266286"/>
                  <a:pt x="32820" y="253057"/>
                </a:cubicBezTo>
                <a:cubicBezTo>
                  <a:pt x="28587" y="239828"/>
                  <a:pt x="26470" y="300682"/>
                  <a:pt x="42345" y="281632"/>
                </a:cubicBezTo>
                <a:cubicBezTo>
                  <a:pt x="58220" y="262582"/>
                  <a:pt x="124895" y="149870"/>
                  <a:pt x="128070" y="138757"/>
                </a:cubicBezTo>
                <a:cubicBezTo>
                  <a:pt x="131245" y="127644"/>
                  <a:pt x="72508" y="217603"/>
                  <a:pt x="61395" y="214957"/>
                </a:cubicBezTo>
                <a:cubicBezTo>
                  <a:pt x="50282" y="212311"/>
                  <a:pt x="61924" y="129761"/>
                  <a:pt x="61395" y="122882"/>
                </a:cubicBezTo>
                <a:cubicBezTo>
                  <a:pt x="60866" y="116003"/>
                  <a:pt x="58220" y="194849"/>
                  <a:pt x="58220" y="173682"/>
                </a:cubicBezTo>
                <a:cubicBezTo>
                  <a:pt x="58220" y="152515"/>
                  <a:pt x="78328" y="-21580"/>
                  <a:pt x="77270" y="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E50941AE-69EC-0001-AFB2-562C6D3CBA03}"/>
              </a:ext>
            </a:extLst>
          </p:cNvPr>
          <p:cNvSpPr/>
          <p:nvPr/>
        </p:nvSpPr>
        <p:spPr>
          <a:xfrm>
            <a:off x="6740464" y="4209223"/>
            <a:ext cx="177907" cy="569249"/>
          </a:xfrm>
          <a:custGeom>
            <a:avLst/>
            <a:gdLst>
              <a:gd name="connsiteX0" fmla="*/ 34986 w 177907"/>
              <a:gd name="connsiteY0" fmla="*/ 827 h 569249"/>
              <a:gd name="connsiteX1" fmla="*/ 76261 w 177907"/>
              <a:gd name="connsiteY1" fmla="*/ 267527 h 569249"/>
              <a:gd name="connsiteX2" fmla="*/ 66736 w 177907"/>
              <a:gd name="connsiteY2" fmla="*/ 464377 h 569249"/>
              <a:gd name="connsiteX3" fmla="*/ 66736 w 177907"/>
              <a:gd name="connsiteY3" fmla="*/ 388177 h 569249"/>
              <a:gd name="connsiteX4" fmla="*/ 73086 w 177907"/>
              <a:gd name="connsiteY4" fmla="*/ 489777 h 569249"/>
              <a:gd name="connsiteX5" fmla="*/ 66736 w 177907"/>
              <a:gd name="connsiteY5" fmla="*/ 569152 h 569249"/>
              <a:gd name="connsiteX6" fmla="*/ 82611 w 177907"/>
              <a:gd name="connsiteY6" fmla="*/ 473902 h 569249"/>
              <a:gd name="connsiteX7" fmla="*/ 142936 w 177907"/>
              <a:gd name="connsiteY7" fmla="*/ 489777 h 569249"/>
              <a:gd name="connsiteX8" fmla="*/ 76261 w 177907"/>
              <a:gd name="connsiteY8" fmla="*/ 445327 h 569249"/>
              <a:gd name="connsiteX9" fmla="*/ 158811 w 177907"/>
              <a:gd name="connsiteY9" fmla="*/ 423102 h 569249"/>
              <a:gd name="connsiteX10" fmla="*/ 47686 w 177907"/>
              <a:gd name="connsiteY10" fmla="*/ 423102 h 569249"/>
              <a:gd name="connsiteX11" fmla="*/ 79436 w 177907"/>
              <a:gd name="connsiteY11" fmla="*/ 356427 h 569249"/>
              <a:gd name="connsiteX12" fmla="*/ 177861 w 177907"/>
              <a:gd name="connsiteY12" fmla="*/ 404052 h 569249"/>
              <a:gd name="connsiteX13" fmla="*/ 92136 w 177907"/>
              <a:gd name="connsiteY13" fmla="*/ 350077 h 569249"/>
              <a:gd name="connsiteX14" fmla="*/ 73086 w 177907"/>
              <a:gd name="connsiteY14" fmla="*/ 305627 h 569249"/>
              <a:gd name="connsiteX15" fmla="*/ 117536 w 177907"/>
              <a:gd name="connsiteY15" fmla="*/ 204027 h 569249"/>
              <a:gd name="connsiteX16" fmla="*/ 73086 w 177907"/>
              <a:gd name="connsiteY16" fmla="*/ 235777 h 569249"/>
              <a:gd name="connsiteX17" fmla="*/ 61 w 177907"/>
              <a:gd name="connsiteY17" fmla="*/ 48452 h 569249"/>
              <a:gd name="connsiteX18" fmla="*/ 60386 w 177907"/>
              <a:gd name="connsiteY18" fmla="*/ 178627 h 569249"/>
              <a:gd name="connsiteX19" fmla="*/ 34986 w 177907"/>
              <a:gd name="connsiteY19" fmla="*/ 827 h 56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7907" h="569249">
                <a:moveTo>
                  <a:pt x="34986" y="827"/>
                </a:moveTo>
                <a:cubicBezTo>
                  <a:pt x="37632" y="15644"/>
                  <a:pt x="70969" y="190269"/>
                  <a:pt x="76261" y="267527"/>
                </a:cubicBezTo>
                <a:cubicBezTo>
                  <a:pt x="81553" y="344785"/>
                  <a:pt x="68324" y="444269"/>
                  <a:pt x="66736" y="464377"/>
                </a:cubicBezTo>
                <a:cubicBezTo>
                  <a:pt x="65149" y="484485"/>
                  <a:pt x="65678" y="383944"/>
                  <a:pt x="66736" y="388177"/>
                </a:cubicBezTo>
                <a:cubicBezTo>
                  <a:pt x="67794" y="392410"/>
                  <a:pt x="73086" y="459615"/>
                  <a:pt x="73086" y="489777"/>
                </a:cubicBezTo>
                <a:cubicBezTo>
                  <a:pt x="73086" y="519939"/>
                  <a:pt x="65149" y="571798"/>
                  <a:pt x="66736" y="569152"/>
                </a:cubicBezTo>
                <a:cubicBezTo>
                  <a:pt x="68324" y="566506"/>
                  <a:pt x="69911" y="487131"/>
                  <a:pt x="82611" y="473902"/>
                </a:cubicBezTo>
                <a:cubicBezTo>
                  <a:pt x="95311" y="460673"/>
                  <a:pt x="143994" y="494539"/>
                  <a:pt x="142936" y="489777"/>
                </a:cubicBezTo>
                <a:cubicBezTo>
                  <a:pt x="141878" y="485015"/>
                  <a:pt x="73615" y="456440"/>
                  <a:pt x="76261" y="445327"/>
                </a:cubicBezTo>
                <a:cubicBezTo>
                  <a:pt x="78907" y="434214"/>
                  <a:pt x="163573" y="426806"/>
                  <a:pt x="158811" y="423102"/>
                </a:cubicBezTo>
                <a:cubicBezTo>
                  <a:pt x="154049" y="419398"/>
                  <a:pt x="60915" y="434214"/>
                  <a:pt x="47686" y="423102"/>
                </a:cubicBezTo>
                <a:cubicBezTo>
                  <a:pt x="34457" y="411990"/>
                  <a:pt x="57740" y="359602"/>
                  <a:pt x="79436" y="356427"/>
                </a:cubicBezTo>
                <a:cubicBezTo>
                  <a:pt x="101132" y="353252"/>
                  <a:pt x="175744" y="405110"/>
                  <a:pt x="177861" y="404052"/>
                </a:cubicBezTo>
                <a:cubicBezTo>
                  <a:pt x="179978" y="402994"/>
                  <a:pt x="109599" y="366481"/>
                  <a:pt x="92136" y="350077"/>
                </a:cubicBezTo>
                <a:cubicBezTo>
                  <a:pt x="74674" y="333673"/>
                  <a:pt x="68853" y="329969"/>
                  <a:pt x="73086" y="305627"/>
                </a:cubicBezTo>
                <a:cubicBezTo>
                  <a:pt x="77319" y="281285"/>
                  <a:pt x="117536" y="215669"/>
                  <a:pt x="117536" y="204027"/>
                </a:cubicBezTo>
                <a:cubicBezTo>
                  <a:pt x="117536" y="192385"/>
                  <a:pt x="92665" y="261706"/>
                  <a:pt x="73086" y="235777"/>
                </a:cubicBezTo>
                <a:cubicBezTo>
                  <a:pt x="53507" y="209848"/>
                  <a:pt x="2178" y="57977"/>
                  <a:pt x="61" y="48452"/>
                </a:cubicBezTo>
                <a:cubicBezTo>
                  <a:pt x="-2056" y="38927"/>
                  <a:pt x="51390" y="182331"/>
                  <a:pt x="60386" y="178627"/>
                </a:cubicBezTo>
                <a:cubicBezTo>
                  <a:pt x="69382" y="174923"/>
                  <a:pt x="32340" y="-13990"/>
                  <a:pt x="34986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9E9C642-3ABF-CB18-02B5-41BDACED1054}"/>
              </a:ext>
            </a:extLst>
          </p:cNvPr>
          <p:cNvSpPr/>
          <p:nvPr/>
        </p:nvSpPr>
        <p:spPr>
          <a:xfrm>
            <a:off x="6441660" y="4203575"/>
            <a:ext cx="213171" cy="544492"/>
          </a:xfrm>
          <a:custGeom>
            <a:avLst/>
            <a:gdLst>
              <a:gd name="connsiteX0" fmla="*/ 127415 w 213171"/>
              <a:gd name="connsiteY0" fmla="*/ 125 h 544492"/>
              <a:gd name="connsiteX1" fmla="*/ 102015 w 213171"/>
              <a:gd name="connsiteY1" fmla="*/ 177925 h 544492"/>
              <a:gd name="connsiteX2" fmla="*/ 140115 w 213171"/>
              <a:gd name="connsiteY2" fmla="*/ 270000 h 544492"/>
              <a:gd name="connsiteX3" fmla="*/ 124240 w 213171"/>
              <a:gd name="connsiteY3" fmla="*/ 241425 h 544492"/>
              <a:gd name="connsiteX4" fmla="*/ 63915 w 213171"/>
              <a:gd name="connsiteY4" fmla="*/ 339850 h 544492"/>
              <a:gd name="connsiteX5" fmla="*/ 76615 w 213171"/>
              <a:gd name="connsiteY5" fmla="*/ 304925 h 544492"/>
              <a:gd name="connsiteX6" fmla="*/ 63915 w 213171"/>
              <a:gd name="connsiteY6" fmla="*/ 235075 h 544492"/>
              <a:gd name="connsiteX7" fmla="*/ 92490 w 213171"/>
              <a:gd name="connsiteY7" fmla="*/ 393825 h 544492"/>
              <a:gd name="connsiteX8" fmla="*/ 146465 w 213171"/>
              <a:gd name="connsiteY8" fmla="*/ 543050 h 544492"/>
              <a:gd name="connsiteX9" fmla="*/ 111540 w 213171"/>
              <a:gd name="connsiteY9" fmla="*/ 460500 h 544492"/>
              <a:gd name="connsiteX10" fmla="*/ 3590 w 213171"/>
              <a:gd name="connsiteY10" fmla="*/ 314450 h 544492"/>
              <a:gd name="connsiteX11" fmla="*/ 32165 w 213171"/>
              <a:gd name="connsiteY11" fmla="*/ 368425 h 544492"/>
              <a:gd name="connsiteX12" fmla="*/ 95665 w 213171"/>
              <a:gd name="connsiteY12" fmla="*/ 257300 h 544492"/>
              <a:gd name="connsiteX13" fmla="*/ 89315 w 213171"/>
              <a:gd name="connsiteY13" fmla="*/ 203325 h 544492"/>
              <a:gd name="connsiteX14" fmla="*/ 25815 w 213171"/>
              <a:gd name="connsiteY14" fmla="*/ 130300 h 544492"/>
              <a:gd name="connsiteX15" fmla="*/ 82965 w 213171"/>
              <a:gd name="connsiteY15" fmla="*/ 203325 h 544492"/>
              <a:gd name="connsiteX16" fmla="*/ 213140 w 213171"/>
              <a:gd name="connsiteY16" fmla="*/ 101725 h 544492"/>
              <a:gd name="connsiteX17" fmla="*/ 95665 w 213171"/>
              <a:gd name="connsiteY17" fmla="*/ 177925 h 544492"/>
              <a:gd name="connsiteX18" fmla="*/ 121065 w 213171"/>
              <a:gd name="connsiteY18" fmla="*/ 149350 h 544492"/>
              <a:gd name="connsiteX19" fmla="*/ 127415 w 213171"/>
              <a:gd name="connsiteY19" fmla="*/ 125 h 5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3171" h="544492">
                <a:moveTo>
                  <a:pt x="127415" y="125"/>
                </a:moveTo>
                <a:cubicBezTo>
                  <a:pt x="124240" y="4887"/>
                  <a:pt x="99898" y="132946"/>
                  <a:pt x="102015" y="177925"/>
                </a:cubicBezTo>
                <a:cubicBezTo>
                  <a:pt x="104132" y="222904"/>
                  <a:pt x="136411" y="259417"/>
                  <a:pt x="140115" y="270000"/>
                </a:cubicBezTo>
                <a:cubicBezTo>
                  <a:pt x="143819" y="280583"/>
                  <a:pt x="136940" y="229783"/>
                  <a:pt x="124240" y="241425"/>
                </a:cubicBezTo>
                <a:cubicBezTo>
                  <a:pt x="111540" y="253067"/>
                  <a:pt x="71852" y="329267"/>
                  <a:pt x="63915" y="339850"/>
                </a:cubicBezTo>
                <a:cubicBezTo>
                  <a:pt x="55978" y="350433"/>
                  <a:pt x="76615" y="322387"/>
                  <a:pt x="76615" y="304925"/>
                </a:cubicBezTo>
                <a:cubicBezTo>
                  <a:pt x="76615" y="287463"/>
                  <a:pt x="61269" y="220258"/>
                  <a:pt x="63915" y="235075"/>
                </a:cubicBezTo>
                <a:cubicBezTo>
                  <a:pt x="66561" y="249892"/>
                  <a:pt x="78732" y="342496"/>
                  <a:pt x="92490" y="393825"/>
                </a:cubicBezTo>
                <a:cubicBezTo>
                  <a:pt x="106248" y="445154"/>
                  <a:pt x="143290" y="531937"/>
                  <a:pt x="146465" y="543050"/>
                </a:cubicBezTo>
                <a:cubicBezTo>
                  <a:pt x="149640" y="554163"/>
                  <a:pt x="135352" y="498600"/>
                  <a:pt x="111540" y="460500"/>
                </a:cubicBezTo>
                <a:cubicBezTo>
                  <a:pt x="87728" y="422400"/>
                  <a:pt x="16819" y="329796"/>
                  <a:pt x="3590" y="314450"/>
                </a:cubicBezTo>
                <a:cubicBezTo>
                  <a:pt x="-9639" y="299104"/>
                  <a:pt x="16819" y="377950"/>
                  <a:pt x="32165" y="368425"/>
                </a:cubicBezTo>
                <a:cubicBezTo>
                  <a:pt x="47511" y="358900"/>
                  <a:pt x="86140" y="284817"/>
                  <a:pt x="95665" y="257300"/>
                </a:cubicBezTo>
                <a:cubicBezTo>
                  <a:pt x="105190" y="229783"/>
                  <a:pt x="100957" y="224492"/>
                  <a:pt x="89315" y="203325"/>
                </a:cubicBezTo>
                <a:cubicBezTo>
                  <a:pt x="77673" y="182158"/>
                  <a:pt x="26873" y="130300"/>
                  <a:pt x="25815" y="130300"/>
                </a:cubicBezTo>
                <a:cubicBezTo>
                  <a:pt x="24757" y="130300"/>
                  <a:pt x="51744" y="208087"/>
                  <a:pt x="82965" y="203325"/>
                </a:cubicBezTo>
                <a:cubicBezTo>
                  <a:pt x="114186" y="198563"/>
                  <a:pt x="211023" y="105958"/>
                  <a:pt x="213140" y="101725"/>
                </a:cubicBezTo>
                <a:cubicBezTo>
                  <a:pt x="215257" y="97492"/>
                  <a:pt x="111011" y="169988"/>
                  <a:pt x="95665" y="177925"/>
                </a:cubicBezTo>
                <a:cubicBezTo>
                  <a:pt x="80319" y="185862"/>
                  <a:pt x="114186" y="171575"/>
                  <a:pt x="121065" y="149350"/>
                </a:cubicBezTo>
                <a:cubicBezTo>
                  <a:pt x="127944" y="127125"/>
                  <a:pt x="130590" y="-4637"/>
                  <a:pt x="12741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FEA44227-636E-C34D-E0A8-CE8BEE840435}"/>
              </a:ext>
            </a:extLst>
          </p:cNvPr>
          <p:cNvSpPr/>
          <p:nvPr/>
        </p:nvSpPr>
        <p:spPr>
          <a:xfrm>
            <a:off x="6746801" y="4170784"/>
            <a:ext cx="237386" cy="621120"/>
          </a:xfrm>
          <a:custGeom>
            <a:avLst/>
            <a:gdLst>
              <a:gd name="connsiteX0" fmla="*/ 74 w 237386"/>
              <a:gd name="connsiteY0" fmla="*/ 1166 h 621120"/>
              <a:gd name="connsiteX1" fmla="*/ 92149 w 237386"/>
              <a:gd name="connsiteY1" fmla="*/ 293266 h 621120"/>
              <a:gd name="connsiteX2" fmla="*/ 181049 w 237386"/>
              <a:gd name="connsiteY2" fmla="*/ 426616 h 621120"/>
              <a:gd name="connsiteX3" fmla="*/ 174699 w 237386"/>
              <a:gd name="connsiteY3" fmla="*/ 385341 h 621120"/>
              <a:gd name="connsiteX4" fmla="*/ 193749 w 237386"/>
              <a:gd name="connsiteY4" fmla="*/ 439316 h 621120"/>
              <a:gd name="connsiteX5" fmla="*/ 95324 w 237386"/>
              <a:gd name="connsiteY5" fmla="*/ 572666 h 621120"/>
              <a:gd name="connsiteX6" fmla="*/ 165174 w 237386"/>
              <a:gd name="connsiteY6" fmla="*/ 486941 h 621120"/>
              <a:gd name="connsiteX7" fmla="*/ 34999 w 237386"/>
              <a:gd name="connsiteY7" fmla="*/ 620291 h 621120"/>
              <a:gd name="connsiteX8" fmla="*/ 95324 w 237386"/>
              <a:gd name="connsiteY8" fmla="*/ 540916 h 621120"/>
              <a:gd name="connsiteX9" fmla="*/ 231849 w 237386"/>
              <a:gd name="connsiteY9" fmla="*/ 490116 h 621120"/>
              <a:gd name="connsiteX10" fmla="*/ 212799 w 237386"/>
              <a:gd name="connsiteY10" fmla="*/ 486941 h 621120"/>
              <a:gd name="connsiteX11" fmla="*/ 228674 w 237386"/>
              <a:gd name="connsiteY11" fmla="*/ 480591 h 621120"/>
              <a:gd name="connsiteX12" fmla="*/ 203274 w 237386"/>
              <a:gd name="connsiteY12" fmla="*/ 404391 h 621120"/>
              <a:gd name="connsiteX13" fmla="*/ 231849 w 237386"/>
              <a:gd name="connsiteY13" fmla="*/ 474241 h 621120"/>
              <a:gd name="connsiteX14" fmla="*/ 146124 w 237386"/>
              <a:gd name="connsiteY14" fmla="*/ 493291 h 621120"/>
              <a:gd name="connsiteX15" fmla="*/ 174699 w 237386"/>
              <a:gd name="connsiteY15" fmla="*/ 413916 h 621120"/>
              <a:gd name="connsiteX16" fmla="*/ 190574 w 237386"/>
              <a:gd name="connsiteY16" fmla="*/ 290091 h 621120"/>
              <a:gd name="connsiteX17" fmla="*/ 146124 w 237386"/>
              <a:gd name="connsiteY17" fmla="*/ 385341 h 621120"/>
              <a:gd name="connsiteX18" fmla="*/ 104849 w 237386"/>
              <a:gd name="connsiteY18" fmla="*/ 334541 h 621120"/>
              <a:gd name="connsiteX19" fmla="*/ 146124 w 237386"/>
              <a:gd name="connsiteY19" fmla="*/ 261516 h 621120"/>
              <a:gd name="connsiteX20" fmla="*/ 76274 w 237386"/>
              <a:gd name="connsiteY20" fmla="*/ 280566 h 621120"/>
              <a:gd name="connsiteX21" fmla="*/ 108024 w 237386"/>
              <a:gd name="connsiteY21" fmla="*/ 204366 h 621120"/>
              <a:gd name="connsiteX22" fmla="*/ 85799 w 237386"/>
              <a:gd name="connsiteY22" fmla="*/ 239291 h 621120"/>
              <a:gd name="connsiteX23" fmla="*/ 60399 w 237386"/>
              <a:gd name="connsiteY23" fmla="*/ 172616 h 621120"/>
              <a:gd name="connsiteX24" fmla="*/ 76274 w 237386"/>
              <a:gd name="connsiteY24" fmla="*/ 191666 h 621120"/>
              <a:gd name="connsiteX25" fmla="*/ 74 w 237386"/>
              <a:gd name="connsiteY25" fmla="*/ 1166 h 62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386" h="621120">
                <a:moveTo>
                  <a:pt x="74" y="1166"/>
                </a:moveTo>
                <a:cubicBezTo>
                  <a:pt x="2720" y="18099"/>
                  <a:pt x="61987" y="222358"/>
                  <a:pt x="92149" y="293266"/>
                </a:cubicBezTo>
                <a:cubicBezTo>
                  <a:pt x="122311" y="364174"/>
                  <a:pt x="167291" y="411270"/>
                  <a:pt x="181049" y="426616"/>
                </a:cubicBezTo>
                <a:cubicBezTo>
                  <a:pt x="194807" y="441962"/>
                  <a:pt x="172582" y="383224"/>
                  <a:pt x="174699" y="385341"/>
                </a:cubicBezTo>
                <a:cubicBezTo>
                  <a:pt x="176816" y="387458"/>
                  <a:pt x="206978" y="408095"/>
                  <a:pt x="193749" y="439316"/>
                </a:cubicBezTo>
                <a:cubicBezTo>
                  <a:pt x="180520" y="470537"/>
                  <a:pt x="100087" y="564729"/>
                  <a:pt x="95324" y="572666"/>
                </a:cubicBezTo>
                <a:cubicBezTo>
                  <a:pt x="90562" y="580604"/>
                  <a:pt x="175228" y="479004"/>
                  <a:pt x="165174" y="486941"/>
                </a:cubicBezTo>
                <a:cubicBezTo>
                  <a:pt x="155120" y="494878"/>
                  <a:pt x="46641" y="611295"/>
                  <a:pt x="34999" y="620291"/>
                </a:cubicBezTo>
                <a:cubicBezTo>
                  <a:pt x="23357" y="629287"/>
                  <a:pt x="62516" y="562612"/>
                  <a:pt x="95324" y="540916"/>
                </a:cubicBezTo>
                <a:cubicBezTo>
                  <a:pt x="128132" y="519220"/>
                  <a:pt x="231849" y="490116"/>
                  <a:pt x="231849" y="490116"/>
                </a:cubicBezTo>
                <a:cubicBezTo>
                  <a:pt x="251428" y="481120"/>
                  <a:pt x="212799" y="486941"/>
                  <a:pt x="212799" y="486941"/>
                </a:cubicBezTo>
                <a:cubicBezTo>
                  <a:pt x="212270" y="485354"/>
                  <a:pt x="230261" y="494349"/>
                  <a:pt x="228674" y="480591"/>
                </a:cubicBezTo>
                <a:cubicBezTo>
                  <a:pt x="227087" y="466833"/>
                  <a:pt x="202745" y="405449"/>
                  <a:pt x="203274" y="404391"/>
                </a:cubicBezTo>
                <a:cubicBezTo>
                  <a:pt x="203803" y="403333"/>
                  <a:pt x="241374" y="459424"/>
                  <a:pt x="231849" y="474241"/>
                </a:cubicBezTo>
                <a:cubicBezTo>
                  <a:pt x="222324" y="489058"/>
                  <a:pt x="155649" y="503345"/>
                  <a:pt x="146124" y="493291"/>
                </a:cubicBezTo>
                <a:cubicBezTo>
                  <a:pt x="136599" y="483237"/>
                  <a:pt x="167291" y="447783"/>
                  <a:pt x="174699" y="413916"/>
                </a:cubicBezTo>
                <a:cubicBezTo>
                  <a:pt x="182107" y="380049"/>
                  <a:pt x="195336" y="294853"/>
                  <a:pt x="190574" y="290091"/>
                </a:cubicBezTo>
                <a:cubicBezTo>
                  <a:pt x="185812" y="285329"/>
                  <a:pt x="160411" y="377933"/>
                  <a:pt x="146124" y="385341"/>
                </a:cubicBezTo>
                <a:cubicBezTo>
                  <a:pt x="131837" y="392749"/>
                  <a:pt x="104849" y="355178"/>
                  <a:pt x="104849" y="334541"/>
                </a:cubicBezTo>
                <a:cubicBezTo>
                  <a:pt x="104849" y="313904"/>
                  <a:pt x="150886" y="270512"/>
                  <a:pt x="146124" y="261516"/>
                </a:cubicBezTo>
                <a:cubicBezTo>
                  <a:pt x="141362" y="252520"/>
                  <a:pt x="82624" y="290091"/>
                  <a:pt x="76274" y="280566"/>
                </a:cubicBezTo>
                <a:cubicBezTo>
                  <a:pt x="69924" y="271041"/>
                  <a:pt x="106437" y="211245"/>
                  <a:pt x="108024" y="204366"/>
                </a:cubicBezTo>
                <a:cubicBezTo>
                  <a:pt x="109611" y="197487"/>
                  <a:pt x="93736" y="244583"/>
                  <a:pt x="85799" y="239291"/>
                </a:cubicBezTo>
                <a:cubicBezTo>
                  <a:pt x="77862" y="233999"/>
                  <a:pt x="61987" y="180554"/>
                  <a:pt x="60399" y="172616"/>
                </a:cubicBezTo>
                <a:cubicBezTo>
                  <a:pt x="58811" y="164678"/>
                  <a:pt x="86857" y="226591"/>
                  <a:pt x="76274" y="191666"/>
                </a:cubicBezTo>
                <a:cubicBezTo>
                  <a:pt x="65691" y="156741"/>
                  <a:pt x="-2572" y="-15767"/>
                  <a:pt x="74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89DEAA42-2191-36C8-9D5F-F025046E6AC1}"/>
              </a:ext>
            </a:extLst>
          </p:cNvPr>
          <p:cNvSpPr/>
          <p:nvPr/>
        </p:nvSpPr>
        <p:spPr>
          <a:xfrm>
            <a:off x="6334021" y="4441803"/>
            <a:ext cx="254447" cy="298472"/>
          </a:xfrm>
          <a:custGeom>
            <a:avLst/>
            <a:gdLst>
              <a:gd name="connsiteX0" fmla="*/ 146154 w 254447"/>
              <a:gd name="connsiteY0" fmla="*/ 22 h 298472"/>
              <a:gd name="connsiteX1" fmla="*/ 92179 w 254447"/>
              <a:gd name="connsiteY1" fmla="*/ 190522 h 298472"/>
              <a:gd name="connsiteX2" fmla="*/ 133454 w 254447"/>
              <a:gd name="connsiteY2" fmla="*/ 219097 h 298472"/>
              <a:gd name="connsiteX3" fmla="*/ 117579 w 254447"/>
              <a:gd name="connsiteY3" fmla="*/ 187347 h 298472"/>
              <a:gd name="connsiteX4" fmla="*/ 250929 w 254447"/>
              <a:gd name="connsiteY4" fmla="*/ 285772 h 298472"/>
              <a:gd name="connsiteX5" fmla="*/ 196954 w 254447"/>
              <a:gd name="connsiteY5" fmla="*/ 282597 h 298472"/>
              <a:gd name="connsiteX6" fmla="*/ 104 w 254447"/>
              <a:gd name="connsiteY6" fmla="*/ 298472 h 298472"/>
              <a:gd name="connsiteX7" fmla="*/ 225529 w 254447"/>
              <a:gd name="connsiteY7" fmla="*/ 282597 h 298472"/>
              <a:gd name="connsiteX8" fmla="*/ 177904 w 254447"/>
              <a:gd name="connsiteY8" fmla="*/ 250847 h 298472"/>
              <a:gd name="connsiteX9" fmla="*/ 79479 w 254447"/>
              <a:gd name="connsiteY9" fmla="*/ 247672 h 298472"/>
              <a:gd name="connsiteX10" fmla="*/ 196954 w 254447"/>
              <a:gd name="connsiteY10" fmla="*/ 250847 h 298472"/>
              <a:gd name="connsiteX11" fmla="*/ 85829 w 254447"/>
              <a:gd name="connsiteY11" fmla="*/ 200047 h 298472"/>
              <a:gd name="connsiteX12" fmla="*/ 177904 w 254447"/>
              <a:gd name="connsiteY12" fmla="*/ 158772 h 298472"/>
              <a:gd name="connsiteX13" fmla="*/ 54079 w 254447"/>
              <a:gd name="connsiteY13" fmla="*/ 187347 h 298472"/>
              <a:gd name="connsiteX14" fmla="*/ 82654 w 254447"/>
              <a:gd name="connsiteY14" fmla="*/ 95272 h 298472"/>
              <a:gd name="connsiteX15" fmla="*/ 50904 w 254447"/>
              <a:gd name="connsiteY15" fmla="*/ 180997 h 298472"/>
              <a:gd name="connsiteX16" fmla="*/ 82654 w 254447"/>
              <a:gd name="connsiteY16" fmla="*/ 177822 h 298472"/>
              <a:gd name="connsiteX17" fmla="*/ 146154 w 254447"/>
              <a:gd name="connsiteY17" fmla="*/ 22 h 29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447" h="298472">
                <a:moveTo>
                  <a:pt x="146154" y="22"/>
                </a:moveTo>
                <a:cubicBezTo>
                  <a:pt x="147742" y="2139"/>
                  <a:pt x="94296" y="154010"/>
                  <a:pt x="92179" y="190522"/>
                </a:cubicBezTo>
                <a:cubicBezTo>
                  <a:pt x="90062" y="227034"/>
                  <a:pt x="129221" y="219626"/>
                  <a:pt x="133454" y="219097"/>
                </a:cubicBezTo>
                <a:cubicBezTo>
                  <a:pt x="137687" y="218568"/>
                  <a:pt x="98000" y="176235"/>
                  <a:pt x="117579" y="187347"/>
                </a:cubicBezTo>
                <a:cubicBezTo>
                  <a:pt x="137158" y="198459"/>
                  <a:pt x="237700" y="269897"/>
                  <a:pt x="250929" y="285772"/>
                </a:cubicBezTo>
                <a:cubicBezTo>
                  <a:pt x="264158" y="301647"/>
                  <a:pt x="238758" y="280480"/>
                  <a:pt x="196954" y="282597"/>
                </a:cubicBezTo>
                <a:cubicBezTo>
                  <a:pt x="155150" y="284714"/>
                  <a:pt x="-4658" y="298472"/>
                  <a:pt x="104" y="298472"/>
                </a:cubicBezTo>
                <a:cubicBezTo>
                  <a:pt x="4866" y="298472"/>
                  <a:pt x="195896" y="290534"/>
                  <a:pt x="225529" y="282597"/>
                </a:cubicBezTo>
                <a:cubicBezTo>
                  <a:pt x="255162" y="274660"/>
                  <a:pt x="202246" y="256668"/>
                  <a:pt x="177904" y="250847"/>
                </a:cubicBezTo>
                <a:cubicBezTo>
                  <a:pt x="153562" y="245026"/>
                  <a:pt x="76304" y="247672"/>
                  <a:pt x="79479" y="247672"/>
                </a:cubicBezTo>
                <a:cubicBezTo>
                  <a:pt x="82654" y="247672"/>
                  <a:pt x="195896" y="258784"/>
                  <a:pt x="196954" y="250847"/>
                </a:cubicBezTo>
                <a:cubicBezTo>
                  <a:pt x="198012" y="242910"/>
                  <a:pt x="89004" y="215393"/>
                  <a:pt x="85829" y="200047"/>
                </a:cubicBezTo>
                <a:cubicBezTo>
                  <a:pt x="82654" y="184701"/>
                  <a:pt x="183196" y="160889"/>
                  <a:pt x="177904" y="158772"/>
                </a:cubicBezTo>
                <a:cubicBezTo>
                  <a:pt x="172612" y="156655"/>
                  <a:pt x="69954" y="197930"/>
                  <a:pt x="54079" y="187347"/>
                </a:cubicBezTo>
                <a:cubicBezTo>
                  <a:pt x="38204" y="176764"/>
                  <a:pt x="83183" y="96330"/>
                  <a:pt x="82654" y="95272"/>
                </a:cubicBezTo>
                <a:cubicBezTo>
                  <a:pt x="82125" y="94214"/>
                  <a:pt x="50904" y="167239"/>
                  <a:pt x="50904" y="180997"/>
                </a:cubicBezTo>
                <a:cubicBezTo>
                  <a:pt x="50904" y="194755"/>
                  <a:pt x="67308" y="206926"/>
                  <a:pt x="82654" y="177822"/>
                </a:cubicBezTo>
                <a:cubicBezTo>
                  <a:pt x="98000" y="148718"/>
                  <a:pt x="144566" y="-2095"/>
                  <a:pt x="14615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D73048F-144E-5CC7-6D50-4A55C761E074}"/>
              </a:ext>
            </a:extLst>
          </p:cNvPr>
          <p:cNvSpPr/>
          <p:nvPr/>
        </p:nvSpPr>
        <p:spPr>
          <a:xfrm>
            <a:off x="6330127" y="4336732"/>
            <a:ext cx="191697" cy="410846"/>
          </a:xfrm>
          <a:custGeom>
            <a:avLst/>
            <a:gdLst>
              <a:gd name="connsiteX0" fmla="*/ 73848 w 191697"/>
              <a:gd name="connsiteY0" fmla="*/ 95568 h 410846"/>
              <a:gd name="connsiteX1" fmla="*/ 70673 w 191697"/>
              <a:gd name="connsiteY1" fmla="*/ 193993 h 410846"/>
              <a:gd name="connsiteX2" fmla="*/ 823 w 191697"/>
              <a:gd name="connsiteY2" fmla="*/ 349568 h 410846"/>
              <a:gd name="connsiteX3" fmla="*/ 32573 w 191697"/>
              <a:gd name="connsiteY3" fmla="*/ 279718 h 410846"/>
              <a:gd name="connsiteX4" fmla="*/ 35748 w 191697"/>
              <a:gd name="connsiteY4" fmla="*/ 409893 h 410846"/>
              <a:gd name="connsiteX5" fmla="*/ 70673 w 191697"/>
              <a:gd name="connsiteY5" fmla="*/ 336868 h 410846"/>
              <a:gd name="connsiteX6" fmla="*/ 108773 w 191697"/>
              <a:gd name="connsiteY6" fmla="*/ 301943 h 410846"/>
              <a:gd name="connsiteX7" fmla="*/ 89723 w 191697"/>
              <a:gd name="connsiteY7" fmla="*/ 336868 h 410846"/>
              <a:gd name="connsiteX8" fmla="*/ 19873 w 191697"/>
              <a:gd name="connsiteY8" fmla="*/ 301943 h 410846"/>
              <a:gd name="connsiteX9" fmla="*/ 70673 w 191697"/>
              <a:gd name="connsiteY9" fmla="*/ 343218 h 410846"/>
              <a:gd name="connsiteX10" fmla="*/ 38923 w 191697"/>
              <a:gd name="connsiteY10" fmla="*/ 359093 h 410846"/>
              <a:gd name="connsiteX11" fmla="*/ 23048 w 191697"/>
              <a:gd name="connsiteY11" fmla="*/ 295593 h 410846"/>
              <a:gd name="connsiteX12" fmla="*/ 48448 w 191697"/>
              <a:gd name="connsiteY12" fmla="*/ 247968 h 410846"/>
              <a:gd name="connsiteX13" fmla="*/ 191323 w 191697"/>
              <a:gd name="connsiteY13" fmla="*/ 318 h 410846"/>
              <a:gd name="connsiteX14" fmla="*/ 89723 w 191697"/>
              <a:gd name="connsiteY14" fmla="*/ 193993 h 410846"/>
              <a:gd name="connsiteX15" fmla="*/ 73848 w 191697"/>
              <a:gd name="connsiteY15" fmla="*/ 95568 h 41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1697" h="410846">
                <a:moveTo>
                  <a:pt x="73848" y="95568"/>
                </a:moveTo>
                <a:cubicBezTo>
                  <a:pt x="70673" y="95568"/>
                  <a:pt x="82844" y="151660"/>
                  <a:pt x="70673" y="193993"/>
                </a:cubicBezTo>
                <a:cubicBezTo>
                  <a:pt x="58502" y="236326"/>
                  <a:pt x="7173" y="335280"/>
                  <a:pt x="823" y="349568"/>
                </a:cubicBezTo>
                <a:cubicBezTo>
                  <a:pt x="-5527" y="363856"/>
                  <a:pt x="26752" y="269664"/>
                  <a:pt x="32573" y="279718"/>
                </a:cubicBezTo>
                <a:cubicBezTo>
                  <a:pt x="38394" y="289772"/>
                  <a:pt x="29398" y="400368"/>
                  <a:pt x="35748" y="409893"/>
                </a:cubicBezTo>
                <a:cubicBezTo>
                  <a:pt x="42098" y="419418"/>
                  <a:pt x="58502" y="354860"/>
                  <a:pt x="70673" y="336868"/>
                </a:cubicBezTo>
                <a:cubicBezTo>
                  <a:pt x="82844" y="318876"/>
                  <a:pt x="105598" y="301943"/>
                  <a:pt x="108773" y="301943"/>
                </a:cubicBezTo>
                <a:cubicBezTo>
                  <a:pt x="111948" y="301943"/>
                  <a:pt x="104540" y="336868"/>
                  <a:pt x="89723" y="336868"/>
                </a:cubicBezTo>
                <a:cubicBezTo>
                  <a:pt x="74906" y="336868"/>
                  <a:pt x="23048" y="300885"/>
                  <a:pt x="19873" y="301943"/>
                </a:cubicBezTo>
                <a:cubicBezTo>
                  <a:pt x="16698" y="303001"/>
                  <a:pt x="67498" y="333693"/>
                  <a:pt x="70673" y="343218"/>
                </a:cubicBezTo>
                <a:cubicBezTo>
                  <a:pt x="73848" y="352743"/>
                  <a:pt x="46860" y="367030"/>
                  <a:pt x="38923" y="359093"/>
                </a:cubicBezTo>
                <a:cubicBezTo>
                  <a:pt x="30986" y="351156"/>
                  <a:pt x="21461" y="314114"/>
                  <a:pt x="23048" y="295593"/>
                </a:cubicBezTo>
                <a:cubicBezTo>
                  <a:pt x="24635" y="277072"/>
                  <a:pt x="20402" y="297180"/>
                  <a:pt x="48448" y="247968"/>
                </a:cubicBezTo>
                <a:cubicBezTo>
                  <a:pt x="76494" y="198756"/>
                  <a:pt x="184444" y="9314"/>
                  <a:pt x="191323" y="318"/>
                </a:cubicBezTo>
                <a:cubicBezTo>
                  <a:pt x="198202" y="-8678"/>
                  <a:pt x="108244" y="175472"/>
                  <a:pt x="89723" y="193993"/>
                </a:cubicBezTo>
                <a:cubicBezTo>
                  <a:pt x="71202" y="212514"/>
                  <a:pt x="77023" y="95568"/>
                  <a:pt x="73848" y="95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ECE391F-ACE6-1AEC-FA89-4908548D8777}"/>
              </a:ext>
            </a:extLst>
          </p:cNvPr>
          <p:cNvSpPr/>
          <p:nvPr/>
        </p:nvSpPr>
        <p:spPr>
          <a:xfrm>
            <a:off x="6787592" y="3506957"/>
            <a:ext cx="64064" cy="772554"/>
          </a:xfrm>
          <a:custGeom>
            <a:avLst/>
            <a:gdLst>
              <a:gd name="connsiteX0" fmla="*/ 64058 w 64064"/>
              <a:gd name="connsiteY0" fmla="*/ 7768 h 772554"/>
              <a:gd name="connsiteX1" fmla="*/ 25958 w 64064"/>
              <a:gd name="connsiteY1" fmla="*/ 741193 h 772554"/>
              <a:gd name="connsiteX2" fmla="*/ 19608 w 64064"/>
              <a:gd name="connsiteY2" fmla="*/ 595143 h 772554"/>
              <a:gd name="connsiteX3" fmla="*/ 3733 w 64064"/>
              <a:gd name="connsiteY3" fmla="*/ 204618 h 772554"/>
              <a:gd name="connsiteX4" fmla="*/ 3733 w 64064"/>
              <a:gd name="connsiteY4" fmla="*/ 588793 h 772554"/>
              <a:gd name="connsiteX5" fmla="*/ 45008 w 64064"/>
              <a:gd name="connsiteY5" fmla="*/ 169693 h 772554"/>
              <a:gd name="connsiteX6" fmla="*/ 29133 w 64064"/>
              <a:gd name="connsiteY6" fmla="*/ 344318 h 772554"/>
              <a:gd name="connsiteX7" fmla="*/ 64058 w 64064"/>
              <a:gd name="connsiteY7" fmla="*/ 7768 h 7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64" h="772554">
                <a:moveTo>
                  <a:pt x="64058" y="7768"/>
                </a:moveTo>
                <a:cubicBezTo>
                  <a:pt x="63529" y="73914"/>
                  <a:pt x="33366" y="643297"/>
                  <a:pt x="25958" y="741193"/>
                </a:cubicBezTo>
                <a:cubicBezTo>
                  <a:pt x="18550" y="839089"/>
                  <a:pt x="23312" y="684572"/>
                  <a:pt x="19608" y="595143"/>
                </a:cubicBezTo>
                <a:cubicBezTo>
                  <a:pt x="15904" y="505714"/>
                  <a:pt x="6379" y="205676"/>
                  <a:pt x="3733" y="204618"/>
                </a:cubicBezTo>
                <a:cubicBezTo>
                  <a:pt x="1087" y="203560"/>
                  <a:pt x="-3146" y="594614"/>
                  <a:pt x="3733" y="588793"/>
                </a:cubicBezTo>
                <a:cubicBezTo>
                  <a:pt x="10612" y="582972"/>
                  <a:pt x="40775" y="210439"/>
                  <a:pt x="45008" y="169693"/>
                </a:cubicBezTo>
                <a:cubicBezTo>
                  <a:pt x="49241" y="128947"/>
                  <a:pt x="24900" y="369718"/>
                  <a:pt x="29133" y="344318"/>
                </a:cubicBezTo>
                <a:cubicBezTo>
                  <a:pt x="33366" y="318918"/>
                  <a:pt x="64587" y="-58378"/>
                  <a:pt x="64058" y="7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F402C984-0F9A-5B7D-A573-914598300FB8}"/>
              </a:ext>
            </a:extLst>
          </p:cNvPr>
          <p:cNvSpPr/>
          <p:nvPr/>
        </p:nvSpPr>
        <p:spPr>
          <a:xfrm>
            <a:off x="6767901" y="3943349"/>
            <a:ext cx="232974" cy="864510"/>
          </a:xfrm>
          <a:custGeom>
            <a:avLst/>
            <a:gdLst>
              <a:gd name="connsiteX0" fmla="*/ 86924 w 232974"/>
              <a:gd name="connsiteY0" fmla="*/ 1 h 864510"/>
              <a:gd name="connsiteX1" fmla="*/ 64699 w 232974"/>
              <a:gd name="connsiteY1" fmla="*/ 222251 h 864510"/>
              <a:gd name="connsiteX2" fmla="*/ 115499 w 232974"/>
              <a:gd name="connsiteY2" fmla="*/ 323851 h 864510"/>
              <a:gd name="connsiteX3" fmla="*/ 105974 w 232974"/>
              <a:gd name="connsiteY3" fmla="*/ 311151 h 864510"/>
              <a:gd name="connsiteX4" fmla="*/ 188524 w 232974"/>
              <a:gd name="connsiteY4" fmla="*/ 565151 h 864510"/>
              <a:gd name="connsiteX5" fmla="*/ 188524 w 232974"/>
              <a:gd name="connsiteY5" fmla="*/ 527051 h 864510"/>
              <a:gd name="connsiteX6" fmla="*/ 163124 w 232974"/>
              <a:gd name="connsiteY6" fmla="*/ 631826 h 864510"/>
              <a:gd name="connsiteX7" fmla="*/ 185349 w 232974"/>
              <a:gd name="connsiteY7" fmla="*/ 587376 h 864510"/>
              <a:gd name="connsiteX8" fmla="*/ 220274 w 232974"/>
              <a:gd name="connsiteY8" fmla="*/ 654051 h 864510"/>
              <a:gd name="connsiteX9" fmla="*/ 220274 w 232974"/>
              <a:gd name="connsiteY9" fmla="*/ 701676 h 864510"/>
              <a:gd name="connsiteX10" fmla="*/ 232974 w 232974"/>
              <a:gd name="connsiteY10" fmla="*/ 692151 h 864510"/>
              <a:gd name="connsiteX11" fmla="*/ 96449 w 232974"/>
              <a:gd name="connsiteY11" fmla="*/ 800101 h 864510"/>
              <a:gd name="connsiteX12" fmla="*/ 163124 w 232974"/>
              <a:gd name="connsiteY12" fmla="*/ 749301 h 864510"/>
              <a:gd name="connsiteX13" fmla="*/ 1199 w 232974"/>
              <a:gd name="connsiteY13" fmla="*/ 863601 h 864510"/>
              <a:gd name="connsiteX14" fmla="*/ 96449 w 232974"/>
              <a:gd name="connsiteY14" fmla="*/ 800101 h 864510"/>
              <a:gd name="connsiteX15" fmla="*/ 226624 w 232974"/>
              <a:gd name="connsiteY15" fmla="*/ 749301 h 864510"/>
              <a:gd name="connsiteX16" fmla="*/ 156774 w 232974"/>
              <a:gd name="connsiteY16" fmla="*/ 762001 h 864510"/>
              <a:gd name="connsiteX17" fmla="*/ 194874 w 232974"/>
              <a:gd name="connsiteY17" fmla="*/ 701676 h 864510"/>
              <a:gd name="connsiteX18" fmla="*/ 201224 w 232974"/>
              <a:gd name="connsiteY18" fmla="*/ 644526 h 864510"/>
              <a:gd name="connsiteX19" fmla="*/ 169474 w 232974"/>
              <a:gd name="connsiteY19" fmla="*/ 587376 h 864510"/>
              <a:gd name="connsiteX20" fmla="*/ 169474 w 232974"/>
              <a:gd name="connsiteY20" fmla="*/ 511176 h 864510"/>
              <a:gd name="connsiteX21" fmla="*/ 178999 w 232974"/>
              <a:gd name="connsiteY21" fmla="*/ 330201 h 864510"/>
              <a:gd name="connsiteX22" fmla="*/ 140899 w 232974"/>
              <a:gd name="connsiteY22" fmla="*/ 400051 h 864510"/>
              <a:gd name="connsiteX23" fmla="*/ 86924 w 232974"/>
              <a:gd name="connsiteY23" fmla="*/ 257176 h 864510"/>
              <a:gd name="connsiteX24" fmla="*/ 83749 w 232974"/>
              <a:gd name="connsiteY24" fmla="*/ 180976 h 864510"/>
              <a:gd name="connsiteX25" fmla="*/ 64699 w 232974"/>
              <a:gd name="connsiteY25" fmla="*/ 219076 h 864510"/>
              <a:gd name="connsiteX26" fmla="*/ 86924 w 232974"/>
              <a:gd name="connsiteY26" fmla="*/ 1 h 86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2974" h="864510">
                <a:moveTo>
                  <a:pt x="86924" y="1"/>
                </a:moveTo>
                <a:cubicBezTo>
                  <a:pt x="86924" y="530"/>
                  <a:pt x="59936" y="168276"/>
                  <a:pt x="64699" y="222251"/>
                </a:cubicBezTo>
                <a:cubicBezTo>
                  <a:pt x="69462" y="276226"/>
                  <a:pt x="108620" y="309034"/>
                  <a:pt x="115499" y="323851"/>
                </a:cubicBezTo>
                <a:cubicBezTo>
                  <a:pt x="122378" y="338668"/>
                  <a:pt x="93803" y="270934"/>
                  <a:pt x="105974" y="311151"/>
                </a:cubicBezTo>
                <a:cubicBezTo>
                  <a:pt x="118145" y="351368"/>
                  <a:pt x="174766" y="529168"/>
                  <a:pt x="188524" y="565151"/>
                </a:cubicBezTo>
                <a:cubicBezTo>
                  <a:pt x="202282" y="601134"/>
                  <a:pt x="192757" y="515939"/>
                  <a:pt x="188524" y="527051"/>
                </a:cubicBezTo>
                <a:cubicBezTo>
                  <a:pt x="184291" y="538164"/>
                  <a:pt x="163653" y="621772"/>
                  <a:pt x="163124" y="631826"/>
                </a:cubicBezTo>
                <a:cubicBezTo>
                  <a:pt x="162595" y="641880"/>
                  <a:pt x="175824" y="583672"/>
                  <a:pt x="185349" y="587376"/>
                </a:cubicBezTo>
                <a:cubicBezTo>
                  <a:pt x="194874" y="591080"/>
                  <a:pt x="214453" y="635001"/>
                  <a:pt x="220274" y="654051"/>
                </a:cubicBezTo>
                <a:cubicBezTo>
                  <a:pt x="226095" y="673101"/>
                  <a:pt x="220274" y="701676"/>
                  <a:pt x="220274" y="701676"/>
                </a:cubicBezTo>
                <a:cubicBezTo>
                  <a:pt x="222391" y="708026"/>
                  <a:pt x="232974" y="692151"/>
                  <a:pt x="232974" y="692151"/>
                </a:cubicBezTo>
                <a:lnTo>
                  <a:pt x="96449" y="800101"/>
                </a:lnTo>
                <a:cubicBezTo>
                  <a:pt x="84807" y="809626"/>
                  <a:pt x="178999" y="738718"/>
                  <a:pt x="163124" y="749301"/>
                </a:cubicBezTo>
                <a:cubicBezTo>
                  <a:pt x="147249" y="759884"/>
                  <a:pt x="12311" y="855134"/>
                  <a:pt x="1199" y="863601"/>
                </a:cubicBezTo>
                <a:cubicBezTo>
                  <a:pt x="-9913" y="872068"/>
                  <a:pt x="58878" y="819151"/>
                  <a:pt x="96449" y="800101"/>
                </a:cubicBezTo>
                <a:cubicBezTo>
                  <a:pt x="134020" y="781051"/>
                  <a:pt x="216570" y="755651"/>
                  <a:pt x="226624" y="749301"/>
                </a:cubicBezTo>
                <a:cubicBezTo>
                  <a:pt x="236678" y="742951"/>
                  <a:pt x="162066" y="769938"/>
                  <a:pt x="156774" y="762001"/>
                </a:cubicBezTo>
                <a:cubicBezTo>
                  <a:pt x="151482" y="754064"/>
                  <a:pt x="187466" y="721255"/>
                  <a:pt x="194874" y="701676"/>
                </a:cubicBezTo>
                <a:cubicBezTo>
                  <a:pt x="202282" y="682097"/>
                  <a:pt x="205457" y="663576"/>
                  <a:pt x="201224" y="644526"/>
                </a:cubicBezTo>
                <a:cubicBezTo>
                  <a:pt x="196991" y="625476"/>
                  <a:pt x="174766" y="609601"/>
                  <a:pt x="169474" y="587376"/>
                </a:cubicBezTo>
                <a:cubicBezTo>
                  <a:pt x="164182" y="565151"/>
                  <a:pt x="167887" y="554038"/>
                  <a:pt x="169474" y="511176"/>
                </a:cubicBezTo>
                <a:cubicBezTo>
                  <a:pt x="171061" y="468314"/>
                  <a:pt x="183762" y="348722"/>
                  <a:pt x="178999" y="330201"/>
                </a:cubicBezTo>
                <a:cubicBezTo>
                  <a:pt x="174236" y="311680"/>
                  <a:pt x="156245" y="412222"/>
                  <a:pt x="140899" y="400051"/>
                </a:cubicBezTo>
                <a:cubicBezTo>
                  <a:pt x="125553" y="387880"/>
                  <a:pt x="96449" y="293688"/>
                  <a:pt x="86924" y="257176"/>
                </a:cubicBezTo>
                <a:cubicBezTo>
                  <a:pt x="77399" y="220664"/>
                  <a:pt x="87453" y="187326"/>
                  <a:pt x="83749" y="180976"/>
                </a:cubicBezTo>
                <a:cubicBezTo>
                  <a:pt x="80045" y="174626"/>
                  <a:pt x="63641" y="253472"/>
                  <a:pt x="64699" y="219076"/>
                </a:cubicBezTo>
                <a:cubicBezTo>
                  <a:pt x="65757" y="184680"/>
                  <a:pt x="86924" y="-528"/>
                  <a:pt x="8692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C7A5C4F9-6E0B-A94F-5591-489B1C6D97E9}"/>
              </a:ext>
            </a:extLst>
          </p:cNvPr>
          <p:cNvSpPr/>
          <p:nvPr/>
        </p:nvSpPr>
        <p:spPr>
          <a:xfrm>
            <a:off x="6873786" y="4177627"/>
            <a:ext cx="190967" cy="585089"/>
          </a:xfrm>
          <a:custGeom>
            <a:avLst/>
            <a:gdLst>
              <a:gd name="connsiteX0" fmla="*/ 22314 w 190967"/>
              <a:gd name="connsiteY0" fmla="*/ 7023 h 585089"/>
              <a:gd name="connsiteX1" fmla="*/ 130264 w 190967"/>
              <a:gd name="connsiteY1" fmla="*/ 438823 h 585089"/>
              <a:gd name="connsiteX2" fmla="*/ 155664 w 190967"/>
              <a:gd name="connsiteY2" fmla="*/ 378498 h 585089"/>
              <a:gd name="connsiteX3" fmla="*/ 114389 w 190967"/>
              <a:gd name="connsiteY3" fmla="*/ 521373 h 585089"/>
              <a:gd name="connsiteX4" fmla="*/ 95339 w 190967"/>
              <a:gd name="connsiteY4" fmla="*/ 584873 h 585089"/>
              <a:gd name="connsiteX5" fmla="*/ 136614 w 190967"/>
              <a:gd name="connsiteY5" fmla="*/ 502323 h 585089"/>
              <a:gd name="connsiteX6" fmla="*/ 184239 w 190967"/>
              <a:gd name="connsiteY6" fmla="*/ 534073 h 585089"/>
              <a:gd name="connsiteX7" fmla="*/ 184239 w 190967"/>
              <a:gd name="connsiteY7" fmla="*/ 495973 h 585089"/>
              <a:gd name="connsiteX8" fmla="*/ 190589 w 190967"/>
              <a:gd name="connsiteY8" fmla="*/ 422948 h 585089"/>
              <a:gd name="connsiteX9" fmla="*/ 171539 w 190967"/>
              <a:gd name="connsiteY9" fmla="*/ 505498 h 585089"/>
              <a:gd name="connsiteX10" fmla="*/ 142964 w 190967"/>
              <a:gd name="connsiteY10" fmla="*/ 473748 h 585089"/>
              <a:gd name="connsiteX11" fmla="*/ 162014 w 190967"/>
              <a:gd name="connsiteY11" fmla="*/ 410248 h 585089"/>
              <a:gd name="connsiteX12" fmla="*/ 130264 w 190967"/>
              <a:gd name="connsiteY12" fmla="*/ 276898 h 585089"/>
              <a:gd name="connsiteX13" fmla="*/ 136614 w 190967"/>
              <a:gd name="connsiteY13" fmla="*/ 407073 h 585089"/>
              <a:gd name="connsiteX14" fmla="*/ 104864 w 190967"/>
              <a:gd name="connsiteY14" fmla="*/ 314998 h 585089"/>
              <a:gd name="connsiteX15" fmla="*/ 82639 w 190967"/>
              <a:gd name="connsiteY15" fmla="*/ 254673 h 585089"/>
              <a:gd name="connsiteX16" fmla="*/ 108039 w 190967"/>
              <a:gd name="connsiteY16" fmla="*/ 121323 h 585089"/>
              <a:gd name="connsiteX17" fmla="*/ 76289 w 190967"/>
              <a:gd name="connsiteY17" fmla="*/ 200698 h 585089"/>
              <a:gd name="connsiteX18" fmla="*/ 89 w 190967"/>
              <a:gd name="connsiteY18" fmla="*/ 108623 h 585089"/>
              <a:gd name="connsiteX19" fmla="*/ 60414 w 190967"/>
              <a:gd name="connsiteY19" fmla="*/ 165773 h 585089"/>
              <a:gd name="connsiteX20" fmla="*/ 22314 w 190967"/>
              <a:gd name="connsiteY20" fmla="*/ 7023 h 58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967" h="585089">
                <a:moveTo>
                  <a:pt x="22314" y="7023"/>
                </a:moveTo>
                <a:cubicBezTo>
                  <a:pt x="33956" y="52531"/>
                  <a:pt x="108039" y="376910"/>
                  <a:pt x="130264" y="438823"/>
                </a:cubicBezTo>
                <a:cubicBezTo>
                  <a:pt x="152489" y="500736"/>
                  <a:pt x="158310" y="364740"/>
                  <a:pt x="155664" y="378498"/>
                </a:cubicBezTo>
                <a:cubicBezTo>
                  <a:pt x="153018" y="392256"/>
                  <a:pt x="124443" y="486977"/>
                  <a:pt x="114389" y="521373"/>
                </a:cubicBezTo>
                <a:cubicBezTo>
                  <a:pt x="104335" y="555769"/>
                  <a:pt x="91635" y="588048"/>
                  <a:pt x="95339" y="584873"/>
                </a:cubicBezTo>
                <a:cubicBezTo>
                  <a:pt x="99043" y="581698"/>
                  <a:pt x="121797" y="510790"/>
                  <a:pt x="136614" y="502323"/>
                </a:cubicBezTo>
                <a:cubicBezTo>
                  <a:pt x="151431" y="493856"/>
                  <a:pt x="176302" y="535131"/>
                  <a:pt x="184239" y="534073"/>
                </a:cubicBezTo>
                <a:cubicBezTo>
                  <a:pt x="192176" y="533015"/>
                  <a:pt x="183181" y="514494"/>
                  <a:pt x="184239" y="495973"/>
                </a:cubicBezTo>
                <a:cubicBezTo>
                  <a:pt x="185297" y="477452"/>
                  <a:pt x="192706" y="421360"/>
                  <a:pt x="190589" y="422948"/>
                </a:cubicBezTo>
                <a:cubicBezTo>
                  <a:pt x="188472" y="424536"/>
                  <a:pt x="179477" y="497031"/>
                  <a:pt x="171539" y="505498"/>
                </a:cubicBezTo>
                <a:cubicBezTo>
                  <a:pt x="163602" y="513965"/>
                  <a:pt x="144552" y="489623"/>
                  <a:pt x="142964" y="473748"/>
                </a:cubicBezTo>
                <a:cubicBezTo>
                  <a:pt x="141377" y="457873"/>
                  <a:pt x="164131" y="443056"/>
                  <a:pt x="162014" y="410248"/>
                </a:cubicBezTo>
                <a:cubicBezTo>
                  <a:pt x="159897" y="377440"/>
                  <a:pt x="134497" y="277427"/>
                  <a:pt x="130264" y="276898"/>
                </a:cubicBezTo>
                <a:cubicBezTo>
                  <a:pt x="126031" y="276369"/>
                  <a:pt x="140847" y="400723"/>
                  <a:pt x="136614" y="407073"/>
                </a:cubicBezTo>
                <a:cubicBezTo>
                  <a:pt x="132381" y="413423"/>
                  <a:pt x="113860" y="340398"/>
                  <a:pt x="104864" y="314998"/>
                </a:cubicBezTo>
                <a:cubicBezTo>
                  <a:pt x="95868" y="289598"/>
                  <a:pt x="82110" y="286952"/>
                  <a:pt x="82639" y="254673"/>
                </a:cubicBezTo>
                <a:cubicBezTo>
                  <a:pt x="83168" y="222394"/>
                  <a:pt x="109097" y="130319"/>
                  <a:pt x="108039" y="121323"/>
                </a:cubicBezTo>
                <a:cubicBezTo>
                  <a:pt x="106981" y="112327"/>
                  <a:pt x="94281" y="202815"/>
                  <a:pt x="76289" y="200698"/>
                </a:cubicBezTo>
                <a:cubicBezTo>
                  <a:pt x="58297" y="198581"/>
                  <a:pt x="2735" y="114444"/>
                  <a:pt x="89" y="108623"/>
                </a:cubicBezTo>
                <a:cubicBezTo>
                  <a:pt x="-2557" y="102802"/>
                  <a:pt x="54064" y="180061"/>
                  <a:pt x="60414" y="165773"/>
                </a:cubicBezTo>
                <a:cubicBezTo>
                  <a:pt x="66764" y="151485"/>
                  <a:pt x="10672" y="-38485"/>
                  <a:pt x="22314" y="7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162B9C15-D9DD-6111-AE23-2239226FB104}"/>
              </a:ext>
            </a:extLst>
          </p:cNvPr>
          <p:cNvSpPr/>
          <p:nvPr/>
        </p:nvSpPr>
        <p:spPr>
          <a:xfrm>
            <a:off x="6534150" y="3507116"/>
            <a:ext cx="139703" cy="633192"/>
          </a:xfrm>
          <a:custGeom>
            <a:avLst/>
            <a:gdLst>
              <a:gd name="connsiteX0" fmla="*/ 60325 w 139703"/>
              <a:gd name="connsiteY0" fmla="*/ 1259 h 633192"/>
              <a:gd name="connsiteX1" fmla="*/ 47625 w 139703"/>
              <a:gd name="connsiteY1" fmla="*/ 340984 h 633192"/>
              <a:gd name="connsiteX2" fmla="*/ 85725 w 139703"/>
              <a:gd name="connsiteY2" fmla="*/ 442584 h 633192"/>
              <a:gd name="connsiteX3" fmla="*/ 34925 w 139703"/>
              <a:gd name="connsiteY3" fmla="*/ 344159 h 633192"/>
              <a:gd name="connsiteX4" fmla="*/ 34925 w 139703"/>
              <a:gd name="connsiteY4" fmla="*/ 556884 h 633192"/>
              <a:gd name="connsiteX5" fmla="*/ 34925 w 139703"/>
              <a:gd name="connsiteY5" fmla="*/ 483859 h 633192"/>
              <a:gd name="connsiteX6" fmla="*/ 114300 w 139703"/>
              <a:gd name="connsiteY6" fmla="*/ 633084 h 633192"/>
              <a:gd name="connsiteX7" fmla="*/ 50800 w 139703"/>
              <a:gd name="connsiteY7" fmla="*/ 506084 h 633192"/>
              <a:gd name="connsiteX8" fmla="*/ 0 w 139703"/>
              <a:gd name="connsiteY8" fmla="*/ 401309 h 633192"/>
              <a:gd name="connsiteX9" fmla="*/ 50800 w 139703"/>
              <a:gd name="connsiteY9" fmla="*/ 502909 h 633192"/>
              <a:gd name="connsiteX10" fmla="*/ 31750 w 139703"/>
              <a:gd name="connsiteY10" fmla="*/ 375909 h 633192"/>
              <a:gd name="connsiteX11" fmla="*/ 19050 w 139703"/>
              <a:gd name="connsiteY11" fmla="*/ 264784 h 633192"/>
              <a:gd name="connsiteX12" fmla="*/ 6350 w 139703"/>
              <a:gd name="connsiteY12" fmla="*/ 312409 h 633192"/>
              <a:gd name="connsiteX13" fmla="*/ 57150 w 139703"/>
              <a:gd name="connsiteY13" fmla="*/ 248909 h 633192"/>
              <a:gd name="connsiteX14" fmla="*/ 139700 w 139703"/>
              <a:gd name="connsiteY14" fmla="*/ 188584 h 633192"/>
              <a:gd name="connsiteX15" fmla="*/ 60325 w 139703"/>
              <a:gd name="connsiteY15" fmla="*/ 236209 h 633192"/>
              <a:gd name="connsiteX16" fmla="*/ 19050 w 139703"/>
              <a:gd name="connsiteY16" fmla="*/ 166359 h 633192"/>
              <a:gd name="connsiteX17" fmla="*/ 41275 w 139703"/>
              <a:gd name="connsiteY17" fmla="*/ 223509 h 633192"/>
              <a:gd name="connsiteX18" fmla="*/ 60325 w 139703"/>
              <a:gd name="connsiteY18" fmla="*/ 1259 h 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703" h="633192">
                <a:moveTo>
                  <a:pt x="60325" y="1259"/>
                </a:moveTo>
                <a:cubicBezTo>
                  <a:pt x="61383" y="20838"/>
                  <a:pt x="43392" y="267430"/>
                  <a:pt x="47625" y="340984"/>
                </a:cubicBezTo>
                <a:cubicBezTo>
                  <a:pt x="51858" y="414538"/>
                  <a:pt x="87842" y="442055"/>
                  <a:pt x="85725" y="442584"/>
                </a:cubicBezTo>
                <a:cubicBezTo>
                  <a:pt x="83608" y="443113"/>
                  <a:pt x="43392" y="325109"/>
                  <a:pt x="34925" y="344159"/>
                </a:cubicBezTo>
                <a:cubicBezTo>
                  <a:pt x="26458" y="363209"/>
                  <a:pt x="34925" y="556884"/>
                  <a:pt x="34925" y="556884"/>
                </a:cubicBezTo>
                <a:cubicBezTo>
                  <a:pt x="34925" y="580167"/>
                  <a:pt x="21696" y="471159"/>
                  <a:pt x="34925" y="483859"/>
                </a:cubicBezTo>
                <a:cubicBezTo>
                  <a:pt x="48154" y="496559"/>
                  <a:pt x="111654" y="629380"/>
                  <a:pt x="114300" y="633084"/>
                </a:cubicBezTo>
                <a:cubicBezTo>
                  <a:pt x="116946" y="636788"/>
                  <a:pt x="69850" y="544713"/>
                  <a:pt x="50800" y="506084"/>
                </a:cubicBezTo>
                <a:cubicBezTo>
                  <a:pt x="31750" y="467455"/>
                  <a:pt x="0" y="401838"/>
                  <a:pt x="0" y="401309"/>
                </a:cubicBezTo>
                <a:cubicBezTo>
                  <a:pt x="0" y="400780"/>
                  <a:pt x="45508" y="507142"/>
                  <a:pt x="50800" y="502909"/>
                </a:cubicBezTo>
                <a:cubicBezTo>
                  <a:pt x="56092" y="498676"/>
                  <a:pt x="37042" y="415597"/>
                  <a:pt x="31750" y="375909"/>
                </a:cubicBezTo>
                <a:cubicBezTo>
                  <a:pt x="26458" y="336222"/>
                  <a:pt x="23283" y="275367"/>
                  <a:pt x="19050" y="264784"/>
                </a:cubicBezTo>
                <a:cubicBezTo>
                  <a:pt x="14817" y="254201"/>
                  <a:pt x="0" y="315055"/>
                  <a:pt x="6350" y="312409"/>
                </a:cubicBezTo>
                <a:cubicBezTo>
                  <a:pt x="12700" y="309763"/>
                  <a:pt x="34925" y="269546"/>
                  <a:pt x="57150" y="248909"/>
                </a:cubicBezTo>
                <a:cubicBezTo>
                  <a:pt x="79375" y="228272"/>
                  <a:pt x="139171" y="190701"/>
                  <a:pt x="139700" y="188584"/>
                </a:cubicBezTo>
                <a:cubicBezTo>
                  <a:pt x="140229" y="186467"/>
                  <a:pt x="80433" y="239913"/>
                  <a:pt x="60325" y="236209"/>
                </a:cubicBezTo>
                <a:cubicBezTo>
                  <a:pt x="40217" y="232505"/>
                  <a:pt x="22225" y="168476"/>
                  <a:pt x="19050" y="166359"/>
                </a:cubicBezTo>
                <a:cubicBezTo>
                  <a:pt x="15875" y="164242"/>
                  <a:pt x="33867" y="250496"/>
                  <a:pt x="41275" y="223509"/>
                </a:cubicBezTo>
                <a:cubicBezTo>
                  <a:pt x="48683" y="196522"/>
                  <a:pt x="59267" y="-18320"/>
                  <a:pt x="60325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0AD6218F-5EDC-A478-CAB4-58AF25CF59FD}"/>
              </a:ext>
            </a:extLst>
          </p:cNvPr>
          <p:cNvSpPr/>
          <p:nvPr/>
        </p:nvSpPr>
        <p:spPr>
          <a:xfrm>
            <a:off x="6830954" y="3637212"/>
            <a:ext cx="91284" cy="690498"/>
          </a:xfrm>
          <a:custGeom>
            <a:avLst/>
            <a:gdLst>
              <a:gd name="connsiteX0" fmla="*/ 39746 w 91284"/>
              <a:gd name="connsiteY0" fmla="*/ 1338 h 690498"/>
              <a:gd name="connsiteX1" fmla="*/ 33396 w 91284"/>
              <a:gd name="connsiteY1" fmla="*/ 360113 h 690498"/>
              <a:gd name="connsiteX2" fmla="*/ 55621 w 91284"/>
              <a:gd name="connsiteY2" fmla="*/ 493463 h 690498"/>
              <a:gd name="connsiteX3" fmla="*/ 52446 w 91284"/>
              <a:gd name="connsiteY3" fmla="*/ 429963 h 690498"/>
              <a:gd name="connsiteX4" fmla="*/ 46096 w 91284"/>
              <a:gd name="connsiteY4" fmla="*/ 518863 h 690498"/>
              <a:gd name="connsiteX5" fmla="*/ 81021 w 91284"/>
              <a:gd name="connsiteY5" fmla="*/ 690313 h 690498"/>
              <a:gd name="connsiteX6" fmla="*/ 90546 w 91284"/>
              <a:gd name="connsiteY6" fmla="*/ 553788 h 690498"/>
              <a:gd name="connsiteX7" fmla="*/ 65146 w 91284"/>
              <a:gd name="connsiteY7" fmla="*/ 636338 h 690498"/>
              <a:gd name="connsiteX8" fmla="*/ 39746 w 91284"/>
              <a:gd name="connsiteY8" fmla="*/ 518863 h 690498"/>
              <a:gd name="connsiteX9" fmla="*/ 23871 w 91284"/>
              <a:gd name="connsiteY9" fmla="*/ 322013 h 690498"/>
              <a:gd name="connsiteX10" fmla="*/ 1646 w 91284"/>
              <a:gd name="connsiteY10" fmla="*/ 426788 h 690498"/>
              <a:gd name="connsiteX11" fmla="*/ 1646 w 91284"/>
              <a:gd name="connsiteY11" fmla="*/ 271213 h 690498"/>
              <a:gd name="connsiteX12" fmla="*/ 1646 w 91284"/>
              <a:gd name="connsiteY12" fmla="*/ 442663 h 690498"/>
              <a:gd name="connsiteX13" fmla="*/ 20696 w 91284"/>
              <a:gd name="connsiteY13" fmla="*/ 245813 h 690498"/>
              <a:gd name="connsiteX14" fmla="*/ 39746 w 91284"/>
              <a:gd name="connsiteY14" fmla="*/ 1338 h 6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284" h="690498">
                <a:moveTo>
                  <a:pt x="39746" y="1338"/>
                </a:moveTo>
                <a:cubicBezTo>
                  <a:pt x="41863" y="20388"/>
                  <a:pt x="30750" y="278092"/>
                  <a:pt x="33396" y="360113"/>
                </a:cubicBezTo>
                <a:cubicBezTo>
                  <a:pt x="36042" y="442134"/>
                  <a:pt x="52446" y="481821"/>
                  <a:pt x="55621" y="493463"/>
                </a:cubicBezTo>
                <a:cubicBezTo>
                  <a:pt x="58796" y="505105"/>
                  <a:pt x="54033" y="425730"/>
                  <a:pt x="52446" y="429963"/>
                </a:cubicBezTo>
                <a:cubicBezTo>
                  <a:pt x="50859" y="434196"/>
                  <a:pt x="41334" y="475471"/>
                  <a:pt x="46096" y="518863"/>
                </a:cubicBezTo>
                <a:cubicBezTo>
                  <a:pt x="50859" y="562255"/>
                  <a:pt x="73613" y="684492"/>
                  <a:pt x="81021" y="690313"/>
                </a:cubicBezTo>
                <a:cubicBezTo>
                  <a:pt x="88429" y="696134"/>
                  <a:pt x="93192" y="562784"/>
                  <a:pt x="90546" y="553788"/>
                </a:cubicBezTo>
                <a:cubicBezTo>
                  <a:pt x="87900" y="544792"/>
                  <a:pt x="73613" y="642159"/>
                  <a:pt x="65146" y="636338"/>
                </a:cubicBezTo>
                <a:cubicBezTo>
                  <a:pt x="56679" y="630517"/>
                  <a:pt x="46625" y="571251"/>
                  <a:pt x="39746" y="518863"/>
                </a:cubicBezTo>
                <a:cubicBezTo>
                  <a:pt x="32867" y="466476"/>
                  <a:pt x="30221" y="337359"/>
                  <a:pt x="23871" y="322013"/>
                </a:cubicBezTo>
                <a:cubicBezTo>
                  <a:pt x="17521" y="306667"/>
                  <a:pt x="5350" y="435255"/>
                  <a:pt x="1646" y="426788"/>
                </a:cubicBezTo>
                <a:cubicBezTo>
                  <a:pt x="-2058" y="418321"/>
                  <a:pt x="1646" y="271213"/>
                  <a:pt x="1646" y="271213"/>
                </a:cubicBezTo>
                <a:cubicBezTo>
                  <a:pt x="1646" y="273859"/>
                  <a:pt x="-1529" y="446896"/>
                  <a:pt x="1646" y="442663"/>
                </a:cubicBezTo>
                <a:cubicBezTo>
                  <a:pt x="4821" y="438430"/>
                  <a:pt x="11700" y="319896"/>
                  <a:pt x="20696" y="245813"/>
                </a:cubicBezTo>
                <a:cubicBezTo>
                  <a:pt x="29692" y="171730"/>
                  <a:pt x="37629" y="-17712"/>
                  <a:pt x="3974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EBC1D49F-DEA6-A1A1-670C-D2299982F08B}"/>
              </a:ext>
            </a:extLst>
          </p:cNvPr>
          <p:cNvSpPr/>
          <p:nvPr/>
        </p:nvSpPr>
        <p:spPr>
          <a:xfrm>
            <a:off x="6392542" y="3636682"/>
            <a:ext cx="221908" cy="869440"/>
          </a:xfrm>
          <a:custGeom>
            <a:avLst/>
            <a:gdLst>
              <a:gd name="connsiteX0" fmla="*/ 154308 w 221908"/>
              <a:gd name="connsiteY0" fmla="*/ 1868 h 869440"/>
              <a:gd name="connsiteX1" fmla="*/ 119383 w 221908"/>
              <a:gd name="connsiteY1" fmla="*/ 335243 h 869440"/>
              <a:gd name="connsiteX2" fmla="*/ 147958 w 221908"/>
              <a:gd name="connsiteY2" fmla="*/ 446368 h 869440"/>
              <a:gd name="connsiteX3" fmla="*/ 192408 w 221908"/>
              <a:gd name="connsiteY3" fmla="*/ 363818 h 869440"/>
              <a:gd name="connsiteX4" fmla="*/ 154308 w 221908"/>
              <a:gd name="connsiteY4" fmla="*/ 573368 h 869440"/>
              <a:gd name="connsiteX5" fmla="*/ 71758 w 221908"/>
              <a:gd name="connsiteY5" fmla="*/ 747993 h 869440"/>
              <a:gd name="connsiteX6" fmla="*/ 119383 w 221908"/>
              <a:gd name="connsiteY6" fmla="*/ 649568 h 869440"/>
              <a:gd name="connsiteX7" fmla="*/ 1908 w 221908"/>
              <a:gd name="connsiteY7" fmla="*/ 865468 h 869440"/>
              <a:gd name="connsiteX8" fmla="*/ 59058 w 221908"/>
              <a:gd name="connsiteY8" fmla="*/ 760693 h 869440"/>
              <a:gd name="connsiteX9" fmla="*/ 217808 w 221908"/>
              <a:gd name="connsiteY9" fmla="*/ 414618 h 869440"/>
              <a:gd name="connsiteX10" fmla="*/ 173358 w 221908"/>
              <a:gd name="connsiteY10" fmla="*/ 487643 h 869440"/>
              <a:gd name="connsiteX11" fmla="*/ 154308 w 221908"/>
              <a:gd name="connsiteY11" fmla="*/ 420968 h 869440"/>
              <a:gd name="connsiteX12" fmla="*/ 132083 w 221908"/>
              <a:gd name="connsiteY12" fmla="*/ 351118 h 869440"/>
              <a:gd name="connsiteX13" fmla="*/ 176533 w 221908"/>
              <a:gd name="connsiteY13" fmla="*/ 239993 h 869440"/>
              <a:gd name="connsiteX14" fmla="*/ 109858 w 221908"/>
              <a:gd name="connsiteY14" fmla="*/ 338418 h 869440"/>
              <a:gd name="connsiteX15" fmla="*/ 135258 w 221908"/>
              <a:gd name="connsiteY15" fmla="*/ 284443 h 869440"/>
              <a:gd name="connsiteX16" fmla="*/ 109858 w 221908"/>
              <a:gd name="connsiteY16" fmla="*/ 163793 h 869440"/>
              <a:gd name="connsiteX17" fmla="*/ 125733 w 221908"/>
              <a:gd name="connsiteY17" fmla="*/ 198718 h 869440"/>
              <a:gd name="connsiteX18" fmla="*/ 154308 w 221908"/>
              <a:gd name="connsiteY18" fmla="*/ 1868 h 86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908" h="869440">
                <a:moveTo>
                  <a:pt x="154308" y="1868"/>
                </a:moveTo>
                <a:cubicBezTo>
                  <a:pt x="153250" y="24622"/>
                  <a:pt x="120441" y="261160"/>
                  <a:pt x="119383" y="335243"/>
                </a:cubicBezTo>
                <a:cubicBezTo>
                  <a:pt x="118325" y="409326"/>
                  <a:pt x="135787" y="441606"/>
                  <a:pt x="147958" y="446368"/>
                </a:cubicBezTo>
                <a:cubicBezTo>
                  <a:pt x="160129" y="451130"/>
                  <a:pt x="191350" y="342651"/>
                  <a:pt x="192408" y="363818"/>
                </a:cubicBezTo>
                <a:cubicBezTo>
                  <a:pt x="193466" y="384985"/>
                  <a:pt x="174416" y="509339"/>
                  <a:pt x="154308" y="573368"/>
                </a:cubicBezTo>
                <a:cubicBezTo>
                  <a:pt x="134200" y="637397"/>
                  <a:pt x="77579" y="735293"/>
                  <a:pt x="71758" y="747993"/>
                </a:cubicBezTo>
                <a:cubicBezTo>
                  <a:pt x="65937" y="760693"/>
                  <a:pt x="131025" y="629989"/>
                  <a:pt x="119383" y="649568"/>
                </a:cubicBezTo>
                <a:cubicBezTo>
                  <a:pt x="107741" y="669147"/>
                  <a:pt x="1908" y="865468"/>
                  <a:pt x="1908" y="865468"/>
                </a:cubicBezTo>
                <a:cubicBezTo>
                  <a:pt x="-8146" y="883989"/>
                  <a:pt x="23075" y="835835"/>
                  <a:pt x="59058" y="760693"/>
                </a:cubicBezTo>
                <a:cubicBezTo>
                  <a:pt x="95041" y="685551"/>
                  <a:pt x="198758" y="460126"/>
                  <a:pt x="217808" y="414618"/>
                </a:cubicBezTo>
                <a:cubicBezTo>
                  <a:pt x="236858" y="369110"/>
                  <a:pt x="183941" y="486585"/>
                  <a:pt x="173358" y="487643"/>
                </a:cubicBezTo>
                <a:cubicBezTo>
                  <a:pt x="162775" y="488701"/>
                  <a:pt x="161187" y="443722"/>
                  <a:pt x="154308" y="420968"/>
                </a:cubicBezTo>
                <a:cubicBezTo>
                  <a:pt x="147429" y="398214"/>
                  <a:pt x="128379" y="381281"/>
                  <a:pt x="132083" y="351118"/>
                </a:cubicBezTo>
                <a:cubicBezTo>
                  <a:pt x="135787" y="320956"/>
                  <a:pt x="180237" y="242110"/>
                  <a:pt x="176533" y="239993"/>
                </a:cubicBezTo>
                <a:cubicBezTo>
                  <a:pt x="172829" y="237876"/>
                  <a:pt x="116737" y="331010"/>
                  <a:pt x="109858" y="338418"/>
                </a:cubicBezTo>
                <a:cubicBezTo>
                  <a:pt x="102979" y="345826"/>
                  <a:pt x="135258" y="313547"/>
                  <a:pt x="135258" y="284443"/>
                </a:cubicBezTo>
                <a:cubicBezTo>
                  <a:pt x="135258" y="255339"/>
                  <a:pt x="111445" y="178080"/>
                  <a:pt x="109858" y="163793"/>
                </a:cubicBezTo>
                <a:cubicBezTo>
                  <a:pt x="108271" y="149506"/>
                  <a:pt x="119912" y="226235"/>
                  <a:pt x="125733" y="198718"/>
                </a:cubicBezTo>
                <a:cubicBezTo>
                  <a:pt x="131554" y="171201"/>
                  <a:pt x="155366" y="-20886"/>
                  <a:pt x="154308" y="1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D3DE56BB-CD04-40BD-0582-39285CC18A17}"/>
              </a:ext>
            </a:extLst>
          </p:cNvPr>
          <p:cNvSpPr/>
          <p:nvPr/>
        </p:nvSpPr>
        <p:spPr>
          <a:xfrm>
            <a:off x="6327357" y="3961457"/>
            <a:ext cx="226680" cy="699849"/>
          </a:xfrm>
          <a:custGeom>
            <a:avLst/>
            <a:gdLst>
              <a:gd name="connsiteX0" fmla="*/ 178218 w 226680"/>
              <a:gd name="connsiteY0" fmla="*/ 943 h 699849"/>
              <a:gd name="connsiteX1" fmla="*/ 209968 w 226680"/>
              <a:gd name="connsiteY1" fmla="*/ 232718 h 699849"/>
              <a:gd name="connsiteX2" fmla="*/ 216318 w 226680"/>
              <a:gd name="connsiteY2" fmla="*/ 204143 h 699849"/>
              <a:gd name="connsiteX3" fmla="*/ 67093 w 226680"/>
              <a:gd name="connsiteY3" fmla="*/ 553393 h 699849"/>
              <a:gd name="connsiteX4" fmla="*/ 418 w 226680"/>
              <a:gd name="connsiteY4" fmla="*/ 696268 h 699849"/>
              <a:gd name="connsiteX5" fmla="*/ 48043 w 226680"/>
              <a:gd name="connsiteY5" fmla="*/ 623243 h 699849"/>
              <a:gd name="connsiteX6" fmla="*/ 216318 w 226680"/>
              <a:gd name="connsiteY6" fmla="*/ 277168 h 699849"/>
              <a:gd name="connsiteX7" fmla="*/ 108368 w 226680"/>
              <a:gd name="connsiteY7" fmla="*/ 512118 h 699849"/>
              <a:gd name="connsiteX8" fmla="*/ 171868 w 226680"/>
              <a:gd name="connsiteY8" fmla="*/ 334318 h 699849"/>
              <a:gd name="connsiteX9" fmla="*/ 197268 w 226680"/>
              <a:gd name="connsiteY9" fmla="*/ 232718 h 699849"/>
              <a:gd name="connsiteX10" fmla="*/ 187743 w 226680"/>
              <a:gd name="connsiteY10" fmla="*/ 232718 h 699849"/>
              <a:gd name="connsiteX11" fmla="*/ 149643 w 226680"/>
              <a:gd name="connsiteY11" fmla="*/ 73968 h 699849"/>
              <a:gd name="connsiteX12" fmla="*/ 209968 w 226680"/>
              <a:gd name="connsiteY12" fmla="*/ 175568 h 699849"/>
              <a:gd name="connsiteX13" fmla="*/ 165518 w 226680"/>
              <a:gd name="connsiteY13" fmla="*/ 118418 h 699849"/>
              <a:gd name="connsiteX14" fmla="*/ 216318 w 226680"/>
              <a:gd name="connsiteY14" fmla="*/ 232718 h 699849"/>
              <a:gd name="connsiteX15" fmla="*/ 219493 w 226680"/>
              <a:gd name="connsiteY15" fmla="*/ 153343 h 699849"/>
              <a:gd name="connsiteX16" fmla="*/ 178218 w 226680"/>
              <a:gd name="connsiteY16" fmla="*/ 943 h 69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80" h="699849">
                <a:moveTo>
                  <a:pt x="178218" y="943"/>
                </a:moveTo>
                <a:cubicBezTo>
                  <a:pt x="176631" y="14172"/>
                  <a:pt x="203618" y="198851"/>
                  <a:pt x="209968" y="232718"/>
                </a:cubicBezTo>
                <a:cubicBezTo>
                  <a:pt x="216318" y="266585"/>
                  <a:pt x="240131" y="150697"/>
                  <a:pt x="216318" y="204143"/>
                </a:cubicBezTo>
                <a:cubicBezTo>
                  <a:pt x="192505" y="257589"/>
                  <a:pt x="103076" y="471372"/>
                  <a:pt x="67093" y="553393"/>
                </a:cubicBezTo>
                <a:cubicBezTo>
                  <a:pt x="31110" y="635414"/>
                  <a:pt x="3593" y="684626"/>
                  <a:pt x="418" y="696268"/>
                </a:cubicBezTo>
                <a:cubicBezTo>
                  <a:pt x="-2757" y="707910"/>
                  <a:pt x="12060" y="693093"/>
                  <a:pt x="48043" y="623243"/>
                </a:cubicBezTo>
                <a:cubicBezTo>
                  <a:pt x="84026" y="553393"/>
                  <a:pt x="206264" y="295689"/>
                  <a:pt x="216318" y="277168"/>
                </a:cubicBezTo>
                <a:cubicBezTo>
                  <a:pt x="226372" y="258647"/>
                  <a:pt x="115776" y="502593"/>
                  <a:pt x="108368" y="512118"/>
                </a:cubicBezTo>
                <a:cubicBezTo>
                  <a:pt x="100960" y="521643"/>
                  <a:pt x="157051" y="380885"/>
                  <a:pt x="171868" y="334318"/>
                </a:cubicBezTo>
                <a:cubicBezTo>
                  <a:pt x="186685" y="287751"/>
                  <a:pt x="194622" y="249651"/>
                  <a:pt x="197268" y="232718"/>
                </a:cubicBezTo>
                <a:cubicBezTo>
                  <a:pt x="199914" y="215785"/>
                  <a:pt x="195681" y="259176"/>
                  <a:pt x="187743" y="232718"/>
                </a:cubicBezTo>
                <a:cubicBezTo>
                  <a:pt x="179805" y="206260"/>
                  <a:pt x="145939" y="83493"/>
                  <a:pt x="149643" y="73968"/>
                </a:cubicBezTo>
                <a:cubicBezTo>
                  <a:pt x="153347" y="64443"/>
                  <a:pt x="207322" y="168160"/>
                  <a:pt x="209968" y="175568"/>
                </a:cubicBezTo>
                <a:cubicBezTo>
                  <a:pt x="212614" y="182976"/>
                  <a:pt x="164460" y="108893"/>
                  <a:pt x="165518" y="118418"/>
                </a:cubicBezTo>
                <a:cubicBezTo>
                  <a:pt x="166576" y="127943"/>
                  <a:pt x="207322" y="226897"/>
                  <a:pt x="216318" y="232718"/>
                </a:cubicBezTo>
                <a:cubicBezTo>
                  <a:pt x="225314" y="238539"/>
                  <a:pt x="225314" y="189326"/>
                  <a:pt x="219493" y="153343"/>
                </a:cubicBezTo>
                <a:cubicBezTo>
                  <a:pt x="213672" y="117360"/>
                  <a:pt x="179805" y="-12286"/>
                  <a:pt x="178218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96499D10-B840-721D-321D-484A815FF84F}"/>
              </a:ext>
            </a:extLst>
          </p:cNvPr>
          <p:cNvSpPr/>
          <p:nvPr/>
        </p:nvSpPr>
        <p:spPr>
          <a:xfrm>
            <a:off x="6986984" y="4389591"/>
            <a:ext cx="92338" cy="210370"/>
          </a:xfrm>
          <a:custGeom>
            <a:avLst/>
            <a:gdLst>
              <a:gd name="connsiteX0" fmla="*/ 1191 w 92338"/>
              <a:gd name="connsiteY0" fmla="*/ 4609 h 210370"/>
              <a:gd name="connsiteX1" fmla="*/ 86916 w 92338"/>
              <a:gd name="connsiteY1" fmla="*/ 204634 h 210370"/>
              <a:gd name="connsiteX2" fmla="*/ 83741 w 92338"/>
              <a:gd name="connsiteY2" fmla="*/ 160184 h 210370"/>
              <a:gd name="connsiteX3" fmla="*/ 90091 w 92338"/>
              <a:gd name="connsiteY3" fmla="*/ 179234 h 210370"/>
              <a:gd name="connsiteX4" fmla="*/ 39291 w 92338"/>
              <a:gd name="connsiteY4" fmla="*/ 71284 h 210370"/>
              <a:gd name="connsiteX5" fmla="*/ 1191 w 92338"/>
              <a:gd name="connsiteY5" fmla="*/ 4609 h 21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38" h="210370">
                <a:moveTo>
                  <a:pt x="1191" y="4609"/>
                </a:moveTo>
                <a:cubicBezTo>
                  <a:pt x="9129" y="26834"/>
                  <a:pt x="73158" y="178705"/>
                  <a:pt x="86916" y="204634"/>
                </a:cubicBezTo>
                <a:cubicBezTo>
                  <a:pt x="100674" y="230563"/>
                  <a:pt x="83741" y="160184"/>
                  <a:pt x="83741" y="160184"/>
                </a:cubicBezTo>
                <a:cubicBezTo>
                  <a:pt x="84270" y="155951"/>
                  <a:pt x="97499" y="194051"/>
                  <a:pt x="90091" y="179234"/>
                </a:cubicBezTo>
                <a:cubicBezTo>
                  <a:pt x="82683" y="164417"/>
                  <a:pt x="51462" y="96155"/>
                  <a:pt x="39291" y="71284"/>
                </a:cubicBezTo>
                <a:cubicBezTo>
                  <a:pt x="27120" y="46413"/>
                  <a:pt x="-6747" y="-17616"/>
                  <a:pt x="1191" y="4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D6D9EA5-AF93-6C8C-8914-3FD90E3AA67D}"/>
              </a:ext>
            </a:extLst>
          </p:cNvPr>
          <p:cNvSpPr/>
          <p:nvPr/>
        </p:nvSpPr>
        <p:spPr>
          <a:xfrm>
            <a:off x="6165850" y="5095846"/>
            <a:ext cx="634192" cy="152443"/>
          </a:xfrm>
          <a:custGeom>
            <a:avLst/>
            <a:gdLst>
              <a:gd name="connsiteX0" fmla="*/ 0 w 634192"/>
              <a:gd name="connsiteY0" fmla="*/ 95279 h 152443"/>
              <a:gd name="connsiteX1" fmla="*/ 400050 w 634192"/>
              <a:gd name="connsiteY1" fmla="*/ 31779 h 152443"/>
              <a:gd name="connsiteX2" fmla="*/ 492125 w 634192"/>
              <a:gd name="connsiteY2" fmla="*/ 60354 h 152443"/>
              <a:gd name="connsiteX3" fmla="*/ 441325 w 634192"/>
              <a:gd name="connsiteY3" fmla="*/ 12729 h 152443"/>
              <a:gd name="connsiteX4" fmla="*/ 542925 w 634192"/>
              <a:gd name="connsiteY4" fmla="*/ 76229 h 152443"/>
              <a:gd name="connsiteX5" fmla="*/ 565150 w 634192"/>
              <a:gd name="connsiteY5" fmla="*/ 88929 h 152443"/>
              <a:gd name="connsiteX6" fmla="*/ 587375 w 634192"/>
              <a:gd name="connsiteY6" fmla="*/ 73054 h 152443"/>
              <a:gd name="connsiteX7" fmla="*/ 555625 w 634192"/>
              <a:gd name="connsiteY7" fmla="*/ 152429 h 152443"/>
              <a:gd name="connsiteX8" fmla="*/ 628650 w 634192"/>
              <a:gd name="connsiteY8" fmla="*/ 79404 h 152443"/>
              <a:gd name="connsiteX9" fmla="*/ 622300 w 634192"/>
              <a:gd name="connsiteY9" fmla="*/ 54004 h 152443"/>
              <a:gd name="connsiteX10" fmla="*/ 568325 w 634192"/>
              <a:gd name="connsiteY10" fmla="*/ 117504 h 152443"/>
              <a:gd name="connsiteX11" fmla="*/ 530225 w 634192"/>
              <a:gd name="connsiteY11" fmla="*/ 88929 h 152443"/>
              <a:gd name="connsiteX12" fmla="*/ 466725 w 634192"/>
              <a:gd name="connsiteY12" fmla="*/ 76229 h 152443"/>
              <a:gd name="connsiteX13" fmla="*/ 454025 w 634192"/>
              <a:gd name="connsiteY13" fmla="*/ 101629 h 152443"/>
              <a:gd name="connsiteX14" fmla="*/ 460375 w 634192"/>
              <a:gd name="connsiteY14" fmla="*/ 38129 h 152443"/>
              <a:gd name="connsiteX15" fmla="*/ 368300 w 634192"/>
              <a:gd name="connsiteY15" fmla="*/ 29 h 152443"/>
              <a:gd name="connsiteX16" fmla="*/ 431800 w 634192"/>
              <a:gd name="connsiteY16" fmla="*/ 31779 h 152443"/>
              <a:gd name="connsiteX17" fmla="*/ 238125 w 634192"/>
              <a:gd name="connsiteY17" fmla="*/ 31779 h 152443"/>
              <a:gd name="connsiteX18" fmla="*/ 317500 w 634192"/>
              <a:gd name="connsiteY18" fmla="*/ 50829 h 152443"/>
              <a:gd name="connsiteX19" fmla="*/ 177800 w 634192"/>
              <a:gd name="connsiteY19" fmla="*/ 60354 h 152443"/>
              <a:gd name="connsiteX20" fmla="*/ 222250 w 634192"/>
              <a:gd name="connsiteY20" fmla="*/ 47654 h 152443"/>
              <a:gd name="connsiteX21" fmla="*/ 0 w 634192"/>
              <a:gd name="connsiteY21" fmla="*/ 95279 h 1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4192" h="152443">
                <a:moveTo>
                  <a:pt x="0" y="95279"/>
                </a:moveTo>
                <a:cubicBezTo>
                  <a:pt x="159014" y="66439"/>
                  <a:pt x="318029" y="37600"/>
                  <a:pt x="400050" y="31779"/>
                </a:cubicBezTo>
                <a:cubicBezTo>
                  <a:pt x="482071" y="25958"/>
                  <a:pt x="485246" y="63529"/>
                  <a:pt x="492125" y="60354"/>
                </a:cubicBezTo>
                <a:cubicBezTo>
                  <a:pt x="499004" y="57179"/>
                  <a:pt x="432858" y="10083"/>
                  <a:pt x="441325" y="12729"/>
                </a:cubicBezTo>
                <a:cubicBezTo>
                  <a:pt x="449792" y="15375"/>
                  <a:pt x="522288" y="63529"/>
                  <a:pt x="542925" y="76229"/>
                </a:cubicBezTo>
                <a:cubicBezTo>
                  <a:pt x="563562" y="88929"/>
                  <a:pt x="557742" y="89458"/>
                  <a:pt x="565150" y="88929"/>
                </a:cubicBezTo>
                <a:cubicBezTo>
                  <a:pt x="572558" y="88400"/>
                  <a:pt x="588963" y="62471"/>
                  <a:pt x="587375" y="73054"/>
                </a:cubicBezTo>
                <a:cubicBezTo>
                  <a:pt x="585788" y="83637"/>
                  <a:pt x="548746" y="151371"/>
                  <a:pt x="555625" y="152429"/>
                </a:cubicBezTo>
                <a:cubicBezTo>
                  <a:pt x="562504" y="153487"/>
                  <a:pt x="617538" y="95808"/>
                  <a:pt x="628650" y="79404"/>
                </a:cubicBezTo>
                <a:cubicBezTo>
                  <a:pt x="639762" y="63000"/>
                  <a:pt x="632354" y="47654"/>
                  <a:pt x="622300" y="54004"/>
                </a:cubicBezTo>
                <a:cubicBezTo>
                  <a:pt x="612246" y="60354"/>
                  <a:pt x="583671" y="111683"/>
                  <a:pt x="568325" y="117504"/>
                </a:cubicBezTo>
                <a:cubicBezTo>
                  <a:pt x="552979" y="123325"/>
                  <a:pt x="547158" y="95808"/>
                  <a:pt x="530225" y="88929"/>
                </a:cubicBezTo>
                <a:cubicBezTo>
                  <a:pt x="513292" y="82050"/>
                  <a:pt x="479425" y="74112"/>
                  <a:pt x="466725" y="76229"/>
                </a:cubicBezTo>
                <a:cubicBezTo>
                  <a:pt x="454025" y="78346"/>
                  <a:pt x="455083" y="107979"/>
                  <a:pt x="454025" y="101629"/>
                </a:cubicBezTo>
                <a:cubicBezTo>
                  <a:pt x="452967" y="95279"/>
                  <a:pt x="474662" y="55062"/>
                  <a:pt x="460375" y="38129"/>
                </a:cubicBezTo>
                <a:cubicBezTo>
                  <a:pt x="446088" y="21196"/>
                  <a:pt x="373062" y="1087"/>
                  <a:pt x="368300" y="29"/>
                </a:cubicBezTo>
                <a:cubicBezTo>
                  <a:pt x="363538" y="-1029"/>
                  <a:pt x="453496" y="26487"/>
                  <a:pt x="431800" y="31779"/>
                </a:cubicBezTo>
                <a:cubicBezTo>
                  <a:pt x="410104" y="37071"/>
                  <a:pt x="257175" y="28604"/>
                  <a:pt x="238125" y="31779"/>
                </a:cubicBezTo>
                <a:cubicBezTo>
                  <a:pt x="219075" y="34954"/>
                  <a:pt x="327554" y="46066"/>
                  <a:pt x="317500" y="50829"/>
                </a:cubicBezTo>
                <a:cubicBezTo>
                  <a:pt x="307446" y="55591"/>
                  <a:pt x="193675" y="60883"/>
                  <a:pt x="177800" y="60354"/>
                </a:cubicBezTo>
                <a:cubicBezTo>
                  <a:pt x="161925" y="59825"/>
                  <a:pt x="222250" y="47654"/>
                  <a:pt x="222250" y="47654"/>
                </a:cubicBezTo>
                <a:lnTo>
                  <a:pt x="0" y="952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14589423-7CC7-9F91-D72D-C904F8B6C142}"/>
              </a:ext>
            </a:extLst>
          </p:cNvPr>
          <p:cNvSpPr/>
          <p:nvPr/>
        </p:nvSpPr>
        <p:spPr>
          <a:xfrm>
            <a:off x="6730818" y="5086681"/>
            <a:ext cx="366502" cy="101347"/>
          </a:xfrm>
          <a:custGeom>
            <a:avLst/>
            <a:gdLst>
              <a:gd name="connsiteX0" fmla="*/ 182 w 366502"/>
              <a:gd name="connsiteY0" fmla="*/ 63169 h 101347"/>
              <a:gd name="connsiteX1" fmla="*/ 101782 w 366502"/>
              <a:gd name="connsiteY1" fmla="*/ 9194 h 101347"/>
              <a:gd name="connsiteX2" fmla="*/ 212907 w 366502"/>
              <a:gd name="connsiteY2" fmla="*/ 15544 h 101347"/>
              <a:gd name="connsiteX3" fmla="*/ 197032 w 366502"/>
              <a:gd name="connsiteY3" fmla="*/ 2844 h 101347"/>
              <a:gd name="connsiteX4" fmla="*/ 301807 w 366502"/>
              <a:gd name="connsiteY4" fmla="*/ 66344 h 101347"/>
              <a:gd name="connsiteX5" fmla="*/ 365307 w 366502"/>
              <a:gd name="connsiteY5" fmla="*/ 66344 h 101347"/>
              <a:gd name="connsiteX6" fmla="*/ 324032 w 366502"/>
              <a:gd name="connsiteY6" fmla="*/ 56819 h 101347"/>
              <a:gd name="connsiteX7" fmla="*/ 111307 w 366502"/>
              <a:gd name="connsiteY7" fmla="*/ 101269 h 101347"/>
              <a:gd name="connsiteX8" fmla="*/ 289107 w 366502"/>
              <a:gd name="connsiteY8" fmla="*/ 66344 h 101347"/>
              <a:gd name="connsiteX9" fmla="*/ 187507 w 366502"/>
              <a:gd name="connsiteY9" fmla="*/ 18719 h 101347"/>
              <a:gd name="connsiteX10" fmla="*/ 162107 w 366502"/>
              <a:gd name="connsiteY10" fmla="*/ 2844 h 101347"/>
              <a:gd name="connsiteX11" fmla="*/ 108132 w 366502"/>
              <a:gd name="connsiteY11" fmla="*/ 72694 h 101347"/>
              <a:gd name="connsiteX12" fmla="*/ 127182 w 366502"/>
              <a:gd name="connsiteY12" fmla="*/ 18719 h 101347"/>
              <a:gd name="connsiteX13" fmla="*/ 182 w 366502"/>
              <a:gd name="connsiteY13" fmla="*/ 63169 h 1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502" h="101347">
                <a:moveTo>
                  <a:pt x="182" y="63169"/>
                </a:moveTo>
                <a:cubicBezTo>
                  <a:pt x="-4051" y="61582"/>
                  <a:pt x="66328" y="17131"/>
                  <a:pt x="101782" y="9194"/>
                </a:cubicBezTo>
                <a:cubicBezTo>
                  <a:pt x="137236" y="1257"/>
                  <a:pt x="212907" y="15544"/>
                  <a:pt x="212907" y="15544"/>
                </a:cubicBezTo>
                <a:cubicBezTo>
                  <a:pt x="228782" y="14486"/>
                  <a:pt x="182215" y="-5623"/>
                  <a:pt x="197032" y="2844"/>
                </a:cubicBezTo>
                <a:cubicBezTo>
                  <a:pt x="211849" y="11311"/>
                  <a:pt x="273761" y="55761"/>
                  <a:pt x="301807" y="66344"/>
                </a:cubicBezTo>
                <a:cubicBezTo>
                  <a:pt x="329853" y="76927"/>
                  <a:pt x="361603" y="67931"/>
                  <a:pt x="365307" y="66344"/>
                </a:cubicBezTo>
                <a:cubicBezTo>
                  <a:pt x="369011" y="64757"/>
                  <a:pt x="366365" y="50998"/>
                  <a:pt x="324032" y="56819"/>
                </a:cubicBezTo>
                <a:cubicBezTo>
                  <a:pt x="281699" y="62640"/>
                  <a:pt x="117128" y="99682"/>
                  <a:pt x="111307" y="101269"/>
                </a:cubicBezTo>
                <a:cubicBezTo>
                  <a:pt x="105486" y="102857"/>
                  <a:pt x="276407" y="80102"/>
                  <a:pt x="289107" y="66344"/>
                </a:cubicBezTo>
                <a:cubicBezTo>
                  <a:pt x="301807" y="52586"/>
                  <a:pt x="208674" y="29302"/>
                  <a:pt x="187507" y="18719"/>
                </a:cubicBezTo>
                <a:cubicBezTo>
                  <a:pt x="166340" y="8136"/>
                  <a:pt x="175336" y="-6152"/>
                  <a:pt x="162107" y="2844"/>
                </a:cubicBezTo>
                <a:cubicBezTo>
                  <a:pt x="148878" y="11840"/>
                  <a:pt x="113953" y="70048"/>
                  <a:pt x="108132" y="72694"/>
                </a:cubicBezTo>
                <a:cubicBezTo>
                  <a:pt x="102311" y="75340"/>
                  <a:pt x="145174" y="18190"/>
                  <a:pt x="127182" y="18719"/>
                </a:cubicBezTo>
                <a:cubicBezTo>
                  <a:pt x="109190" y="19248"/>
                  <a:pt x="4415" y="64756"/>
                  <a:pt x="182" y="63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EB67D8F-07B4-B089-2FFE-20FC1F2BB0DF}"/>
              </a:ext>
            </a:extLst>
          </p:cNvPr>
          <p:cNvSpPr/>
          <p:nvPr/>
        </p:nvSpPr>
        <p:spPr>
          <a:xfrm>
            <a:off x="6181220" y="5120964"/>
            <a:ext cx="546708" cy="111525"/>
          </a:xfrm>
          <a:custGeom>
            <a:avLst/>
            <a:gdLst>
              <a:gd name="connsiteX0" fmla="*/ 505 w 546708"/>
              <a:gd name="connsiteY0" fmla="*/ 47936 h 111525"/>
              <a:gd name="connsiteX1" fmla="*/ 276730 w 546708"/>
              <a:gd name="connsiteY1" fmla="*/ 60636 h 111525"/>
              <a:gd name="connsiteX2" fmla="*/ 273555 w 546708"/>
              <a:gd name="connsiteY2" fmla="*/ 44761 h 111525"/>
              <a:gd name="connsiteX3" fmla="*/ 400555 w 546708"/>
              <a:gd name="connsiteY3" fmla="*/ 66986 h 111525"/>
              <a:gd name="connsiteX4" fmla="*/ 324355 w 546708"/>
              <a:gd name="connsiteY4" fmla="*/ 54286 h 111525"/>
              <a:gd name="connsiteX5" fmla="*/ 489455 w 546708"/>
              <a:gd name="connsiteY5" fmla="*/ 9836 h 111525"/>
              <a:gd name="connsiteX6" fmla="*/ 451355 w 546708"/>
              <a:gd name="connsiteY6" fmla="*/ 41586 h 111525"/>
              <a:gd name="connsiteX7" fmla="*/ 505330 w 546708"/>
              <a:gd name="connsiteY7" fmla="*/ 86036 h 111525"/>
              <a:gd name="connsiteX8" fmla="*/ 438655 w 546708"/>
              <a:gd name="connsiteY8" fmla="*/ 73336 h 111525"/>
              <a:gd name="connsiteX9" fmla="*/ 546605 w 546708"/>
              <a:gd name="connsiteY9" fmla="*/ 111436 h 111525"/>
              <a:gd name="connsiteX10" fmla="*/ 457705 w 546708"/>
              <a:gd name="connsiteY10" fmla="*/ 60636 h 111525"/>
              <a:gd name="connsiteX11" fmla="*/ 419605 w 546708"/>
              <a:gd name="connsiteY11" fmla="*/ 22536 h 111525"/>
              <a:gd name="connsiteX12" fmla="*/ 330705 w 546708"/>
              <a:gd name="connsiteY12" fmla="*/ 311 h 111525"/>
              <a:gd name="connsiteX13" fmla="*/ 384680 w 546708"/>
              <a:gd name="connsiteY13" fmla="*/ 38411 h 111525"/>
              <a:gd name="connsiteX14" fmla="*/ 238630 w 546708"/>
              <a:gd name="connsiteY14" fmla="*/ 47936 h 111525"/>
              <a:gd name="connsiteX15" fmla="*/ 289430 w 546708"/>
              <a:gd name="connsiteY15" fmla="*/ 70161 h 111525"/>
              <a:gd name="connsiteX16" fmla="*/ 184655 w 546708"/>
              <a:gd name="connsiteY16" fmla="*/ 86036 h 111525"/>
              <a:gd name="connsiteX17" fmla="*/ 206880 w 546708"/>
              <a:gd name="connsiteY17" fmla="*/ 73336 h 111525"/>
              <a:gd name="connsiteX18" fmla="*/ 505 w 546708"/>
              <a:gd name="connsiteY18" fmla="*/ 47936 h 11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708" h="111525">
                <a:moveTo>
                  <a:pt x="505" y="47936"/>
                </a:moveTo>
                <a:cubicBezTo>
                  <a:pt x="12147" y="45819"/>
                  <a:pt x="276730" y="60636"/>
                  <a:pt x="276730" y="60636"/>
                </a:cubicBezTo>
                <a:cubicBezTo>
                  <a:pt x="322238" y="60107"/>
                  <a:pt x="252918" y="43703"/>
                  <a:pt x="273555" y="44761"/>
                </a:cubicBezTo>
                <a:cubicBezTo>
                  <a:pt x="294192" y="45819"/>
                  <a:pt x="392088" y="65399"/>
                  <a:pt x="400555" y="66986"/>
                </a:cubicBezTo>
                <a:cubicBezTo>
                  <a:pt x="409022" y="68573"/>
                  <a:pt x="309538" y="63811"/>
                  <a:pt x="324355" y="54286"/>
                </a:cubicBezTo>
                <a:cubicBezTo>
                  <a:pt x="339172" y="44761"/>
                  <a:pt x="468288" y="11953"/>
                  <a:pt x="489455" y="9836"/>
                </a:cubicBezTo>
                <a:cubicBezTo>
                  <a:pt x="510622" y="7719"/>
                  <a:pt x="448709" y="28886"/>
                  <a:pt x="451355" y="41586"/>
                </a:cubicBezTo>
                <a:cubicBezTo>
                  <a:pt x="454001" y="54286"/>
                  <a:pt x="507447" y="80744"/>
                  <a:pt x="505330" y="86036"/>
                </a:cubicBezTo>
                <a:cubicBezTo>
                  <a:pt x="503213" y="91328"/>
                  <a:pt x="431776" y="69103"/>
                  <a:pt x="438655" y="73336"/>
                </a:cubicBezTo>
                <a:cubicBezTo>
                  <a:pt x="445534" y="77569"/>
                  <a:pt x="543430" y="113553"/>
                  <a:pt x="546605" y="111436"/>
                </a:cubicBezTo>
                <a:cubicBezTo>
                  <a:pt x="549780" y="109319"/>
                  <a:pt x="478872" y="75453"/>
                  <a:pt x="457705" y="60636"/>
                </a:cubicBezTo>
                <a:cubicBezTo>
                  <a:pt x="436538" y="45819"/>
                  <a:pt x="440772" y="32590"/>
                  <a:pt x="419605" y="22536"/>
                </a:cubicBezTo>
                <a:cubicBezTo>
                  <a:pt x="398438" y="12482"/>
                  <a:pt x="336526" y="-2335"/>
                  <a:pt x="330705" y="311"/>
                </a:cubicBezTo>
                <a:cubicBezTo>
                  <a:pt x="324884" y="2957"/>
                  <a:pt x="400026" y="30474"/>
                  <a:pt x="384680" y="38411"/>
                </a:cubicBezTo>
                <a:cubicBezTo>
                  <a:pt x="369334" y="46348"/>
                  <a:pt x="254505" y="42644"/>
                  <a:pt x="238630" y="47936"/>
                </a:cubicBezTo>
                <a:cubicBezTo>
                  <a:pt x="222755" y="53228"/>
                  <a:pt x="298426" y="63811"/>
                  <a:pt x="289430" y="70161"/>
                </a:cubicBezTo>
                <a:cubicBezTo>
                  <a:pt x="280434" y="76511"/>
                  <a:pt x="198413" y="85507"/>
                  <a:pt x="184655" y="86036"/>
                </a:cubicBezTo>
                <a:cubicBezTo>
                  <a:pt x="170897" y="86565"/>
                  <a:pt x="231751" y="79686"/>
                  <a:pt x="206880" y="73336"/>
                </a:cubicBezTo>
                <a:cubicBezTo>
                  <a:pt x="182009" y="66986"/>
                  <a:pt x="-11137" y="50053"/>
                  <a:pt x="505" y="47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673EE3A-7F36-3E7B-DA34-45602F824AF8}"/>
              </a:ext>
            </a:extLst>
          </p:cNvPr>
          <p:cNvSpPr/>
          <p:nvPr/>
        </p:nvSpPr>
        <p:spPr>
          <a:xfrm>
            <a:off x="6697819" y="5127885"/>
            <a:ext cx="369784" cy="118211"/>
          </a:xfrm>
          <a:custGeom>
            <a:avLst/>
            <a:gdLst>
              <a:gd name="connsiteX0" fmla="*/ 1431 w 369784"/>
              <a:gd name="connsiteY0" fmla="*/ 117215 h 118211"/>
              <a:gd name="connsiteX1" fmla="*/ 264956 w 369784"/>
              <a:gd name="connsiteY1" fmla="*/ 2915 h 118211"/>
              <a:gd name="connsiteX2" fmla="*/ 195106 w 369784"/>
              <a:gd name="connsiteY2" fmla="*/ 31490 h 118211"/>
              <a:gd name="connsiteX3" fmla="*/ 191931 w 369784"/>
              <a:gd name="connsiteY3" fmla="*/ 2915 h 118211"/>
              <a:gd name="connsiteX4" fmla="*/ 210981 w 369784"/>
              <a:gd name="connsiteY4" fmla="*/ 63240 h 118211"/>
              <a:gd name="connsiteX5" fmla="*/ 369731 w 369784"/>
              <a:gd name="connsiteY5" fmla="*/ 53715 h 118211"/>
              <a:gd name="connsiteX6" fmla="*/ 226856 w 369784"/>
              <a:gd name="connsiteY6" fmla="*/ 53715 h 118211"/>
              <a:gd name="connsiteX7" fmla="*/ 71281 w 369784"/>
              <a:gd name="connsiteY7" fmla="*/ 21965 h 118211"/>
              <a:gd name="connsiteX8" fmla="*/ 153831 w 369784"/>
              <a:gd name="connsiteY8" fmla="*/ 56890 h 118211"/>
              <a:gd name="connsiteX9" fmla="*/ 1431 w 369784"/>
              <a:gd name="connsiteY9" fmla="*/ 117215 h 11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784" h="118211">
                <a:moveTo>
                  <a:pt x="1431" y="117215"/>
                </a:moveTo>
                <a:cubicBezTo>
                  <a:pt x="19952" y="108219"/>
                  <a:pt x="232677" y="17202"/>
                  <a:pt x="264956" y="2915"/>
                </a:cubicBezTo>
                <a:cubicBezTo>
                  <a:pt x="297235" y="-11373"/>
                  <a:pt x="207277" y="31490"/>
                  <a:pt x="195106" y="31490"/>
                </a:cubicBezTo>
                <a:cubicBezTo>
                  <a:pt x="182935" y="31490"/>
                  <a:pt x="189285" y="-2377"/>
                  <a:pt x="191931" y="2915"/>
                </a:cubicBezTo>
                <a:cubicBezTo>
                  <a:pt x="194577" y="8207"/>
                  <a:pt x="181348" y="54773"/>
                  <a:pt x="210981" y="63240"/>
                </a:cubicBezTo>
                <a:cubicBezTo>
                  <a:pt x="240614" y="71707"/>
                  <a:pt x="367085" y="55302"/>
                  <a:pt x="369731" y="53715"/>
                </a:cubicBezTo>
                <a:cubicBezTo>
                  <a:pt x="372377" y="52127"/>
                  <a:pt x="276598" y="59007"/>
                  <a:pt x="226856" y="53715"/>
                </a:cubicBezTo>
                <a:cubicBezTo>
                  <a:pt x="177114" y="48423"/>
                  <a:pt x="83452" y="21436"/>
                  <a:pt x="71281" y="21965"/>
                </a:cubicBezTo>
                <a:cubicBezTo>
                  <a:pt x="59110" y="22494"/>
                  <a:pt x="157535" y="42073"/>
                  <a:pt x="153831" y="56890"/>
                </a:cubicBezTo>
                <a:cubicBezTo>
                  <a:pt x="150127" y="71707"/>
                  <a:pt x="-17090" y="126211"/>
                  <a:pt x="1431" y="117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9B394DE5-32E4-BE7C-642D-BCABA80A7DB8}"/>
              </a:ext>
            </a:extLst>
          </p:cNvPr>
          <p:cNvSpPr/>
          <p:nvPr/>
        </p:nvSpPr>
        <p:spPr>
          <a:xfrm>
            <a:off x="6691862" y="5177790"/>
            <a:ext cx="338086" cy="246280"/>
          </a:xfrm>
          <a:custGeom>
            <a:avLst/>
            <a:gdLst>
              <a:gd name="connsiteX0" fmla="*/ 337588 w 338086"/>
              <a:gd name="connsiteY0" fmla="*/ 635 h 246280"/>
              <a:gd name="connsiteX1" fmla="*/ 105813 w 338086"/>
              <a:gd name="connsiteY1" fmla="*/ 99060 h 246280"/>
              <a:gd name="connsiteX2" fmla="*/ 143913 w 338086"/>
              <a:gd name="connsiteY2" fmla="*/ 89535 h 246280"/>
              <a:gd name="connsiteX3" fmla="*/ 1038 w 338086"/>
              <a:gd name="connsiteY3" fmla="*/ 175260 h 246280"/>
              <a:gd name="connsiteX4" fmla="*/ 83588 w 338086"/>
              <a:gd name="connsiteY4" fmla="*/ 118110 h 246280"/>
              <a:gd name="connsiteX5" fmla="*/ 162963 w 338086"/>
              <a:gd name="connsiteY5" fmla="*/ 130810 h 246280"/>
              <a:gd name="connsiteX6" fmla="*/ 20088 w 338086"/>
              <a:gd name="connsiteY6" fmla="*/ 203835 h 246280"/>
              <a:gd name="connsiteX7" fmla="*/ 99463 w 338086"/>
              <a:gd name="connsiteY7" fmla="*/ 219710 h 246280"/>
              <a:gd name="connsiteX8" fmla="*/ 134388 w 338086"/>
              <a:gd name="connsiteY8" fmla="*/ 245110 h 246280"/>
              <a:gd name="connsiteX9" fmla="*/ 80413 w 338086"/>
              <a:gd name="connsiteY9" fmla="*/ 178435 h 246280"/>
              <a:gd name="connsiteX10" fmla="*/ 162963 w 338086"/>
              <a:gd name="connsiteY10" fmla="*/ 137160 h 246280"/>
              <a:gd name="connsiteX11" fmla="*/ 216938 w 338086"/>
              <a:gd name="connsiteY11" fmla="*/ 175260 h 246280"/>
              <a:gd name="connsiteX12" fmla="*/ 143913 w 338086"/>
              <a:gd name="connsiteY12" fmla="*/ 108585 h 246280"/>
              <a:gd name="connsiteX13" fmla="*/ 118513 w 338086"/>
              <a:gd name="connsiteY13" fmla="*/ 92710 h 246280"/>
              <a:gd name="connsiteX14" fmla="*/ 99463 w 338086"/>
              <a:gd name="connsiteY14" fmla="*/ 99060 h 246280"/>
              <a:gd name="connsiteX15" fmla="*/ 185188 w 338086"/>
              <a:gd name="connsiteY15" fmla="*/ 10160 h 246280"/>
              <a:gd name="connsiteX16" fmla="*/ 137563 w 338086"/>
              <a:gd name="connsiteY16" fmla="*/ 57785 h 246280"/>
              <a:gd name="connsiteX17" fmla="*/ 207413 w 338086"/>
              <a:gd name="connsiteY17" fmla="*/ 19685 h 246280"/>
              <a:gd name="connsiteX18" fmla="*/ 169313 w 338086"/>
              <a:gd name="connsiteY18" fmla="*/ 54610 h 246280"/>
              <a:gd name="connsiteX19" fmla="*/ 337588 w 338086"/>
              <a:gd name="connsiteY19" fmla="*/ 635 h 24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8086" h="246280">
                <a:moveTo>
                  <a:pt x="337588" y="635"/>
                </a:moveTo>
                <a:cubicBezTo>
                  <a:pt x="327005" y="8043"/>
                  <a:pt x="138092" y="84243"/>
                  <a:pt x="105813" y="99060"/>
                </a:cubicBezTo>
                <a:cubicBezTo>
                  <a:pt x="73534" y="113877"/>
                  <a:pt x="161375" y="76835"/>
                  <a:pt x="143913" y="89535"/>
                </a:cubicBezTo>
                <a:cubicBezTo>
                  <a:pt x="126450" y="102235"/>
                  <a:pt x="11092" y="170498"/>
                  <a:pt x="1038" y="175260"/>
                </a:cubicBezTo>
                <a:cubicBezTo>
                  <a:pt x="-9016" y="180023"/>
                  <a:pt x="56601" y="125518"/>
                  <a:pt x="83588" y="118110"/>
                </a:cubicBezTo>
                <a:cubicBezTo>
                  <a:pt x="110575" y="110702"/>
                  <a:pt x="173546" y="116523"/>
                  <a:pt x="162963" y="130810"/>
                </a:cubicBezTo>
                <a:cubicBezTo>
                  <a:pt x="152380" y="145098"/>
                  <a:pt x="30671" y="189018"/>
                  <a:pt x="20088" y="203835"/>
                </a:cubicBezTo>
                <a:cubicBezTo>
                  <a:pt x="9505" y="218652"/>
                  <a:pt x="80413" y="212831"/>
                  <a:pt x="99463" y="219710"/>
                </a:cubicBezTo>
                <a:cubicBezTo>
                  <a:pt x="118513" y="226589"/>
                  <a:pt x="137563" y="251989"/>
                  <a:pt x="134388" y="245110"/>
                </a:cubicBezTo>
                <a:cubicBezTo>
                  <a:pt x="131213" y="238231"/>
                  <a:pt x="75650" y="196427"/>
                  <a:pt x="80413" y="178435"/>
                </a:cubicBezTo>
                <a:cubicBezTo>
                  <a:pt x="85175" y="160443"/>
                  <a:pt x="140209" y="137689"/>
                  <a:pt x="162963" y="137160"/>
                </a:cubicBezTo>
                <a:cubicBezTo>
                  <a:pt x="185717" y="136631"/>
                  <a:pt x="220113" y="180022"/>
                  <a:pt x="216938" y="175260"/>
                </a:cubicBezTo>
                <a:cubicBezTo>
                  <a:pt x="213763" y="170498"/>
                  <a:pt x="160317" y="122343"/>
                  <a:pt x="143913" y="108585"/>
                </a:cubicBezTo>
                <a:cubicBezTo>
                  <a:pt x="127509" y="94827"/>
                  <a:pt x="125921" y="94297"/>
                  <a:pt x="118513" y="92710"/>
                </a:cubicBezTo>
                <a:cubicBezTo>
                  <a:pt x="111105" y="91123"/>
                  <a:pt x="88350" y="112818"/>
                  <a:pt x="99463" y="99060"/>
                </a:cubicBezTo>
                <a:cubicBezTo>
                  <a:pt x="110576" y="85302"/>
                  <a:pt x="178838" y="17039"/>
                  <a:pt x="185188" y="10160"/>
                </a:cubicBezTo>
                <a:cubicBezTo>
                  <a:pt x="191538" y="3281"/>
                  <a:pt x="133859" y="56198"/>
                  <a:pt x="137563" y="57785"/>
                </a:cubicBezTo>
                <a:cubicBezTo>
                  <a:pt x="141267" y="59372"/>
                  <a:pt x="202121" y="20214"/>
                  <a:pt x="207413" y="19685"/>
                </a:cubicBezTo>
                <a:cubicBezTo>
                  <a:pt x="212705" y="19156"/>
                  <a:pt x="151851" y="56197"/>
                  <a:pt x="169313" y="54610"/>
                </a:cubicBezTo>
                <a:cubicBezTo>
                  <a:pt x="186775" y="53023"/>
                  <a:pt x="348171" y="-6773"/>
                  <a:pt x="337588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0AF88B4A-B8E8-8044-2DDC-99EB6E43468F}"/>
              </a:ext>
            </a:extLst>
          </p:cNvPr>
          <p:cNvSpPr/>
          <p:nvPr/>
        </p:nvSpPr>
        <p:spPr>
          <a:xfrm>
            <a:off x="6246976" y="5215321"/>
            <a:ext cx="364916" cy="362542"/>
          </a:xfrm>
          <a:custGeom>
            <a:avLst/>
            <a:gdLst>
              <a:gd name="connsiteX0" fmla="*/ 4599 w 364916"/>
              <a:gd name="connsiteY0" fmla="*/ 1204 h 362542"/>
              <a:gd name="connsiteX1" fmla="*/ 264949 w 364916"/>
              <a:gd name="connsiteY1" fmla="*/ 150429 h 362542"/>
              <a:gd name="connsiteX2" fmla="*/ 252249 w 364916"/>
              <a:gd name="connsiteY2" fmla="*/ 102804 h 362542"/>
              <a:gd name="connsiteX3" fmla="*/ 360199 w 364916"/>
              <a:gd name="connsiteY3" fmla="*/ 147254 h 362542"/>
              <a:gd name="connsiteX4" fmla="*/ 201449 w 364916"/>
              <a:gd name="connsiteY4" fmla="*/ 77404 h 362542"/>
              <a:gd name="connsiteX5" fmla="*/ 271299 w 364916"/>
              <a:gd name="connsiteY5" fmla="*/ 147254 h 362542"/>
              <a:gd name="connsiteX6" fmla="*/ 318924 w 364916"/>
              <a:gd name="connsiteY6" fmla="*/ 207579 h 362542"/>
              <a:gd name="connsiteX7" fmla="*/ 341149 w 364916"/>
              <a:gd name="connsiteY7" fmla="*/ 144079 h 362542"/>
              <a:gd name="connsiteX8" fmla="*/ 287174 w 364916"/>
              <a:gd name="connsiteY8" fmla="*/ 198054 h 362542"/>
              <a:gd name="connsiteX9" fmla="*/ 198274 w 364916"/>
              <a:gd name="connsiteY9" fmla="*/ 147254 h 362542"/>
              <a:gd name="connsiteX10" fmla="*/ 312574 w 364916"/>
              <a:gd name="connsiteY10" fmla="*/ 248854 h 362542"/>
              <a:gd name="connsiteX11" fmla="*/ 337974 w 364916"/>
              <a:gd name="connsiteY11" fmla="*/ 302829 h 362542"/>
              <a:gd name="connsiteX12" fmla="*/ 363374 w 364916"/>
              <a:gd name="connsiteY12" fmla="*/ 359979 h 362542"/>
              <a:gd name="connsiteX13" fmla="*/ 290349 w 364916"/>
              <a:gd name="connsiteY13" fmla="*/ 213929 h 362542"/>
              <a:gd name="connsiteX14" fmla="*/ 198274 w 364916"/>
              <a:gd name="connsiteY14" fmla="*/ 144079 h 362542"/>
              <a:gd name="connsiteX15" fmla="*/ 160174 w 364916"/>
              <a:gd name="connsiteY15" fmla="*/ 194879 h 362542"/>
              <a:gd name="connsiteX16" fmla="*/ 185574 w 364916"/>
              <a:gd name="connsiteY16" fmla="*/ 140904 h 362542"/>
              <a:gd name="connsiteX17" fmla="*/ 99849 w 364916"/>
              <a:gd name="connsiteY17" fmla="*/ 80579 h 362542"/>
              <a:gd name="connsiteX18" fmla="*/ 55399 w 364916"/>
              <a:gd name="connsiteY18" fmla="*/ 105979 h 362542"/>
              <a:gd name="connsiteX19" fmla="*/ 93499 w 364916"/>
              <a:gd name="connsiteY19" fmla="*/ 80579 h 362542"/>
              <a:gd name="connsiteX20" fmla="*/ 4599 w 364916"/>
              <a:gd name="connsiteY20" fmla="*/ 1204 h 3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4916" h="362542">
                <a:moveTo>
                  <a:pt x="4599" y="1204"/>
                </a:moveTo>
                <a:cubicBezTo>
                  <a:pt x="33174" y="12846"/>
                  <a:pt x="223674" y="133496"/>
                  <a:pt x="264949" y="150429"/>
                </a:cubicBezTo>
                <a:cubicBezTo>
                  <a:pt x="306224" y="167362"/>
                  <a:pt x="236374" y="103333"/>
                  <a:pt x="252249" y="102804"/>
                </a:cubicBezTo>
                <a:cubicBezTo>
                  <a:pt x="268124" y="102275"/>
                  <a:pt x="368666" y="151487"/>
                  <a:pt x="360199" y="147254"/>
                </a:cubicBezTo>
                <a:cubicBezTo>
                  <a:pt x="351732" y="143021"/>
                  <a:pt x="216266" y="77404"/>
                  <a:pt x="201449" y="77404"/>
                </a:cubicBezTo>
                <a:cubicBezTo>
                  <a:pt x="186632" y="77404"/>
                  <a:pt x="251720" y="125558"/>
                  <a:pt x="271299" y="147254"/>
                </a:cubicBezTo>
                <a:cubicBezTo>
                  <a:pt x="290878" y="168950"/>
                  <a:pt x="307282" y="208108"/>
                  <a:pt x="318924" y="207579"/>
                </a:cubicBezTo>
                <a:cubicBezTo>
                  <a:pt x="330566" y="207050"/>
                  <a:pt x="346441" y="145666"/>
                  <a:pt x="341149" y="144079"/>
                </a:cubicBezTo>
                <a:cubicBezTo>
                  <a:pt x="335857" y="142492"/>
                  <a:pt x="310986" y="197525"/>
                  <a:pt x="287174" y="198054"/>
                </a:cubicBezTo>
                <a:cubicBezTo>
                  <a:pt x="263362" y="198583"/>
                  <a:pt x="194041" y="138787"/>
                  <a:pt x="198274" y="147254"/>
                </a:cubicBezTo>
                <a:cubicBezTo>
                  <a:pt x="202507" y="155721"/>
                  <a:pt x="289291" y="222925"/>
                  <a:pt x="312574" y="248854"/>
                </a:cubicBezTo>
                <a:cubicBezTo>
                  <a:pt x="335857" y="274783"/>
                  <a:pt x="329507" y="284308"/>
                  <a:pt x="337974" y="302829"/>
                </a:cubicBezTo>
                <a:cubicBezTo>
                  <a:pt x="346441" y="321350"/>
                  <a:pt x="371312" y="374796"/>
                  <a:pt x="363374" y="359979"/>
                </a:cubicBezTo>
                <a:cubicBezTo>
                  <a:pt x="355437" y="345162"/>
                  <a:pt x="317866" y="249912"/>
                  <a:pt x="290349" y="213929"/>
                </a:cubicBezTo>
                <a:cubicBezTo>
                  <a:pt x="262832" y="177946"/>
                  <a:pt x="219970" y="147254"/>
                  <a:pt x="198274" y="144079"/>
                </a:cubicBezTo>
                <a:cubicBezTo>
                  <a:pt x="176578" y="140904"/>
                  <a:pt x="162291" y="195408"/>
                  <a:pt x="160174" y="194879"/>
                </a:cubicBezTo>
                <a:cubicBezTo>
                  <a:pt x="158057" y="194350"/>
                  <a:pt x="195628" y="159954"/>
                  <a:pt x="185574" y="140904"/>
                </a:cubicBezTo>
                <a:cubicBezTo>
                  <a:pt x="175520" y="121854"/>
                  <a:pt x="121545" y="86400"/>
                  <a:pt x="99849" y="80579"/>
                </a:cubicBezTo>
                <a:cubicBezTo>
                  <a:pt x="78153" y="74758"/>
                  <a:pt x="56457" y="105979"/>
                  <a:pt x="55399" y="105979"/>
                </a:cubicBezTo>
                <a:cubicBezTo>
                  <a:pt x="54341" y="105979"/>
                  <a:pt x="97203" y="95396"/>
                  <a:pt x="93499" y="80579"/>
                </a:cubicBezTo>
                <a:cubicBezTo>
                  <a:pt x="89795" y="65762"/>
                  <a:pt x="-23976" y="-10438"/>
                  <a:pt x="4599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25766FB-B1F0-14E7-E384-08C136A6E691}"/>
              </a:ext>
            </a:extLst>
          </p:cNvPr>
          <p:cNvSpPr/>
          <p:nvPr/>
        </p:nvSpPr>
        <p:spPr>
          <a:xfrm>
            <a:off x="6781177" y="5172070"/>
            <a:ext cx="248285" cy="328043"/>
          </a:xfrm>
          <a:custGeom>
            <a:avLst/>
            <a:gdLst>
              <a:gd name="connsiteX0" fmla="*/ 178423 w 248285"/>
              <a:gd name="connsiteY0" fmla="*/ 5 h 328043"/>
              <a:gd name="connsiteX1" fmla="*/ 248273 w 248285"/>
              <a:gd name="connsiteY1" fmla="*/ 57155 h 328043"/>
              <a:gd name="connsiteX2" fmla="*/ 172073 w 248285"/>
              <a:gd name="connsiteY2" fmla="*/ 104780 h 328043"/>
              <a:gd name="connsiteX3" fmla="*/ 86348 w 248285"/>
              <a:gd name="connsiteY3" fmla="*/ 234955 h 328043"/>
              <a:gd name="connsiteX4" fmla="*/ 137148 w 248285"/>
              <a:gd name="connsiteY4" fmla="*/ 146055 h 328043"/>
              <a:gd name="connsiteX5" fmla="*/ 32373 w 248285"/>
              <a:gd name="connsiteY5" fmla="*/ 327030 h 328043"/>
              <a:gd name="connsiteX6" fmla="*/ 79998 w 248285"/>
              <a:gd name="connsiteY6" fmla="*/ 219080 h 328043"/>
              <a:gd name="connsiteX7" fmla="*/ 51423 w 248285"/>
              <a:gd name="connsiteY7" fmla="*/ 212730 h 328043"/>
              <a:gd name="connsiteX8" fmla="*/ 623 w 248285"/>
              <a:gd name="connsiteY8" fmla="*/ 292105 h 328043"/>
              <a:gd name="connsiteX9" fmla="*/ 89523 w 248285"/>
              <a:gd name="connsiteY9" fmla="*/ 184155 h 328043"/>
              <a:gd name="connsiteX10" fmla="*/ 60948 w 248285"/>
              <a:gd name="connsiteY10" fmla="*/ 98430 h 328043"/>
              <a:gd name="connsiteX11" fmla="*/ 118098 w 248285"/>
              <a:gd name="connsiteY11" fmla="*/ 127005 h 328043"/>
              <a:gd name="connsiteX12" fmla="*/ 127623 w 248285"/>
              <a:gd name="connsiteY12" fmla="*/ 114305 h 328043"/>
              <a:gd name="connsiteX13" fmla="*/ 222873 w 248285"/>
              <a:gd name="connsiteY13" fmla="*/ 60330 h 328043"/>
              <a:gd name="connsiteX14" fmla="*/ 178423 w 248285"/>
              <a:gd name="connsiteY14" fmla="*/ 5 h 32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285" h="328043">
                <a:moveTo>
                  <a:pt x="178423" y="5"/>
                </a:moveTo>
                <a:cubicBezTo>
                  <a:pt x="182656" y="-524"/>
                  <a:pt x="249331" y="39693"/>
                  <a:pt x="248273" y="57155"/>
                </a:cubicBezTo>
                <a:cubicBezTo>
                  <a:pt x="247215" y="74617"/>
                  <a:pt x="199061" y="75147"/>
                  <a:pt x="172073" y="104780"/>
                </a:cubicBezTo>
                <a:cubicBezTo>
                  <a:pt x="145085" y="134413"/>
                  <a:pt x="92169" y="228076"/>
                  <a:pt x="86348" y="234955"/>
                </a:cubicBezTo>
                <a:cubicBezTo>
                  <a:pt x="80527" y="241834"/>
                  <a:pt x="146144" y="130709"/>
                  <a:pt x="137148" y="146055"/>
                </a:cubicBezTo>
                <a:cubicBezTo>
                  <a:pt x="128152" y="161401"/>
                  <a:pt x="41898" y="314859"/>
                  <a:pt x="32373" y="327030"/>
                </a:cubicBezTo>
                <a:cubicBezTo>
                  <a:pt x="22848" y="339201"/>
                  <a:pt x="76823" y="238130"/>
                  <a:pt x="79998" y="219080"/>
                </a:cubicBezTo>
                <a:cubicBezTo>
                  <a:pt x="83173" y="200030"/>
                  <a:pt x="64652" y="200559"/>
                  <a:pt x="51423" y="212730"/>
                </a:cubicBezTo>
                <a:cubicBezTo>
                  <a:pt x="38194" y="224901"/>
                  <a:pt x="-5727" y="296867"/>
                  <a:pt x="623" y="292105"/>
                </a:cubicBezTo>
                <a:cubicBezTo>
                  <a:pt x="6973" y="287343"/>
                  <a:pt x="79469" y="216434"/>
                  <a:pt x="89523" y="184155"/>
                </a:cubicBezTo>
                <a:cubicBezTo>
                  <a:pt x="99577" y="151876"/>
                  <a:pt x="56185" y="107955"/>
                  <a:pt x="60948" y="98430"/>
                </a:cubicBezTo>
                <a:cubicBezTo>
                  <a:pt x="65711" y="88905"/>
                  <a:pt x="106985" y="124359"/>
                  <a:pt x="118098" y="127005"/>
                </a:cubicBezTo>
                <a:cubicBezTo>
                  <a:pt x="129211" y="129651"/>
                  <a:pt x="110161" y="125417"/>
                  <a:pt x="127623" y="114305"/>
                </a:cubicBezTo>
                <a:cubicBezTo>
                  <a:pt x="145085" y="103193"/>
                  <a:pt x="218640" y="77792"/>
                  <a:pt x="222873" y="60330"/>
                </a:cubicBezTo>
                <a:cubicBezTo>
                  <a:pt x="227106" y="42868"/>
                  <a:pt x="174190" y="534"/>
                  <a:pt x="17842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2AA6FDD8-FDFA-B49C-E216-EBE3E115EECB}"/>
              </a:ext>
            </a:extLst>
          </p:cNvPr>
          <p:cNvSpPr/>
          <p:nvPr/>
        </p:nvSpPr>
        <p:spPr>
          <a:xfrm>
            <a:off x="6159256" y="5203824"/>
            <a:ext cx="413039" cy="368413"/>
          </a:xfrm>
          <a:custGeom>
            <a:avLst/>
            <a:gdLst>
              <a:gd name="connsiteX0" fmla="*/ 244 w 413039"/>
              <a:gd name="connsiteY0" fmla="*/ 1 h 368413"/>
              <a:gd name="connsiteX1" fmla="*/ 149469 w 413039"/>
              <a:gd name="connsiteY1" fmla="*/ 130176 h 368413"/>
              <a:gd name="connsiteX2" fmla="*/ 219319 w 413039"/>
              <a:gd name="connsiteY2" fmla="*/ 200026 h 368413"/>
              <a:gd name="connsiteX3" fmla="*/ 235194 w 413039"/>
              <a:gd name="connsiteY3" fmla="*/ 82551 h 368413"/>
              <a:gd name="connsiteX4" fmla="*/ 225669 w 413039"/>
              <a:gd name="connsiteY4" fmla="*/ 196851 h 368413"/>
              <a:gd name="connsiteX5" fmla="*/ 285994 w 413039"/>
              <a:gd name="connsiteY5" fmla="*/ 266701 h 368413"/>
              <a:gd name="connsiteX6" fmla="*/ 285994 w 413039"/>
              <a:gd name="connsiteY6" fmla="*/ 187326 h 368413"/>
              <a:gd name="connsiteX7" fmla="*/ 301869 w 413039"/>
              <a:gd name="connsiteY7" fmla="*/ 165101 h 368413"/>
              <a:gd name="connsiteX8" fmla="*/ 339969 w 413039"/>
              <a:gd name="connsiteY8" fmla="*/ 225426 h 368413"/>
              <a:gd name="connsiteX9" fmla="*/ 359019 w 413039"/>
              <a:gd name="connsiteY9" fmla="*/ 301626 h 368413"/>
              <a:gd name="connsiteX10" fmla="*/ 365369 w 413039"/>
              <a:gd name="connsiteY10" fmla="*/ 244476 h 368413"/>
              <a:gd name="connsiteX11" fmla="*/ 412994 w 413039"/>
              <a:gd name="connsiteY11" fmla="*/ 368301 h 368413"/>
              <a:gd name="connsiteX12" fmla="*/ 355844 w 413039"/>
              <a:gd name="connsiteY12" fmla="*/ 219076 h 368413"/>
              <a:gd name="connsiteX13" fmla="*/ 301869 w 413039"/>
              <a:gd name="connsiteY13" fmla="*/ 158751 h 368413"/>
              <a:gd name="connsiteX14" fmla="*/ 270119 w 413039"/>
              <a:gd name="connsiteY14" fmla="*/ 212726 h 368413"/>
              <a:gd name="connsiteX15" fmla="*/ 178044 w 413039"/>
              <a:gd name="connsiteY15" fmla="*/ 152401 h 368413"/>
              <a:gd name="connsiteX16" fmla="*/ 228844 w 413039"/>
              <a:gd name="connsiteY16" fmla="*/ 53976 h 368413"/>
              <a:gd name="connsiteX17" fmla="*/ 178044 w 413039"/>
              <a:gd name="connsiteY17" fmla="*/ 142876 h 368413"/>
              <a:gd name="connsiteX18" fmla="*/ 89144 w 413039"/>
              <a:gd name="connsiteY18" fmla="*/ 25401 h 368413"/>
              <a:gd name="connsiteX19" fmla="*/ 187569 w 413039"/>
              <a:gd name="connsiteY19" fmla="*/ 127001 h 368413"/>
              <a:gd name="connsiteX20" fmla="*/ 244 w 413039"/>
              <a:gd name="connsiteY20" fmla="*/ 1 h 3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3039" h="368413">
                <a:moveTo>
                  <a:pt x="244" y="1"/>
                </a:moveTo>
                <a:cubicBezTo>
                  <a:pt x="-6106" y="530"/>
                  <a:pt x="112957" y="96839"/>
                  <a:pt x="149469" y="130176"/>
                </a:cubicBezTo>
                <a:cubicBezTo>
                  <a:pt x="185982" y="163514"/>
                  <a:pt x="205032" y="207963"/>
                  <a:pt x="219319" y="200026"/>
                </a:cubicBezTo>
                <a:cubicBezTo>
                  <a:pt x="233606" y="192089"/>
                  <a:pt x="234136" y="83080"/>
                  <a:pt x="235194" y="82551"/>
                </a:cubicBezTo>
                <a:cubicBezTo>
                  <a:pt x="236252" y="82022"/>
                  <a:pt x="217202" y="166159"/>
                  <a:pt x="225669" y="196851"/>
                </a:cubicBezTo>
                <a:cubicBezTo>
                  <a:pt x="234136" y="227543"/>
                  <a:pt x="275940" y="268288"/>
                  <a:pt x="285994" y="266701"/>
                </a:cubicBezTo>
                <a:cubicBezTo>
                  <a:pt x="296048" y="265114"/>
                  <a:pt x="283348" y="204259"/>
                  <a:pt x="285994" y="187326"/>
                </a:cubicBezTo>
                <a:cubicBezTo>
                  <a:pt x="288640" y="170393"/>
                  <a:pt x="292873" y="158751"/>
                  <a:pt x="301869" y="165101"/>
                </a:cubicBezTo>
                <a:cubicBezTo>
                  <a:pt x="310865" y="171451"/>
                  <a:pt x="330444" y="202672"/>
                  <a:pt x="339969" y="225426"/>
                </a:cubicBezTo>
                <a:cubicBezTo>
                  <a:pt x="349494" y="248180"/>
                  <a:pt x="354786" y="298451"/>
                  <a:pt x="359019" y="301626"/>
                </a:cubicBezTo>
                <a:cubicBezTo>
                  <a:pt x="363252" y="304801"/>
                  <a:pt x="356373" y="233364"/>
                  <a:pt x="365369" y="244476"/>
                </a:cubicBezTo>
                <a:cubicBezTo>
                  <a:pt x="374365" y="255588"/>
                  <a:pt x="414581" y="372534"/>
                  <a:pt x="412994" y="368301"/>
                </a:cubicBezTo>
                <a:cubicBezTo>
                  <a:pt x="411407" y="364068"/>
                  <a:pt x="374365" y="254001"/>
                  <a:pt x="355844" y="219076"/>
                </a:cubicBezTo>
                <a:cubicBezTo>
                  <a:pt x="337323" y="184151"/>
                  <a:pt x="316156" y="159809"/>
                  <a:pt x="301869" y="158751"/>
                </a:cubicBezTo>
                <a:cubicBezTo>
                  <a:pt x="287582" y="157693"/>
                  <a:pt x="290756" y="213784"/>
                  <a:pt x="270119" y="212726"/>
                </a:cubicBezTo>
                <a:cubicBezTo>
                  <a:pt x="249482" y="211668"/>
                  <a:pt x="184923" y="178859"/>
                  <a:pt x="178044" y="152401"/>
                </a:cubicBezTo>
                <a:cubicBezTo>
                  <a:pt x="171165" y="125943"/>
                  <a:pt x="228844" y="55563"/>
                  <a:pt x="228844" y="53976"/>
                </a:cubicBezTo>
                <a:cubicBezTo>
                  <a:pt x="228844" y="52389"/>
                  <a:pt x="201327" y="147639"/>
                  <a:pt x="178044" y="142876"/>
                </a:cubicBezTo>
                <a:cubicBezTo>
                  <a:pt x="154761" y="138114"/>
                  <a:pt x="87557" y="28047"/>
                  <a:pt x="89144" y="25401"/>
                </a:cubicBezTo>
                <a:cubicBezTo>
                  <a:pt x="90732" y="22755"/>
                  <a:pt x="196036" y="128059"/>
                  <a:pt x="187569" y="127001"/>
                </a:cubicBezTo>
                <a:cubicBezTo>
                  <a:pt x="179102" y="125943"/>
                  <a:pt x="6594" y="-528"/>
                  <a:pt x="2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036B1B5A-A9EA-A527-922B-BCC2925C2636}"/>
              </a:ext>
            </a:extLst>
          </p:cNvPr>
          <p:cNvSpPr/>
          <p:nvPr/>
        </p:nvSpPr>
        <p:spPr>
          <a:xfrm>
            <a:off x="6314205" y="5349164"/>
            <a:ext cx="313067" cy="226543"/>
          </a:xfrm>
          <a:custGeom>
            <a:avLst/>
            <a:gdLst>
              <a:gd name="connsiteX0" fmla="*/ 870 w 313067"/>
              <a:gd name="connsiteY0" fmla="*/ 711 h 226543"/>
              <a:gd name="connsiteX1" fmla="*/ 245345 w 313067"/>
              <a:gd name="connsiteY1" fmla="*/ 207086 h 226543"/>
              <a:gd name="connsiteX2" fmla="*/ 175495 w 313067"/>
              <a:gd name="connsiteY2" fmla="*/ 159461 h 226543"/>
              <a:gd name="connsiteX3" fmla="*/ 312020 w 313067"/>
              <a:gd name="connsiteY3" fmla="*/ 216611 h 226543"/>
              <a:gd name="connsiteX4" fmla="*/ 242170 w 313067"/>
              <a:gd name="connsiteY4" fmla="*/ 115011 h 226543"/>
              <a:gd name="connsiteX5" fmla="*/ 312020 w 313067"/>
              <a:gd name="connsiteY5" fmla="*/ 222961 h 226543"/>
              <a:gd name="connsiteX6" fmla="*/ 245345 w 313067"/>
              <a:gd name="connsiteY6" fmla="*/ 200736 h 226543"/>
              <a:gd name="connsiteX7" fmla="*/ 181845 w 313067"/>
              <a:gd name="connsiteY7" fmla="*/ 200736 h 226543"/>
              <a:gd name="connsiteX8" fmla="*/ 245345 w 313067"/>
              <a:gd name="connsiteY8" fmla="*/ 92786 h 226543"/>
              <a:gd name="connsiteX9" fmla="*/ 165970 w 313067"/>
              <a:gd name="connsiteY9" fmla="*/ 137236 h 226543"/>
              <a:gd name="connsiteX10" fmla="*/ 870 w 313067"/>
              <a:gd name="connsiteY10" fmla="*/ 711 h 22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067" h="226543">
                <a:moveTo>
                  <a:pt x="870" y="711"/>
                </a:moveTo>
                <a:cubicBezTo>
                  <a:pt x="14099" y="12353"/>
                  <a:pt x="216241" y="180628"/>
                  <a:pt x="245345" y="207086"/>
                </a:cubicBezTo>
                <a:cubicBezTo>
                  <a:pt x="274449" y="233544"/>
                  <a:pt x="164383" y="157874"/>
                  <a:pt x="175495" y="159461"/>
                </a:cubicBezTo>
                <a:cubicBezTo>
                  <a:pt x="186607" y="161048"/>
                  <a:pt x="300908" y="224019"/>
                  <a:pt x="312020" y="216611"/>
                </a:cubicBezTo>
                <a:cubicBezTo>
                  <a:pt x="323133" y="209203"/>
                  <a:pt x="242170" y="113953"/>
                  <a:pt x="242170" y="115011"/>
                </a:cubicBezTo>
                <a:cubicBezTo>
                  <a:pt x="242170" y="116069"/>
                  <a:pt x="311491" y="208674"/>
                  <a:pt x="312020" y="222961"/>
                </a:cubicBezTo>
                <a:cubicBezTo>
                  <a:pt x="312549" y="237249"/>
                  <a:pt x="267041" y="204440"/>
                  <a:pt x="245345" y="200736"/>
                </a:cubicBezTo>
                <a:cubicBezTo>
                  <a:pt x="223649" y="197032"/>
                  <a:pt x="181845" y="218728"/>
                  <a:pt x="181845" y="200736"/>
                </a:cubicBezTo>
                <a:cubicBezTo>
                  <a:pt x="181845" y="182744"/>
                  <a:pt x="247991" y="103369"/>
                  <a:pt x="245345" y="92786"/>
                </a:cubicBezTo>
                <a:cubicBezTo>
                  <a:pt x="242699" y="82203"/>
                  <a:pt x="203012" y="150465"/>
                  <a:pt x="165970" y="137236"/>
                </a:cubicBezTo>
                <a:cubicBezTo>
                  <a:pt x="128928" y="124007"/>
                  <a:pt x="-12359" y="-10931"/>
                  <a:pt x="870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1C154F46-8A08-82C5-6101-4C3C4CC541DE}"/>
              </a:ext>
            </a:extLst>
          </p:cNvPr>
          <p:cNvSpPr/>
          <p:nvPr/>
        </p:nvSpPr>
        <p:spPr>
          <a:xfrm>
            <a:off x="6241116" y="5187111"/>
            <a:ext cx="348299" cy="140568"/>
          </a:xfrm>
          <a:custGeom>
            <a:avLst/>
            <a:gdLst>
              <a:gd name="connsiteX0" fmla="*/ 302559 w 348299"/>
              <a:gd name="connsiteY0" fmla="*/ 839 h 140568"/>
              <a:gd name="connsiteX1" fmla="*/ 58084 w 348299"/>
              <a:gd name="connsiteY1" fmla="*/ 64339 h 140568"/>
              <a:gd name="connsiteX2" fmla="*/ 162859 w 348299"/>
              <a:gd name="connsiteY2" fmla="*/ 57989 h 140568"/>
              <a:gd name="connsiteX3" fmla="*/ 347009 w 348299"/>
              <a:gd name="connsiteY3" fmla="*/ 89739 h 140568"/>
              <a:gd name="connsiteX4" fmla="*/ 248584 w 348299"/>
              <a:gd name="connsiteY4" fmla="*/ 105614 h 140568"/>
              <a:gd name="connsiteX5" fmla="*/ 324784 w 348299"/>
              <a:gd name="connsiteY5" fmla="*/ 140539 h 140568"/>
              <a:gd name="connsiteX6" fmla="*/ 239059 w 348299"/>
              <a:gd name="connsiteY6" fmla="*/ 99264 h 140568"/>
              <a:gd name="connsiteX7" fmla="*/ 118409 w 348299"/>
              <a:gd name="connsiteY7" fmla="*/ 99264 h 140568"/>
              <a:gd name="connsiteX8" fmla="*/ 277159 w 348299"/>
              <a:gd name="connsiteY8" fmla="*/ 83389 h 140568"/>
              <a:gd name="connsiteX9" fmla="*/ 223184 w 348299"/>
              <a:gd name="connsiteY9" fmla="*/ 57989 h 140568"/>
              <a:gd name="connsiteX10" fmla="*/ 232709 w 348299"/>
              <a:gd name="connsiteY10" fmla="*/ 70689 h 140568"/>
              <a:gd name="connsiteX11" fmla="*/ 124759 w 348299"/>
              <a:gd name="connsiteY11" fmla="*/ 38939 h 140568"/>
              <a:gd name="connsiteX12" fmla="*/ 13634 w 348299"/>
              <a:gd name="connsiteY12" fmla="*/ 38939 h 140568"/>
              <a:gd name="connsiteX13" fmla="*/ 178734 w 348299"/>
              <a:gd name="connsiteY13" fmla="*/ 4014 h 140568"/>
              <a:gd name="connsiteX14" fmla="*/ 934 w 348299"/>
              <a:gd name="connsiteY14" fmla="*/ 26239 h 140568"/>
              <a:gd name="connsiteX15" fmla="*/ 302559 w 348299"/>
              <a:gd name="connsiteY15" fmla="*/ 839 h 1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299" h="140568">
                <a:moveTo>
                  <a:pt x="302559" y="839"/>
                </a:moveTo>
                <a:cubicBezTo>
                  <a:pt x="312084" y="7189"/>
                  <a:pt x="81367" y="54814"/>
                  <a:pt x="58084" y="64339"/>
                </a:cubicBezTo>
                <a:cubicBezTo>
                  <a:pt x="34801" y="73864"/>
                  <a:pt x="114705" y="53756"/>
                  <a:pt x="162859" y="57989"/>
                </a:cubicBezTo>
                <a:cubicBezTo>
                  <a:pt x="211013" y="62222"/>
                  <a:pt x="332722" y="81802"/>
                  <a:pt x="347009" y="89739"/>
                </a:cubicBezTo>
                <a:cubicBezTo>
                  <a:pt x="361296" y="97676"/>
                  <a:pt x="252288" y="97147"/>
                  <a:pt x="248584" y="105614"/>
                </a:cubicBezTo>
                <a:cubicBezTo>
                  <a:pt x="244880" y="114081"/>
                  <a:pt x="326372" y="141597"/>
                  <a:pt x="324784" y="140539"/>
                </a:cubicBezTo>
                <a:cubicBezTo>
                  <a:pt x="323196" y="139481"/>
                  <a:pt x="273455" y="106143"/>
                  <a:pt x="239059" y="99264"/>
                </a:cubicBezTo>
                <a:cubicBezTo>
                  <a:pt x="204663" y="92385"/>
                  <a:pt x="112059" y="101910"/>
                  <a:pt x="118409" y="99264"/>
                </a:cubicBezTo>
                <a:cubicBezTo>
                  <a:pt x="124759" y="96618"/>
                  <a:pt x="259697" y="90268"/>
                  <a:pt x="277159" y="83389"/>
                </a:cubicBezTo>
                <a:cubicBezTo>
                  <a:pt x="294621" y="76510"/>
                  <a:pt x="230592" y="60106"/>
                  <a:pt x="223184" y="57989"/>
                </a:cubicBezTo>
                <a:cubicBezTo>
                  <a:pt x="215776" y="55872"/>
                  <a:pt x="249113" y="73864"/>
                  <a:pt x="232709" y="70689"/>
                </a:cubicBezTo>
                <a:cubicBezTo>
                  <a:pt x="216305" y="67514"/>
                  <a:pt x="161272" y="44231"/>
                  <a:pt x="124759" y="38939"/>
                </a:cubicBezTo>
                <a:cubicBezTo>
                  <a:pt x="88246" y="33647"/>
                  <a:pt x="4638" y="44760"/>
                  <a:pt x="13634" y="38939"/>
                </a:cubicBezTo>
                <a:cubicBezTo>
                  <a:pt x="22630" y="33118"/>
                  <a:pt x="180851" y="6131"/>
                  <a:pt x="178734" y="4014"/>
                </a:cubicBezTo>
                <a:cubicBezTo>
                  <a:pt x="176617" y="1897"/>
                  <a:pt x="-14941" y="26239"/>
                  <a:pt x="934" y="26239"/>
                </a:cubicBezTo>
                <a:cubicBezTo>
                  <a:pt x="16809" y="26239"/>
                  <a:pt x="293034" y="-5511"/>
                  <a:pt x="302559" y="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875D4D70-A1DD-DD9A-BEDF-4B0AF0B58205}"/>
              </a:ext>
            </a:extLst>
          </p:cNvPr>
          <p:cNvSpPr/>
          <p:nvPr/>
        </p:nvSpPr>
        <p:spPr>
          <a:xfrm>
            <a:off x="6508698" y="5146592"/>
            <a:ext cx="410138" cy="171533"/>
          </a:xfrm>
          <a:custGeom>
            <a:avLst/>
            <a:gdLst>
              <a:gd name="connsiteX0" fmla="*/ 409627 w 410138"/>
              <a:gd name="connsiteY0" fmla="*/ 83 h 171533"/>
              <a:gd name="connsiteX1" fmla="*/ 130227 w 410138"/>
              <a:gd name="connsiteY1" fmla="*/ 114383 h 171533"/>
              <a:gd name="connsiteX2" fmla="*/ 212777 w 410138"/>
              <a:gd name="connsiteY2" fmla="*/ 85808 h 171533"/>
              <a:gd name="connsiteX3" fmla="*/ 52 w 410138"/>
              <a:gd name="connsiteY3" fmla="*/ 50883 h 171533"/>
              <a:gd name="connsiteX4" fmla="*/ 235002 w 410138"/>
              <a:gd name="connsiteY4" fmla="*/ 139783 h 171533"/>
              <a:gd name="connsiteX5" fmla="*/ 149277 w 410138"/>
              <a:gd name="connsiteY5" fmla="*/ 168358 h 171533"/>
              <a:gd name="connsiteX6" fmla="*/ 336602 w 410138"/>
              <a:gd name="connsiteY6" fmla="*/ 73108 h 171533"/>
              <a:gd name="connsiteX7" fmla="*/ 203252 w 410138"/>
              <a:gd name="connsiteY7" fmla="*/ 95333 h 171533"/>
              <a:gd name="connsiteX8" fmla="*/ 409627 w 410138"/>
              <a:gd name="connsiteY8" fmla="*/ 83 h 17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138" h="171533">
                <a:moveTo>
                  <a:pt x="409627" y="83"/>
                </a:moveTo>
                <a:cubicBezTo>
                  <a:pt x="397456" y="3258"/>
                  <a:pt x="163035" y="100096"/>
                  <a:pt x="130227" y="114383"/>
                </a:cubicBezTo>
                <a:cubicBezTo>
                  <a:pt x="97419" y="128671"/>
                  <a:pt x="234473" y="96391"/>
                  <a:pt x="212777" y="85808"/>
                </a:cubicBezTo>
                <a:cubicBezTo>
                  <a:pt x="191081" y="75225"/>
                  <a:pt x="-3652" y="41887"/>
                  <a:pt x="52" y="50883"/>
                </a:cubicBezTo>
                <a:cubicBezTo>
                  <a:pt x="3756" y="59879"/>
                  <a:pt x="210131" y="120204"/>
                  <a:pt x="235002" y="139783"/>
                </a:cubicBezTo>
                <a:cubicBezTo>
                  <a:pt x="259873" y="159362"/>
                  <a:pt x="132344" y="179470"/>
                  <a:pt x="149277" y="168358"/>
                </a:cubicBezTo>
                <a:cubicBezTo>
                  <a:pt x="166210" y="157246"/>
                  <a:pt x="327606" y="85279"/>
                  <a:pt x="336602" y="73108"/>
                </a:cubicBezTo>
                <a:cubicBezTo>
                  <a:pt x="345598" y="60937"/>
                  <a:pt x="193727" y="105387"/>
                  <a:pt x="203252" y="95333"/>
                </a:cubicBezTo>
                <a:cubicBezTo>
                  <a:pt x="212777" y="85279"/>
                  <a:pt x="421798" y="-3092"/>
                  <a:pt x="40962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5602DAD-3F2C-EDCB-53D9-97EF4B0BECD0}"/>
              </a:ext>
            </a:extLst>
          </p:cNvPr>
          <p:cNvSpPr/>
          <p:nvPr/>
        </p:nvSpPr>
        <p:spPr>
          <a:xfrm>
            <a:off x="6203937" y="2501714"/>
            <a:ext cx="117617" cy="359265"/>
          </a:xfrm>
          <a:custGeom>
            <a:avLst/>
            <a:gdLst>
              <a:gd name="connsiteX0" fmla="*/ 117488 w 117617"/>
              <a:gd name="connsiteY0" fmla="*/ 186 h 359265"/>
              <a:gd name="connsiteX1" fmla="*/ 28588 w 117617"/>
              <a:gd name="connsiteY1" fmla="*/ 162111 h 359265"/>
              <a:gd name="connsiteX2" fmla="*/ 22238 w 117617"/>
              <a:gd name="connsiteY2" fmla="*/ 352611 h 359265"/>
              <a:gd name="connsiteX3" fmla="*/ 22238 w 117617"/>
              <a:gd name="connsiteY3" fmla="*/ 301811 h 359265"/>
              <a:gd name="connsiteX4" fmla="*/ 9538 w 117617"/>
              <a:gd name="connsiteY4" fmla="*/ 165286 h 359265"/>
              <a:gd name="connsiteX5" fmla="*/ 6363 w 117617"/>
              <a:gd name="connsiteY5" fmla="*/ 193861 h 359265"/>
              <a:gd name="connsiteX6" fmla="*/ 117488 w 117617"/>
              <a:gd name="connsiteY6" fmla="*/ 186 h 35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17" h="359265">
                <a:moveTo>
                  <a:pt x="117488" y="186"/>
                </a:moveTo>
                <a:cubicBezTo>
                  <a:pt x="121192" y="-5106"/>
                  <a:pt x="44463" y="103374"/>
                  <a:pt x="28588" y="162111"/>
                </a:cubicBezTo>
                <a:cubicBezTo>
                  <a:pt x="12713" y="220848"/>
                  <a:pt x="23296" y="329328"/>
                  <a:pt x="22238" y="352611"/>
                </a:cubicBezTo>
                <a:cubicBezTo>
                  <a:pt x="21180" y="375894"/>
                  <a:pt x="24355" y="333032"/>
                  <a:pt x="22238" y="301811"/>
                </a:cubicBezTo>
                <a:cubicBezTo>
                  <a:pt x="20121" y="270590"/>
                  <a:pt x="12184" y="183278"/>
                  <a:pt x="9538" y="165286"/>
                </a:cubicBezTo>
                <a:cubicBezTo>
                  <a:pt x="6892" y="147294"/>
                  <a:pt x="-8454" y="219790"/>
                  <a:pt x="6363" y="193861"/>
                </a:cubicBezTo>
                <a:cubicBezTo>
                  <a:pt x="21180" y="167932"/>
                  <a:pt x="113784" y="5478"/>
                  <a:pt x="11748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0BBF1AC-C7AC-0A49-193F-234656B4A174}"/>
              </a:ext>
            </a:extLst>
          </p:cNvPr>
          <p:cNvSpPr/>
          <p:nvPr/>
        </p:nvSpPr>
        <p:spPr>
          <a:xfrm>
            <a:off x="7019838" y="2463774"/>
            <a:ext cx="81997" cy="228730"/>
          </a:xfrm>
          <a:custGeom>
            <a:avLst/>
            <a:gdLst>
              <a:gd name="connsiteX0" fmla="*/ 87 w 81997"/>
              <a:gd name="connsiteY0" fmla="*/ 26 h 228730"/>
              <a:gd name="connsiteX1" fmla="*/ 79462 w 81997"/>
              <a:gd name="connsiteY1" fmla="*/ 165126 h 228730"/>
              <a:gd name="connsiteX2" fmla="*/ 63587 w 81997"/>
              <a:gd name="connsiteY2" fmla="*/ 136551 h 228730"/>
              <a:gd name="connsiteX3" fmla="*/ 76287 w 81997"/>
              <a:gd name="connsiteY3" fmla="*/ 228626 h 228730"/>
              <a:gd name="connsiteX4" fmla="*/ 31837 w 81997"/>
              <a:gd name="connsiteY4" fmla="*/ 155601 h 228730"/>
              <a:gd name="connsiteX5" fmla="*/ 60412 w 81997"/>
              <a:gd name="connsiteY5" fmla="*/ 193701 h 228730"/>
              <a:gd name="connsiteX6" fmla="*/ 63587 w 81997"/>
              <a:gd name="connsiteY6" fmla="*/ 152426 h 228730"/>
              <a:gd name="connsiteX7" fmla="*/ 87 w 81997"/>
              <a:gd name="connsiteY7" fmla="*/ 26 h 22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97" h="228730">
                <a:moveTo>
                  <a:pt x="87" y="26"/>
                </a:moveTo>
                <a:cubicBezTo>
                  <a:pt x="2733" y="2143"/>
                  <a:pt x="68879" y="142372"/>
                  <a:pt x="79462" y="165126"/>
                </a:cubicBezTo>
                <a:cubicBezTo>
                  <a:pt x="90045" y="187880"/>
                  <a:pt x="64116" y="125968"/>
                  <a:pt x="63587" y="136551"/>
                </a:cubicBezTo>
                <a:cubicBezTo>
                  <a:pt x="63058" y="147134"/>
                  <a:pt x="81579" y="225451"/>
                  <a:pt x="76287" y="228626"/>
                </a:cubicBezTo>
                <a:cubicBezTo>
                  <a:pt x="70995" y="231801"/>
                  <a:pt x="34483" y="161422"/>
                  <a:pt x="31837" y="155601"/>
                </a:cubicBezTo>
                <a:cubicBezTo>
                  <a:pt x="29191" y="149780"/>
                  <a:pt x="55120" y="194230"/>
                  <a:pt x="60412" y="193701"/>
                </a:cubicBezTo>
                <a:cubicBezTo>
                  <a:pt x="65704" y="193172"/>
                  <a:pt x="71524" y="179942"/>
                  <a:pt x="63587" y="152426"/>
                </a:cubicBezTo>
                <a:cubicBezTo>
                  <a:pt x="55650" y="124910"/>
                  <a:pt x="-2559" y="-2091"/>
                  <a:pt x="8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59A760C4-9DD2-F6BD-CD9A-F9A20B3969C4}"/>
              </a:ext>
            </a:extLst>
          </p:cNvPr>
          <p:cNvSpPr/>
          <p:nvPr/>
        </p:nvSpPr>
        <p:spPr>
          <a:xfrm>
            <a:off x="7418006" y="4364905"/>
            <a:ext cx="49647" cy="228794"/>
          </a:xfrm>
          <a:custGeom>
            <a:avLst/>
            <a:gdLst>
              <a:gd name="connsiteX0" fmla="*/ 49594 w 49647"/>
              <a:gd name="connsiteY0" fmla="*/ 720 h 228794"/>
              <a:gd name="connsiteX1" fmla="*/ 1969 w 49647"/>
              <a:gd name="connsiteY1" fmla="*/ 222970 h 228794"/>
              <a:gd name="connsiteX2" fmla="*/ 11494 w 49647"/>
              <a:gd name="connsiteY2" fmla="*/ 153120 h 228794"/>
              <a:gd name="connsiteX3" fmla="*/ 49594 w 49647"/>
              <a:gd name="connsiteY3" fmla="*/ 720 h 2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7" h="228794">
                <a:moveTo>
                  <a:pt x="49594" y="720"/>
                </a:moveTo>
                <a:cubicBezTo>
                  <a:pt x="48007" y="12362"/>
                  <a:pt x="8319" y="197570"/>
                  <a:pt x="1969" y="222970"/>
                </a:cubicBezTo>
                <a:cubicBezTo>
                  <a:pt x="-4381" y="248370"/>
                  <a:pt x="6202" y="184341"/>
                  <a:pt x="11494" y="153120"/>
                </a:cubicBezTo>
                <a:cubicBezTo>
                  <a:pt x="16786" y="121899"/>
                  <a:pt x="51181" y="-10922"/>
                  <a:pt x="49594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7384A718-997C-C70C-636E-0DB0B35E950D}"/>
              </a:ext>
            </a:extLst>
          </p:cNvPr>
          <p:cNvSpPr/>
          <p:nvPr/>
        </p:nvSpPr>
        <p:spPr>
          <a:xfrm>
            <a:off x="5899057" y="4444869"/>
            <a:ext cx="57192" cy="127471"/>
          </a:xfrm>
          <a:custGeom>
            <a:avLst/>
            <a:gdLst>
              <a:gd name="connsiteX0" fmla="*/ 93 w 57192"/>
              <a:gd name="connsiteY0" fmla="*/ 131 h 127471"/>
              <a:gd name="connsiteX1" fmla="*/ 41368 w 57192"/>
              <a:gd name="connsiteY1" fmla="*/ 73156 h 127471"/>
              <a:gd name="connsiteX2" fmla="*/ 54068 w 57192"/>
              <a:gd name="connsiteY2" fmla="*/ 127131 h 127471"/>
              <a:gd name="connsiteX3" fmla="*/ 54068 w 57192"/>
              <a:gd name="connsiteY3" fmla="*/ 92206 h 127471"/>
              <a:gd name="connsiteX4" fmla="*/ 93 w 57192"/>
              <a:gd name="connsiteY4" fmla="*/ 131 h 12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2" h="127471">
                <a:moveTo>
                  <a:pt x="93" y="131"/>
                </a:moveTo>
                <a:cubicBezTo>
                  <a:pt x="-2024" y="-3044"/>
                  <a:pt x="32372" y="51989"/>
                  <a:pt x="41368" y="73156"/>
                </a:cubicBezTo>
                <a:cubicBezTo>
                  <a:pt x="50364" y="94323"/>
                  <a:pt x="51951" y="123956"/>
                  <a:pt x="54068" y="127131"/>
                </a:cubicBezTo>
                <a:cubicBezTo>
                  <a:pt x="56185" y="130306"/>
                  <a:pt x="59889" y="110727"/>
                  <a:pt x="54068" y="92206"/>
                </a:cubicBezTo>
                <a:cubicBezTo>
                  <a:pt x="48247" y="73685"/>
                  <a:pt x="2210" y="3306"/>
                  <a:pt x="9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FF48C8F-94F1-5AF0-A7C1-A11E7E62C31E}"/>
              </a:ext>
            </a:extLst>
          </p:cNvPr>
          <p:cNvSpPr/>
          <p:nvPr/>
        </p:nvSpPr>
        <p:spPr>
          <a:xfrm>
            <a:off x="7228825" y="4956171"/>
            <a:ext cx="112216" cy="372117"/>
          </a:xfrm>
          <a:custGeom>
            <a:avLst/>
            <a:gdLst>
              <a:gd name="connsiteX0" fmla="*/ 111775 w 112216"/>
              <a:gd name="connsiteY0" fmla="*/ 4 h 372117"/>
              <a:gd name="connsiteX1" fmla="*/ 67325 w 112216"/>
              <a:gd name="connsiteY1" fmla="*/ 193679 h 372117"/>
              <a:gd name="connsiteX2" fmla="*/ 76850 w 112216"/>
              <a:gd name="connsiteY2" fmla="*/ 142879 h 372117"/>
              <a:gd name="connsiteX3" fmla="*/ 45100 w 112216"/>
              <a:gd name="connsiteY3" fmla="*/ 244479 h 372117"/>
              <a:gd name="connsiteX4" fmla="*/ 60975 w 112216"/>
              <a:gd name="connsiteY4" fmla="*/ 184154 h 372117"/>
              <a:gd name="connsiteX5" fmla="*/ 650 w 112216"/>
              <a:gd name="connsiteY5" fmla="*/ 368304 h 372117"/>
              <a:gd name="connsiteX6" fmla="*/ 29225 w 112216"/>
              <a:gd name="connsiteY6" fmla="*/ 295279 h 372117"/>
              <a:gd name="connsiteX7" fmla="*/ 32400 w 112216"/>
              <a:gd name="connsiteY7" fmla="*/ 136529 h 372117"/>
              <a:gd name="connsiteX8" fmla="*/ 35575 w 112216"/>
              <a:gd name="connsiteY8" fmla="*/ 200029 h 372117"/>
              <a:gd name="connsiteX9" fmla="*/ 111775 w 112216"/>
              <a:gd name="connsiteY9" fmla="*/ 4 h 37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216" h="372117">
                <a:moveTo>
                  <a:pt x="111775" y="4"/>
                </a:moveTo>
                <a:cubicBezTo>
                  <a:pt x="117066" y="-1054"/>
                  <a:pt x="73146" y="169866"/>
                  <a:pt x="67325" y="193679"/>
                </a:cubicBezTo>
                <a:cubicBezTo>
                  <a:pt x="61504" y="217492"/>
                  <a:pt x="80554" y="134412"/>
                  <a:pt x="76850" y="142879"/>
                </a:cubicBezTo>
                <a:cubicBezTo>
                  <a:pt x="73146" y="151346"/>
                  <a:pt x="47746" y="237600"/>
                  <a:pt x="45100" y="244479"/>
                </a:cubicBezTo>
                <a:cubicBezTo>
                  <a:pt x="42454" y="251358"/>
                  <a:pt x="68383" y="163517"/>
                  <a:pt x="60975" y="184154"/>
                </a:cubicBezTo>
                <a:cubicBezTo>
                  <a:pt x="53567" y="204791"/>
                  <a:pt x="5942" y="349783"/>
                  <a:pt x="650" y="368304"/>
                </a:cubicBezTo>
                <a:cubicBezTo>
                  <a:pt x="-4642" y="386825"/>
                  <a:pt x="23933" y="333908"/>
                  <a:pt x="29225" y="295279"/>
                </a:cubicBezTo>
                <a:cubicBezTo>
                  <a:pt x="34517" y="256650"/>
                  <a:pt x="31342" y="152404"/>
                  <a:pt x="32400" y="136529"/>
                </a:cubicBezTo>
                <a:cubicBezTo>
                  <a:pt x="33458" y="120654"/>
                  <a:pt x="23404" y="216433"/>
                  <a:pt x="35575" y="200029"/>
                </a:cubicBezTo>
                <a:cubicBezTo>
                  <a:pt x="47746" y="183625"/>
                  <a:pt x="106484" y="1062"/>
                  <a:pt x="11177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E058A4F0-6010-9D7F-ECE1-25310BA5A4B1}"/>
              </a:ext>
            </a:extLst>
          </p:cNvPr>
          <p:cNvSpPr/>
          <p:nvPr/>
        </p:nvSpPr>
        <p:spPr>
          <a:xfrm>
            <a:off x="5737220" y="5534000"/>
            <a:ext cx="454257" cy="257335"/>
          </a:xfrm>
          <a:custGeom>
            <a:avLst/>
            <a:gdLst>
              <a:gd name="connsiteX0" fmla="*/ 158755 w 454257"/>
              <a:gd name="connsiteY0" fmla="*/ 41300 h 257335"/>
              <a:gd name="connsiteX1" fmla="*/ 244480 w 454257"/>
              <a:gd name="connsiteY1" fmla="*/ 215925 h 257335"/>
              <a:gd name="connsiteX2" fmla="*/ 234955 w 454257"/>
              <a:gd name="connsiteY2" fmla="*/ 174650 h 257335"/>
              <a:gd name="connsiteX3" fmla="*/ 295280 w 454257"/>
              <a:gd name="connsiteY3" fmla="*/ 219100 h 257335"/>
              <a:gd name="connsiteX4" fmla="*/ 292105 w 454257"/>
              <a:gd name="connsiteY4" fmla="*/ 161950 h 257335"/>
              <a:gd name="connsiteX5" fmla="*/ 333380 w 454257"/>
              <a:gd name="connsiteY5" fmla="*/ 209575 h 257335"/>
              <a:gd name="connsiteX6" fmla="*/ 336555 w 454257"/>
              <a:gd name="connsiteY6" fmla="*/ 171475 h 257335"/>
              <a:gd name="connsiteX7" fmla="*/ 454030 w 454257"/>
              <a:gd name="connsiteY7" fmla="*/ 257200 h 257335"/>
              <a:gd name="connsiteX8" fmla="*/ 365130 w 454257"/>
              <a:gd name="connsiteY8" fmla="*/ 190525 h 257335"/>
              <a:gd name="connsiteX9" fmla="*/ 320680 w 454257"/>
              <a:gd name="connsiteY9" fmla="*/ 158775 h 257335"/>
              <a:gd name="connsiteX10" fmla="*/ 231780 w 454257"/>
              <a:gd name="connsiteY10" fmla="*/ 25 h 257335"/>
              <a:gd name="connsiteX11" fmla="*/ 327030 w 454257"/>
              <a:gd name="connsiteY11" fmla="*/ 171475 h 257335"/>
              <a:gd name="connsiteX12" fmla="*/ 263530 w 454257"/>
              <a:gd name="connsiteY12" fmla="*/ 193700 h 257335"/>
              <a:gd name="connsiteX13" fmla="*/ 171455 w 454257"/>
              <a:gd name="connsiteY13" fmla="*/ 152425 h 257335"/>
              <a:gd name="connsiteX14" fmla="*/ 5 w 454257"/>
              <a:gd name="connsiteY14" fmla="*/ 54000 h 257335"/>
              <a:gd name="connsiteX15" fmla="*/ 165105 w 454257"/>
              <a:gd name="connsiteY15" fmla="*/ 136550 h 257335"/>
              <a:gd name="connsiteX16" fmla="*/ 158755 w 454257"/>
              <a:gd name="connsiteY16" fmla="*/ 41300 h 25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4257" h="257335">
                <a:moveTo>
                  <a:pt x="158755" y="41300"/>
                </a:moveTo>
                <a:cubicBezTo>
                  <a:pt x="171984" y="54529"/>
                  <a:pt x="231780" y="193700"/>
                  <a:pt x="244480" y="215925"/>
                </a:cubicBezTo>
                <a:cubicBezTo>
                  <a:pt x="257180" y="238150"/>
                  <a:pt x="226488" y="174121"/>
                  <a:pt x="234955" y="174650"/>
                </a:cubicBezTo>
                <a:cubicBezTo>
                  <a:pt x="243422" y="175179"/>
                  <a:pt x="285755" y="221217"/>
                  <a:pt x="295280" y="219100"/>
                </a:cubicBezTo>
                <a:cubicBezTo>
                  <a:pt x="304805" y="216983"/>
                  <a:pt x="285755" y="163538"/>
                  <a:pt x="292105" y="161950"/>
                </a:cubicBezTo>
                <a:cubicBezTo>
                  <a:pt x="298455" y="160363"/>
                  <a:pt x="325972" y="207988"/>
                  <a:pt x="333380" y="209575"/>
                </a:cubicBezTo>
                <a:cubicBezTo>
                  <a:pt x="340788" y="211162"/>
                  <a:pt x="316447" y="163538"/>
                  <a:pt x="336555" y="171475"/>
                </a:cubicBezTo>
                <a:cubicBezTo>
                  <a:pt x="356663" y="179412"/>
                  <a:pt x="449268" y="254025"/>
                  <a:pt x="454030" y="257200"/>
                </a:cubicBezTo>
                <a:cubicBezTo>
                  <a:pt x="458792" y="260375"/>
                  <a:pt x="387355" y="206929"/>
                  <a:pt x="365130" y="190525"/>
                </a:cubicBezTo>
                <a:cubicBezTo>
                  <a:pt x="342905" y="174121"/>
                  <a:pt x="342905" y="190525"/>
                  <a:pt x="320680" y="158775"/>
                </a:cubicBezTo>
                <a:cubicBezTo>
                  <a:pt x="298455" y="127025"/>
                  <a:pt x="230722" y="-2092"/>
                  <a:pt x="231780" y="25"/>
                </a:cubicBezTo>
                <a:cubicBezTo>
                  <a:pt x="232838" y="2142"/>
                  <a:pt x="321738" y="139196"/>
                  <a:pt x="327030" y="171475"/>
                </a:cubicBezTo>
                <a:cubicBezTo>
                  <a:pt x="332322" y="203754"/>
                  <a:pt x="289459" y="196875"/>
                  <a:pt x="263530" y="193700"/>
                </a:cubicBezTo>
                <a:cubicBezTo>
                  <a:pt x="237601" y="190525"/>
                  <a:pt x="215376" y="175708"/>
                  <a:pt x="171455" y="152425"/>
                </a:cubicBezTo>
                <a:cubicBezTo>
                  <a:pt x="127534" y="129142"/>
                  <a:pt x="1063" y="56646"/>
                  <a:pt x="5" y="54000"/>
                </a:cubicBezTo>
                <a:cubicBezTo>
                  <a:pt x="-1053" y="51354"/>
                  <a:pt x="138647" y="132846"/>
                  <a:pt x="165105" y="136550"/>
                </a:cubicBezTo>
                <a:cubicBezTo>
                  <a:pt x="191563" y="140254"/>
                  <a:pt x="145526" y="28071"/>
                  <a:pt x="158755" y="4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67AE2D5-8ABD-9FC7-28BA-E659C2FC5AFB}"/>
              </a:ext>
            </a:extLst>
          </p:cNvPr>
          <p:cNvSpPr/>
          <p:nvPr/>
        </p:nvSpPr>
        <p:spPr>
          <a:xfrm>
            <a:off x="6515025" y="3165407"/>
            <a:ext cx="123921" cy="158824"/>
          </a:xfrm>
          <a:custGeom>
            <a:avLst/>
            <a:gdLst>
              <a:gd name="connsiteX0" fmla="*/ 75 w 123921"/>
              <a:gd name="connsiteY0" fmla="*/ 68 h 158824"/>
              <a:gd name="connsiteX1" fmla="*/ 41350 w 123921"/>
              <a:gd name="connsiteY1" fmla="*/ 98493 h 158824"/>
              <a:gd name="connsiteX2" fmla="*/ 3250 w 123921"/>
              <a:gd name="connsiteY2" fmla="*/ 158818 h 158824"/>
              <a:gd name="connsiteX3" fmla="*/ 66750 w 123921"/>
              <a:gd name="connsiteY3" fmla="*/ 95318 h 158824"/>
              <a:gd name="connsiteX4" fmla="*/ 123900 w 123921"/>
              <a:gd name="connsiteY4" fmla="*/ 31818 h 158824"/>
              <a:gd name="connsiteX5" fmla="*/ 60400 w 123921"/>
              <a:gd name="connsiteY5" fmla="*/ 92143 h 158824"/>
              <a:gd name="connsiteX6" fmla="*/ 54050 w 123921"/>
              <a:gd name="connsiteY6" fmla="*/ 82618 h 158824"/>
              <a:gd name="connsiteX7" fmla="*/ 75 w 123921"/>
              <a:gd name="connsiteY7" fmla="*/ 68 h 1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21" h="158824">
                <a:moveTo>
                  <a:pt x="75" y="68"/>
                </a:moveTo>
                <a:cubicBezTo>
                  <a:pt x="-2042" y="2714"/>
                  <a:pt x="40821" y="72035"/>
                  <a:pt x="41350" y="98493"/>
                </a:cubicBezTo>
                <a:cubicBezTo>
                  <a:pt x="41879" y="124951"/>
                  <a:pt x="-983" y="159347"/>
                  <a:pt x="3250" y="158818"/>
                </a:cubicBezTo>
                <a:cubicBezTo>
                  <a:pt x="7483" y="158289"/>
                  <a:pt x="46642" y="116485"/>
                  <a:pt x="66750" y="95318"/>
                </a:cubicBezTo>
                <a:cubicBezTo>
                  <a:pt x="86858" y="74151"/>
                  <a:pt x="124958" y="32347"/>
                  <a:pt x="123900" y="31818"/>
                </a:cubicBezTo>
                <a:cubicBezTo>
                  <a:pt x="122842" y="31289"/>
                  <a:pt x="60400" y="92143"/>
                  <a:pt x="60400" y="92143"/>
                </a:cubicBezTo>
                <a:cubicBezTo>
                  <a:pt x="48758" y="100610"/>
                  <a:pt x="61987" y="93201"/>
                  <a:pt x="54050" y="82618"/>
                </a:cubicBezTo>
                <a:cubicBezTo>
                  <a:pt x="46113" y="72035"/>
                  <a:pt x="2192" y="-2578"/>
                  <a:pt x="7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00CCE7A-FC29-E922-90A9-5757155929C9}"/>
              </a:ext>
            </a:extLst>
          </p:cNvPr>
          <p:cNvSpPr/>
          <p:nvPr/>
        </p:nvSpPr>
        <p:spPr>
          <a:xfrm>
            <a:off x="6667440" y="3035132"/>
            <a:ext cx="121168" cy="217514"/>
          </a:xfrm>
          <a:custGeom>
            <a:avLst/>
            <a:gdLst>
              <a:gd name="connsiteX0" fmla="*/ 60 w 121168"/>
              <a:gd name="connsiteY0" fmla="*/ 168 h 217514"/>
              <a:gd name="connsiteX1" fmla="*/ 114360 w 121168"/>
              <a:gd name="connsiteY1" fmla="*/ 206543 h 217514"/>
              <a:gd name="connsiteX2" fmla="*/ 98485 w 121168"/>
              <a:gd name="connsiteY2" fmla="*/ 171618 h 217514"/>
              <a:gd name="connsiteX3" fmla="*/ 60 w 121168"/>
              <a:gd name="connsiteY3" fmla="*/ 168 h 21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68" h="217514">
                <a:moveTo>
                  <a:pt x="60" y="168"/>
                </a:moveTo>
                <a:cubicBezTo>
                  <a:pt x="2706" y="5989"/>
                  <a:pt x="97956" y="177968"/>
                  <a:pt x="114360" y="206543"/>
                </a:cubicBezTo>
                <a:cubicBezTo>
                  <a:pt x="130764" y="235118"/>
                  <a:pt x="114360" y="202310"/>
                  <a:pt x="98485" y="171618"/>
                </a:cubicBezTo>
                <a:cubicBezTo>
                  <a:pt x="82610" y="140926"/>
                  <a:pt x="-2586" y="-5653"/>
                  <a:pt x="6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06207646-742A-DC64-46E9-EE36A90ADF01}"/>
              </a:ext>
            </a:extLst>
          </p:cNvPr>
          <p:cNvSpPr/>
          <p:nvPr/>
        </p:nvSpPr>
        <p:spPr>
          <a:xfrm>
            <a:off x="6056407" y="3162239"/>
            <a:ext cx="65270" cy="46453"/>
          </a:xfrm>
          <a:custGeom>
            <a:avLst/>
            <a:gdLst>
              <a:gd name="connsiteX0" fmla="*/ 64993 w 65270"/>
              <a:gd name="connsiteY0" fmla="*/ 61 h 46453"/>
              <a:gd name="connsiteX1" fmla="*/ 1493 w 65270"/>
              <a:gd name="connsiteY1" fmla="*/ 44511 h 46453"/>
              <a:gd name="connsiteX2" fmla="*/ 23718 w 65270"/>
              <a:gd name="connsiteY2" fmla="*/ 34986 h 46453"/>
              <a:gd name="connsiteX3" fmla="*/ 64993 w 65270"/>
              <a:gd name="connsiteY3" fmla="*/ 61 h 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0" h="46453">
                <a:moveTo>
                  <a:pt x="64993" y="61"/>
                </a:moveTo>
                <a:cubicBezTo>
                  <a:pt x="61289" y="1648"/>
                  <a:pt x="8372" y="38690"/>
                  <a:pt x="1493" y="44511"/>
                </a:cubicBezTo>
                <a:cubicBezTo>
                  <a:pt x="-5386" y="50332"/>
                  <a:pt x="13135" y="41865"/>
                  <a:pt x="23718" y="34986"/>
                </a:cubicBezTo>
                <a:cubicBezTo>
                  <a:pt x="34301" y="28107"/>
                  <a:pt x="68697" y="-1526"/>
                  <a:pt x="6499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A053B12A-01ED-A3C4-6128-52DE386928E7}"/>
              </a:ext>
            </a:extLst>
          </p:cNvPr>
          <p:cNvSpPr/>
          <p:nvPr/>
        </p:nvSpPr>
        <p:spPr>
          <a:xfrm>
            <a:off x="6952991" y="3197121"/>
            <a:ext cx="165457" cy="57410"/>
          </a:xfrm>
          <a:custGeom>
            <a:avLst/>
            <a:gdLst>
              <a:gd name="connsiteX0" fmla="*/ 259 w 165457"/>
              <a:gd name="connsiteY0" fmla="*/ 57254 h 57410"/>
              <a:gd name="connsiteX1" fmla="*/ 51059 w 165457"/>
              <a:gd name="connsiteY1" fmla="*/ 19154 h 57410"/>
              <a:gd name="connsiteX2" fmla="*/ 165359 w 165457"/>
              <a:gd name="connsiteY2" fmla="*/ 3279 h 57410"/>
              <a:gd name="connsiteX3" fmla="*/ 70109 w 165457"/>
              <a:gd name="connsiteY3" fmla="*/ 3279 h 57410"/>
              <a:gd name="connsiteX4" fmla="*/ 259 w 165457"/>
              <a:gd name="connsiteY4" fmla="*/ 57254 h 5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57" h="57410">
                <a:moveTo>
                  <a:pt x="259" y="57254"/>
                </a:moveTo>
                <a:cubicBezTo>
                  <a:pt x="-2916" y="59900"/>
                  <a:pt x="23542" y="28150"/>
                  <a:pt x="51059" y="19154"/>
                </a:cubicBezTo>
                <a:cubicBezTo>
                  <a:pt x="78576" y="10158"/>
                  <a:pt x="162184" y="5925"/>
                  <a:pt x="165359" y="3279"/>
                </a:cubicBezTo>
                <a:cubicBezTo>
                  <a:pt x="168534" y="633"/>
                  <a:pt x="94451" y="-2542"/>
                  <a:pt x="70109" y="3279"/>
                </a:cubicBezTo>
                <a:cubicBezTo>
                  <a:pt x="45767" y="9100"/>
                  <a:pt x="3434" y="54608"/>
                  <a:pt x="259" y="57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CD5B6E89-4A74-1EE9-5FC1-97FBB94D052C}"/>
              </a:ext>
            </a:extLst>
          </p:cNvPr>
          <p:cNvSpPr/>
          <p:nvPr/>
        </p:nvSpPr>
        <p:spPr>
          <a:xfrm>
            <a:off x="5934071" y="3105105"/>
            <a:ext cx="61507" cy="92230"/>
          </a:xfrm>
          <a:custGeom>
            <a:avLst/>
            <a:gdLst>
              <a:gd name="connsiteX0" fmla="*/ 4 w 61507"/>
              <a:gd name="connsiteY0" fmla="*/ 92120 h 92230"/>
              <a:gd name="connsiteX1" fmla="*/ 53979 w 61507"/>
              <a:gd name="connsiteY1" fmla="*/ 54020 h 92230"/>
              <a:gd name="connsiteX2" fmla="*/ 57154 w 61507"/>
              <a:gd name="connsiteY2" fmla="*/ 45 h 92230"/>
              <a:gd name="connsiteX3" fmla="*/ 57154 w 61507"/>
              <a:gd name="connsiteY3" fmla="*/ 63545 h 92230"/>
              <a:gd name="connsiteX4" fmla="*/ 4 w 61507"/>
              <a:gd name="connsiteY4" fmla="*/ 92120 h 9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7" h="92230">
                <a:moveTo>
                  <a:pt x="4" y="92120"/>
                </a:moveTo>
                <a:cubicBezTo>
                  <a:pt x="-525" y="90533"/>
                  <a:pt x="44454" y="69366"/>
                  <a:pt x="53979" y="54020"/>
                </a:cubicBezTo>
                <a:cubicBezTo>
                  <a:pt x="63504" y="38674"/>
                  <a:pt x="56625" y="-1542"/>
                  <a:pt x="57154" y="45"/>
                </a:cubicBezTo>
                <a:cubicBezTo>
                  <a:pt x="57683" y="1632"/>
                  <a:pt x="66679" y="49258"/>
                  <a:pt x="57154" y="63545"/>
                </a:cubicBezTo>
                <a:cubicBezTo>
                  <a:pt x="47629" y="77832"/>
                  <a:pt x="533" y="93707"/>
                  <a:pt x="4" y="92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96F7267-C513-FE32-E59B-B3390E5E41A3}"/>
              </a:ext>
            </a:extLst>
          </p:cNvPr>
          <p:cNvSpPr/>
          <p:nvPr/>
        </p:nvSpPr>
        <p:spPr>
          <a:xfrm>
            <a:off x="6092825" y="4444996"/>
            <a:ext cx="38779" cy="88915"/>
          </a:xfrm>
          <a:custGeom>
            <a:avLst/>
            <a:gdLst>
              <a:gd name="connsiteX0" fmla="*/ 0 w 38779"/>
              <a:gd name="connsiteY0" fmla="*/ 4 h 88915"/>
              <a:gd name="connsiteX1" fmla="*/ 38100 w 38779"/>
              <a:gd name="connsiteY1" fmla="*/ 57154 h 88915"/>
              <a:gd name="connsiteX2" fmla="*/ 25400 w 38779"/>
              <a:gd name="connsiteY2" fmla="*/ 88904 h 88915"/>
              <a:gd name="connsiteX3" fmla="*/ 38100 w 38779"/>
              <a:gd name="connsiteY3" fmla="*/ 53979 h 88915"/>
              <a:gd name="connsiteX4" fmla="*/ 0 w 38779"/>
              <a:gd name="connsiteY4" fmla="*/ 4 h 8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9" h="88915">
                <a:moveTo>
                  <a:pt x="0" y="4"/>
                </a:moveTo>
                <a:cubicBezTo>
                  <a:pt x="0" y="533"/>
                  <a:pt x="33867" y="42337"/>
                  <a:pt x="38100" y="57154"/>
                </a:cubicBezTo>
                <a:cubicBezTo>
                  <a:pt x="42333" y="71971"/>
                  <a:pt x="25400" y="89433"/>
                  <a:pt x="25400" y="88904"/>
                </a:cubicBezTo>
                <a:cubicBezTo>
                  <a:pt x="25400" y="88375"/>
                  <a:pt x="39687" y="66679"/>
                  <a:pt x="38100" y="53979"/>
                </a:cubicBezTo>
                <a:cubicBezTo>
                  <a:pt x="36513" y="41279"/>
                  <a:pt x="0" y="-525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6FB99215-9AB8-2950-2B53-0FC1DDFB6A8B}"/>
              </a:ext>
            </a:extLst>
          </p:cNvPr>
          <p:cNvSpPr/>
          <p:nvPr/>
        </p:nvSpPr>
        <p:spPr>
          <a:xfrm>
            <a:off x="7238947" y="4206856"/>
            <a:ext cx="22300" cy="92139"/>
          </a:xfrm>
          <a:custGeom>
            <a:avLst/>
            <a:gdLst>
              <a:gd name="connsiteX0" fmla="*/ 53 w 22300"/>
              <a:gd name="connsiteY0" fmla="*/ 19 h 92139"/>
              <a:gd name="connsiteX1" fmla="*/ 15928 w 22300"/>
              <a:gd name="connsiteY1" fmla="*/ 57169 h 92139"/>
              <a:gd name="connsiteX2" fmla="*/ 12753 w 22300"/>
              <a:gd name="connsiteY2" fmla="*/ 92094 h 92139"/>
              <a:gd name="connsiteX3" fmla="*/ 22278 w 22300"/>
              <a:gd name="connsiteY3" fmla="*/ 63519 h 92139"/>
              <a:gd name="connsiteX4" fmla="*/ 53 w 22300"/>
              <a:gd name="connsiteY4" fmla="*/ 19 h 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0" h="92139">
                <a:moveTo>
                  <a:pt x="53" y="19"/>
                </a:moveTo>
                <a:cubicBezTo>
                  <a:pt x="-1005" y="-1039"/>
                  <a:pt x="13811" y="41823"/>
                  <a:pt x="15928" y="57169"/>
                </a:cubicBezTo>
                <a:cubicBezTo>
                  <a:pt x="18045" y="72515"/>
                  <a:pt x="11695" y="91036"/>
                  <a:pt x="12753" y="92094"/>
                </a:cubicBezTo>
                <a:cubicBezTo>
                  <a:pt x="13811" y="93152"/>
                  <a:pt x="22807" y="75690"/>
                  <a:pt x="22278" y="63519"/>
                </a:cubicBezTo>
                <a:cubicBezTo>
                  <a:pt x="21749" y="51348"/>
                  <a:pt x="1111" y="1077"/>
                  <a:pt x="5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62995B1F-06F6-8446-0EDE-1DCA91119EED}"/>
              </a:ext>
            </a:extLst>
          </p:cNvPr>
          <p:cNvSpPr/>
          <p:nvPr/>
        </p:nvSpPr>
        <p:spPr>
          <a:xfrm>
            <a:off x="6193388" y="4956126"/>
            <a:ext cx="39143" cy="111233"/>
          </a:xfrm>
          <a:custGeom>
            <a:avLst/>
            <a:gdLst>
              <a:gd name="connsiteX0" fmla="*/ 39137 w 39143"/>
              <a:gd name="connsiteY0" fmla="*/ 49 h 111233"/>
              <a:gd name="connsiteX1" fmla="*/ 4212 w 39143"/>
              <a:gd name="connsiteY1" fmla="*/ 63549 h 111233"/>
              <a:gd name="connsiteX2" fmla="*/ 7387 w 39143"/>
              <a:gd name="connsiteY2" fmla="*/ 111174 h 111233"/>
              <a:gd name="connsiteX3" fmla="*/ 1037 w 39143"/>
              <a:gd name="connsiteY3" fmla="*/ 54024 h 111233"/>
              <a:gd name="connsiteX4" fmla="*/ 39137 w 39143"/>
              <a:gd name="connsiteY4" fmla="*/ 49 h 1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3" h="111233">
                <a:moveTo>
                  <a:pt x="39137" y="49"/>
                </a:moveTo>
                <a:cubicBezTo>
                  <a:pt x="39666" y="1636"/>
                  <a:pt x="9504" y="45028"/>
                  <a:pt x="4212" y="63549"/>
                </a:cubicBezTo>
                <a:cubicBezTo>
                  <a:pt x="-1080" y="82070"/>
                  <a:pt x="7916" y="112761"/>
                  <a:pt x="7387" y="111174"/>
                </a:cubicBezTo>
                <a:cubicBezTo>
                  <a:pt x="6858" y="109587"/>
                  <a:pt x="-3196" y="72545"/>
                  <a:pt x="1037" y="54024"/>
                </a:cubicBezTo>
                <a:cubicBezTo>
                  <a:pt x="5270" y="35503"/>
                  <a:pt x="38608" y="-1538"/>
                  <a:pt x="3913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6B716DA8-A096-1340-6FF0-40998A63F446}"/>
              </a:ext>
            </a:extLst>
          </p:cNvPr>
          <p:cNvSpPr/>
          <p:nvPr/>
        </p:nvSpPr>
        <p:spPr>
          <a:xfrm>
            <a:off x="7248189" y="4479810"/>
            <a:ext cx="13360" cy="92773"/>
          </a:xfrm>
          <a:custGeom>
            <a:avLst/>
            <a:gdLst>
              <a:gd name="connsiteX0" fmla="*/ 13036 w 13360"/>
              <a:gd name="connsiteY0" fmla="*/ 115 h 92773"/>
              <a:gd name="connsiteX1" fmla="*/ 9861 w 13360"/>
              <a:gd name="connsiteY1" fmla="*/ 73140 h 92773"/>
              <a:gd name="connsiteX2" fmla="*/ 13036 w 13360"/>
              <a:gd name="connsiteY2" fmla="*/ 92190 h 92773"/>
              <a:gd name="connsiteX3" fmla="*/ 336 w 13360"/>
              <a:gd name="connsiteY3" fmla="*/ 57265 h 92773"/>
              <a:gd name="connsiteX4" fmla="*/ 13036 w 13360"/>
              <a:gd name="connsiteY4" fmla="*/ 115 h 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60" h="92773">
                <a:moveTo>
                  <a:pt x="13036" y="115"/>
                </a:moveTo>
                <a:cubicBezTo>
                  <a:pt x="14624" y="2761"/>
                  <a:pt x="9861" y="57794"/>
                  <a:pt x="9861" y="73140"/>
                </a:cubicBezTo>
                <a:cubicBezTo>
                  <a:pt x="9861" y="88486"/>
                  <a:pt x="14624" y="94836"/>
                  <a:pt x="13036" y="92190"/>
                </a:cubicBezTo>
                <a:cubicBezTo>
                  <a:pt x="11448" y="89544"/>
                  <a:pt x="-2310" y="73669"/>
                  <a:pt x="336" y="57265"/>
                </a:cubicBezTo>
                <a:cubicBezTo>
                  <a:pt x="2982" y="40861"/>
                  <a:pt x="11448" y="-2531"/>
                  <a:pt x="1303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B985C407-7752-309C-A2DC-3A9F9E88EE1A}"/>
              </a:ext>
            </a:extLst>
          </p:cNvPr>
          <p:cNvSpPr/>
          <p:nvPr/>
        </p:nvSpPr>
        <p:spPr>
          <a:xfrm>
            <a:off x="6223000" y="4311650"/>
            <a:ext cx="22259" cy="114300"/>
          </a:xfrm>
          <a:custGeom>
            <a:avLst/>
            <a:gdLst>
              <a:gd name="connsiteX0" fmla="*/ 0 w 22259"/>
              <a:gd name="connsiteY0" fmla="*/ 0 h 114300"/>
              <a:gd name="connsiteX1" fmla="*/ 22225 w 22259"/>
              <a:gd name="connsiteY1" fmla="*/ 76200 h 114300"/>
              <a:gd name="connsiteX2" fmla="*/ 0 w 22259"/>
              <a:gd name="connsiteY2" fmla="*/ 114300 h 114300"/>
              <a:gd name="connsiteX3" fmla="*/ 22225 w 22259"/>
              <a:gd name="connsiteY3" fmla="*/ 76200 h 114300"/>
              <a:gd name="connsiteX4" fmla="*/ 0 w 22259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9" h="114300">
                <a:moveTo>
                  <a:pt x="0" y="0"/>
                </a:moveTo>
                <a:cubicBezTo>
                  <a:pt x="0" y="0"/>
                  <a:pt x="22225" y="57150"/>
                  <a:pt x="22225" y="76200"/>
                </a:cubicBezTo>
                <a:cubicBezTo>
                  <a:pt x="22225" y="95250"/>
                  <a:pt x="0" y="114300"/>
                  <a:pt x="0" y="114300"/>
                </a:cubicBezTo>
                <a:cubicBezTo>
                  <a:pt x="0" y="114300"/>
                  <a:pt x="21167" y="93662"/>
                  <a:pt x="22225" y="76200"/>
                </a:cubicBezTo>
                <a:cubicBezTo>
                  <a:pt x="23283" y="5873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B116AF82-7FD2-5650-5BFA-958B0E004404}"/>
              </a:ext>
            </a:extLst>
          </p:cNvPr>
          <p:cNvSpPr/>
          <p:nvPr/>
        </p:nvSpPr>
        <p:spPr>
          <a:xfrm>
            <a:off x="6222932" y="4298936"/>
            <a:ext cx="34999" cy="111190"/>
          </a:xfrm>
          <a:custGeom>
            <a:avLst/>
            <a:gdLst>
              <a:gd name="connsiteX0" fmla="*/ 68 w 34999"/>
              <a:gd name="connsiteY0" fmla="*/ 14 h 111190"/>
              <a:gd name="connsiteX1" fmla="*/ 25468 w 34999"/>
              <a:gd name="connsiteY1" fmla="*/ 76214 h 111190"/>
              <a:gd name="connsiteX2" fmla="*/ 3243 w 34999"/>
              <a:gd name="connsiteY2" fmla="*/ 111139 h 111190"/>
              <a:gd name="connsiteX3" fmla="*/ 34993 w 34999"/>
              <a:gd name="connsiteY3" fmla="*/ 82564 h 111190"/>
              <a:gd name="connsiteX4" fmla="*/ 68 w 34999"/>
              <a:gd name="connsiteY4" fmla="*/ 14 h 1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9" h="111190">
                <a:moveTo>
                  <a:pt x="68" y="14"/>
                </a:moveTo>
                <a:cubicBezTo>
                  <a:pt x="-1520" y="-1044"/>
                  <a:pt x="24939" y="57693"/>
                  <a:pt x="25468" y="76214"/>
                </a:cubicBezTo>
                <a:cubicBezTo>
                  <a:pt x="25997" y="94735"/>
                  <a:pt x="1655" y="110081"/>
                  <a:pt x="3243" y="111139"/>
                </a:cubicBezTo>
                <a:cubicBezTo>
                  <a:pt x="4831" y="112197"/>
                  <a:pt x="35522" y="96852"/>
                  <a:pt x="34993" y="82564"/>
                </a:cubicBezTo>
                <a:cubicBezTo>
                  <a:pt x="34464" y="68277"/>
                  <a:pt x="1656" y="1072"/>
                  <a:pt x="6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3D67BCA1-B00C-7D0A-61C3-374581DA419F}"/>
              </a:ext>
            </a:extLst>
          </p:cNvPr>
          <p:cNvSpPr/>
          <p:nvPr/>
        </p:nvSpPr>
        <p:spPr>
          <a:xfrm>
            <a:off x="5996840" y="4251319"/>
            <a:ext cx="42073" cy="76218"/>
          </a:xfrm>
          <a:custGeom>
            <a:avLst/>
            <a:gdLst>
              <a:gd name="connsiteX0" fmla="*/ 42010 w 42073"/>
              <a:gd name="connsiteY0" fmla="*/ 6 h 76218"/>
              <a:gd name="connsiteX1" fmla="*/ 10260 w 42073"/>
              <a:gd name="connsiteY1" fmla="*/ 47631 h 76218"/>
              <a:gd name="connsiteX2" fmla="*/ 13435 w 42073"/>
              <a:gd name="connsiteY2" fmla="*/ 76206 h 76218"/>
              <a:gd name="connsiteX3" fmla="*/ 735 w 42073"/>
              <a:gd name="connsiteY3" fmla="*/ 44456 h 76218"/>
              <a:gd name="connsiteX4" fmla="*/ 42010 w 42073"/>
              <a:gd name="connsiteY4" fmla="*/ 6 h 7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3" h="76218">
                <a:moveTo>
                  <a:pt x="42010" y="6"/>
                </a:moveTo>
                <a:cubicBezTo>
                  <a:pt x="43597" y="535"/>
                  <a:pt x="15023" y="34931"/>
                  <a:pt x="10260" y="47631"/>
                </a:cubicBezTo>
                <a:cubicBezTo>
                  <a:pt x="5497" y="60331"/>
                  <a:pt x="15022" y="76735"/>
                  <a:pt x="13435" y="76206"/>
                </a:cubicBezTo>
                <a:cubicBezTo>
                  <a:pt x="11848" y="75677"/>
                  <a:pt x="-3498" y="56098"/>
                  <a:pt x="735" y="44456"/>
                </a:cubicBezTo>
                <a:cubicBezTo>
                  <a:pt x="4968" y="32814"/>
                  <a:pt x="40423" y="-523"/>
                  <a:pt x="4201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773D487E-0978-AEA8-F69F-7A3940C8CFCF}"/>
              </a:ext>
            </a:extLst>
          </p:cNvPr>
          <p:cNvSpPr/>
          <p:nvPr/>
        </p:nvSpPr>
        <p:spPr>
          <a:xfrm>
            <a:off x="6987962" y="3832201"/>
            <a:ext cx="194179" cy="133572"/>
          </a:xfrm>
          <a:custGeom>
            <a:avLst/>
            <a:gdLst>
              <a:gd name="connsiteX0" fmla="*/ 213 w 194179"/>
              <a:gd name="connsiteY0" fmla="*/ 24 h 133572"/>
              <a:gd name="connsiteX1" fmla="*/ 155788 w 194179"/>
              <a:gd name="connsiteY1" fmla="*/ 101624 h 133572"/>
              <a:gd name="connsiteX2" fmla="*/ 193888 w 194179"/>
              <a:gd name="connsiteY2" fmla="*/ 133374 h 133572"/>
              <a:gd name="connsiteX3" fmla="*/ 168488 w 194179"/>
              <a:gd name="connsiteY3" fmla="*/ 114324 h 133572"/>
              <a:gd name="connsiteX4" fmla="*/ 85938 w 194179"/>
              <a:gd name="connsiteY4" fmla="*/ 98449 h 133572"/>
              <a:gd name="connsiteX5" fmla="*/ 120863 w 194179"/>
              <a:gd name="connsiteY5" fmla="*/ 92099 h 133572"/>
              <a:gd name="connsiteX6" fmla="*/ 213 w 194179"/>
              <a:gd name="connsiteY6" fmla="*/ 24 h 13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79" h="133572">
                <a:moveTo>
                  <a:pt x="213" y="24"/>
                </a:moveTo>
                <a:cubicBezTo>
                  <a:pt x="6034" y="1612"/>
                  <a:pt x="123509" y="79399"/>
                  <a:pt x="155788" y="101624"/>
                </a:cubicBezTo>
                <a:cubicBezTo>
                  <a:pt x="188067" y="123849"/>
                  <a:pt x="191771" y="131257"/>
                  <a:pt x="193888" y="133374"/>
                </a:cubicBezTo>
                <a:cubicBezTo>
                  <a:pt x="196005" y="135491"/>
                  <a:pt x="186480" y="120145"/>
                  <a:pt x="168488" y="114324"/>
                </a:cubicBezTo>
                <a:cubicBezTo>
                  <a:pt x="150496" y="108503"/>
                  <a:pt x="93875" y="102153"/>
                  <a:pt x="85938" y="98449"/>
                </a:cubicBezTo>
                <a:cubicBezTo>
                  <a:pt x="78001" y="94745"/>
                  <a:pt x="132505" y="108503"/>
                  <a:pt x="120863" y="92099"/>
                </a:cubicBezTo>
                <a:cubicBezTo>
                  <a:pt x="109221" y="75695"/>
                  <a:pt x="-5608" y="-1564"/>
                  <a:pt x="21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1C48214-476F-6DB8-B74A-08FDABF1C8C4}"/>
              </a:ext>
            </a:extLst>
          </p:cNvPr>
          <p:cNvSpPr/>
          <p:nvPr/>
        </p:nvSpPr>
        <p:spPr>
          <a:xfrm>
            <a:off x="6409715" y="3714459"/>
            <a:ext cx="73659" cy="402168"/>
          </a:xfrm>
          <a:custGeom>
            <a:avLst/>
            <a:gdLst>
              <a:gd name="connsiteX0" fmla="*/ 73635 w 73659"/>
              <a:gd name="connsiteY0" fmla="*/ 291 h 402168"/>
              <a:gd name="connsiteX1" fmla="*/ 29185 w 73659"/>
              <a:gd name="connsiteY1" fmla="*/ 241591 h 402168"/>
              <a:gd name="connsiteX2" fmla="*/ 32360 w 73659"/>
              <a:gd name="connsiteY2" fmla="*/ 400341 h 402168"/>
              <a:gd name="connsiteX3" fmla="*/ 32360 w 73659"/>
              <a:gd name="connsiteY3" fmla="*/ 324141 h 402168"/>
              <a:gd name="connsiteX4" fmla="*/ 19660 w 73659"/>
              <a:gd name="connsiteY4" fmla="*/ 266991 h 402168"/>
              <a:gd name="connsiteX5" fmla="*/ 3785 w 73659"/>
              <a:gd name="connsiteY5" fmla="*/ 320966 h 402168"/>
              <a:gd name="connsiteX6" fmla="*/ 610 w 73659"/>
              <a:gd name="connsiteY6" fmla="*/ 378116 h 402168"/>
              <a:gd name="connsiteX7" fmla="*/ 610 w 73659"/>
              <a:gd name="connsiteY7" fmla="*/ 260641 h 402168"/>
              <a:gd name="connsiteX8" fmla="*/ 6960 w 73659"/>
              <a:gd name="connsiteY8" fmla="*/ 111416 h 402168"/>
              <a:gd name="connsiteX9" fmla="*/ 6960 w 73659"/>
              <a:gd name="connsiteY9" fmla="*/ 327316 h 402168"/>
              <a:gd name="connsiteX10" fmla="*/ 19660 w 73659"/>
              <a:gd name="connsiteY10" fmla="*/ 232066 h 402168"/>
              <a:gd name="connsiteX11" fmla="*/ 29185 w 73659"/>
              <a:gd name="connsiteY11" fmla="*/ 159041 h 402168"/>
              <a:gd name="connsiteX12" fmla="*/ 35535 w 73659"/>
              <a:gd name="connsiteY12" fmla="*/ 190791 h 402168"/>
              <a:gd name="connsiteX13" fmla="*/ 73635 w 73659"/>
              <a:gd name="connsiteY13" fmla="*/ 291 h 40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59" h="402168">
                <a:moveTo>
                  <a:pt x="73635" y="291"/>
                </a:moveTo>
                <a:cubicBezTo>
                  <a:pt x="72577" y="8758"/>
                  <a:pt x="36064" y="174916"/>
                  <a:pt x="29185" y="241591"/>
                </a:cubicBezTo>
                <a:cubicBezTo>
                  <a:pt x="22306" y="308266"/>
                  <a:pt x="31831" y="386583"/>
                  <a:pt x="32360" y="400341"/>
                </a:cubicBezTo>
                <a:cubicBezTo>
                  <a:pt x="32889" y="414099"/>
                  <a:pt x="34477" y="346366"/>
                  <a:pt x="32360" y="324141"/>
                </a:cubicBezTo>
                <a:cubicBezTo>
                  <a:pt x="30243" y="301916"/>
                  <a:pt x="24422" y="267520"/>
                  <a:pt x="19660" y="266991"/>
                </a:cubicBezTo>
                <a:cubicBezTo>
                  <a:pt x="14897" y="266462"/>
                  <a:pt x="6960" y="302445"/>
                  <a:pt x="3785" y="320966"/>
                </a:cubicBezTo>
                <a:cubicBezTo>
                  <a:pt x="610" y="339487"/>
                  <a:pt x="1139" y="388170"/>
                  <a:pt x="610" y="378116"/>
                </a:cubicBezTo>
                <a:cubicBezTo>
                  <a:pt x="81" y="368062"/>
                  <a:pt x="-448" y="305091"/>
                  <a:pt x="610" y="260641"/>
                </a:cubicBezTo>
                <a:cubicBezTo>
                  <a:pt x="1668" y="216191"/>
                  <a:pt x="5902" y="100304"/>
                  <a:pt x="6960" y="111416"/>
                </a:cubicBezTo>
                <a:cubicBezTo>
                  <a:pt x="8018" y="122528"/>
                  <a:pt x="4843" y="307208"/>
                  <a:pt x="6960" y="327316"/>
                </a:cubicBezTo>
                <a:cubicBezTo>
                  <a:pt x="9077" y="347424"/>
                  <a:pt x="15956" y="260112"/>
                  <a:pt x="19660" y="232066"/>
                </a:cubicBezTo>
                <a:cubicBezTo>
                  <a:pt x="23364" y="204020"/>
                  <a:pt x="26539" y="165920"/>
                  <a:pt x="29185" y="159041"/>
                </a:cubicBezTo>
                <a:cubicBezTo>
                  <a:pt x="31831" y="152162"/>
                  <a:pt x="30243" y="210899"/>
                  <a:pt x="35535" y="190791"/>
                </a:cubicBezTo>
                <a:cubicBezTo>
                  <a:pt x="40827" y="170683"/>
                  <a:pt x="74693" y="-8176"/>
                  <a:pt x="73635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A282C8D3-2374-1214-FBEA-D9FA782A40DB}"/>
              </a:ext>
            </a:extLst>
          </p:cNvPr>
          <p:cNvSpPr/>
          <p:nvPr/>
        </p:nvSpPr>
        <p:spPr>
          <a:xfrm>
            <a:off x="5563085" y="1768413"/>
            <a:ext cx="1031541" cy="1840434"/>
          </a:xfrm>
          <a:custGeom>
            <a:avLst/>
            <a:gdLst>
              <a:gd name="connsiteX0" fmla="*/ 1031528 w 1031541"/>
              <a:gd name="connsiteY0" fmla="*/ 752 h 1840434"/>
              <a:gd name="connsiteX1" fmla="*/ 350698 w 1031541"/>
              <a:gd name="connsiteY1" fmla="*/ 423165 h 1840434"/>
              <a:gd name="connsiteX2" fmla="*/ 484876 w 1031541"/>
              <a:gd name="connsiteY2" fmla="*/ 373470 h 1840434"/>
              <a:gd name="connsiteX3" fmla="*/ 271185 w 1031541"/>
              <a:gd name="connsiteY3" fmla="*/ 726309 h 1840434"/>
              <a:gd name="connsiteX4" fmla="*/ 305972 w 1031541"/>
              <a:gd name="connsiteY4" fmla="*/ 686552 h 1840434"/>
              <a:gd name="connsiteX5" fmla="*/ 122098 w 1031541"/>
              <a:gd name="connsiteY5" fmla="*/ 1248113 h 1840434"/>
              <a:gd name="connsiteX6" fmla="*/ 196641 w 1031541"/>
              <a:gd name="connsiteY6" fmla="*/ 1084117 h 1840434"/>
              <a:gd name="connsiteX7" fmla="*/ 32645 w 1031541"/>
              <a:gd name="connsiteY7" fmla="*/ 1799735 h 1840434"/>
              <a:gd name="connsiteX8" fmla="*/ 62463 w 1031541"/>
              <a:gd name="connsiteY8" fmla="*/ 1615861 h 1840434"/>
              <a:gd name="connsiteX9" fmla="*/ 365606 w 1031541"/>
              <a:gd name="connsiteY9" fmla="*/ 487770 h 1840434"/>
              <a:gd name="connsiteX10" fmla="*/ 325850 w 1031541"/>
              <a:gd name="connsiteY10" fmla="*/ 616978 h 1840434"/>
              <a:gd name="connsiteX11" fmla="*/ 648872 w 1031541"/>
              <a:gd name="connsiteY11" fmla="*/ 129961 h 1840434"/>
              <a:gd name="connsiteX12" fmla="*/ 440150 w 1031541"/>
              <a:gd name="connsiteY12" fmla="*/ 313835 h 1840434"/>
              <a:gd name="connsiteX13" fmla="*/ 743293 w 1031541"/>
              <a:gd name="connsiteY13" fmla="*/ 129961 h 1840434"/>
              <a:gd name="connsiteX14" fmla="*/ 12767 w 1031541"/>
              <a:gd name="connsiteY14" fmla="*/ 482800 h 1840434"/>
              <a:gd name="connsiteX15" fmla="*/ 330819 w 1031541"/>
              <a:gd name="connsiteY15" fmla="*/ 323774 h 1840434"/>
              <a:gd name="connsiteX16" fmla="*/ 1031528 w 1031541"/>
              <a:gd name="connsiteY16" fmla="*/ 752 h 184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541" h="1840434">
                <a:moveTo>
                  <a:pt x="1031528" y="752"/>
                </a:moveTo>
                <a:cubicBezTo>
                  <a:pt x="1034841" y="17317"/>
                  <a:pt x="441807" y="361045"/>
                  <a:pt x="350698" y="423165"/>
                </a:cubicBezTo>
                <a:cubicBezTo>
                  <a:pt x="259589" y="485285"/>
                  <a:pt x="498128" y="322946"/>
                  <a:pt x="484876" y="373470"/>
                </a:cubicBezTo>
                <a:cubicBezTo>
                  <a:pt x="471624" y="423994"/>
                  <a:pt x="301002" y="674129"/>
                  <a:pt x="271185" y="726309"/>
                </a:cubicBezTo>
                <a:cubicBezTo>
                  <a:pt x="241368" y="778489"/>
                  <a:pt x="330820" y="599585"/>
                  <a:pt x="305972" y="686552"/>
                </a:cubicBezTo>
                <a:cubicBezTo>
                  <a:pt x="281124" y="773519"/>
                  <a:pt x="140320" y="1181852"/>
                  <a:pt x="122098" y="1248113"/>
                </a:cubicBezTo>
                <a:cubicBezTo>
                  <a:pt x="103876" y="1314374"/>
                  <a:pt x="211550" y="992180"/>
                  <a:pt x="196641" y="1084117"/>
                </a:cubicBezTo>
                <a:cubicBezTo>
                  <a:pt x="181732" y="1176054"/>
                  <a:pt x="55008" y="1711111"/>
                  <a:pt x="32645" y="1799735"/>
                </a:cubicBezTo>
                <a:cubicBezTo>
                  <a:pt x="10282" y="1888359"/>
                  <a:pt x="6970" y="1834522"/>
                  <a:pt x="62463" y="1615861"/>
                </a:cubicBezTo>
                <a:cubicBezTo>
                  <a:pt x="117956" y="1397200"/>
                  <a:pt x="321708" y="654250"/>
                  <a:pt x="365606" y="487770"/>
                </a:cubicBezTo>
                <a:cubicBezTo>
                  <a:pt x="409504" y="321290"/>
                  <a:pt x="278639" y="676613"/>
                  <a:pt x="325850" y="616978"/>
                </a:cubicBezTo>
                <a:cubicBezTo>
                  <a:pt x="373061" y="557343"/>
                  <a:pt x="629822" y="180485"/>
                  <a:pt x="648872" y="129961"/>
                </a:cubicBezTo>
                <a:cubicBezTo>
                  <a:pt x="667922" y="79437"/>
                  <a:pt x="424413" y="313835"/>
                  <a:pt x="440150" y="313835"/>
                </a:cubicBezTo>
                <a:cubicBezTo>
                  <a:pt x="455887" y="313835"/>
                  <a:pt x="814523" y="101800"/>
                  <a:pt x="743293" y="129961"/>
                </a:cubicBezTo>
                <a:cubicBezTo>
                  <a:pt x="672063" y="158122"/>
                  <a:pt x="81513" y="450498"/>
                  <a:pt x="12767" y="482800"/>
                </a:cubicBezTo>
                <a:cubicBezTo>
                  <a:pt x="-55979" y="515102"/>
                  <a:pt x="167652" y="401630"/>
                  <a:pt x="330819" y="323774"/>
                </a:cubicBezTo>
                <a:cubicBezTo>
                  <a:pt x="493986" y="245918"/>
                  <a:pt x="1028215" y="-15813"/>
                  <a:pt x="1031528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4195F8AB-6DB0-0F6F-9AC0-5099A386633F}"/>
              </a:ext>
            </a:extLst>
          </p:cNvPr>
          <p:cNvSpPr/>
          <p:nvPr/>
        </p:nvSpPr>
        <p:spPr>
          <a:xfrm>
            <a:off x="6488410" y="1705217"/>
            <a:ext cx="1227906" cy="1764986"/>
          </a:xfrm>
          <a:custGeom>
            <a:avLst/>
            <a:gdLst>
              <a:gd name="connsiteX0" fmla="*/ 1842 w 1227906"/>
              <a:gd name="connsiteY0" fmla="*/ 78857 h 1764986"/>
              <a:gd name="connsiteX1" fmla="*/ 657825 w 1227906"/>
              <a:gd name="connsiteY1" fmla="*/ 302487 h 1764986"/>
              <a:gd name="connsiteX2" fmla="*/ 588251 w 1227906"/>
              <a:gd name="connsiteY2" fmla="*/ 247822 h 1764986"/>
              <a:gd name="connsiteX3" fmla="*/ 901333 w 1227906"/>
              <a:gd name="connsiteY3" fmla="*/ 565874 h 1764986"/>
              <a:gd name="connsiteX4" fmla="*/ 1045451 w 1227906"/>
              <a:gd name="connsiteY4" fmla="*/ 973379 h 1764986"/>
              <a:gd name="connsiteX5" fmla="*/ 1055390 w 1227906"/>
              <a:gd name="connsiteY5" fmla="*/ 854109 h 1764986"/>
              <a:gd name="connsiteX6" fmla="*/ 1199507 w 1227906"/>
              <a:gd name="connsiteY6" fmla="*/ 1331187 h 1764986"/>
              <a:gd name="connsiteX7" fmla="*/ 1194538 w 1227906"/>
              <a:gd name="connsiteY7" fmla="*/ 1763540 h 1764986"/>
              <a:gd name="connsiteX8" fmla="*/ 1224355 w 1227906"/>
              <a:gd name="connsiteY8" fmla="*/ 1440518 h 1764986"/>
              <a:gd name="connsiteX9" fmla="*/ 1100116 w 1227906"/>
              <a:gd name="connsiteY9" fmla="*/ 655326 h 1764986"/>
              <a:gd name="connsiteX10" fmla="*/ 1134903 w 1227906"/>
              <a:gd name="connsiteY10" fmla="*/ 998226 h 1764986"/>
              <a:gd name="connsiteX11" fmla="*/ 975877 w 1227906"/>
              <a:gd name="connsiteY11" fmla="*/ 650357 h 1764986"/>
              <a:gd name="connsiteX12" fmla="*/ 667764 w 1227906"/>
              <a:gd name="connsiteY12" fmla="*/ 9283 h 1764986"/>
              <a:gd name="connsiteX13" fmla="*/ 846668 w 1227906"/>
              <a:gd name="connsiteY13" fmla="*/ 386970 h 1764986"/>
              <a:gd name="connsiteX14" fmla="*/ 225473 w 1227906"/>
              <a:gd name="connsiteY14" fmla="*/ 9283 h 1764986"/>
              <a:gd name="connsiteX15" fmla="*/ 364620 w 1227906"/>
              <a:gd name="connsiteY15" fmla="*/ 138492 h 1764986"/>
              <a:gd name="connsiteX16" fmla="*/ 1015633 w 1227906"/>
              <a:gd name="connsiteY16" fmla="*/ 391940 h 1764986"/>
              <a:gd name="connsiteX17" fmla="*/ 478920 w 1227906"/>
              <a:gd name="connsiteY17" fmla="*/ 183218 h 1764986"/>
              <a:gd name="connsiteX18" fmla="*/ 1842 w 1227906"/>
              <a:gd name="connsiteY18" fmla="*/ 78857 h 17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7906" h="1764986">
                <a:moveTo>
                  <a:pt x="1842" y="78857"/>
                </a:moveTo>
                <a:cubicBezTo>
                  <a:pt x="31660" y="98735"/>
                  <a:pt x="560090" y="274326"/>
                  <a:pt x="657825" y="302487"/>
                </a:cubicBezTo>
                <a:cubicBezTo>
                  <a:pt x="755560" y="330648"/>
                  <a:pt x="547666" y="203924"/>
                  <a:pt x="588251" y="247822"/>
                </a:cubicBezTo>
                <a:cubicBezTo>
                  <a:pt x="628836" y="291720"/>
                  <a:pt x="825133" y="444948"/>
                  <a:pt x="901333" y="565874"/>
                </a:cubicBezTo>
                <a:cubicBezTo>
                  <a:pt x="977533" y="686800"/>
                  <a:pt x="1019775" y="925340"/>
                  <a:pt x="1045451" y="973379"/>
                </a:cubicBezTo>
                <a:cubicBezTo>
                  <a:pt x="1071127" y="1021418"/>
                  <a:pt x="1029714" y="794474"/>
                  <a:pt x="1055390" y="854109"/>
                </a:cubicBezTo>
                <a:cubicBezTo>
                  <a:pt x="1081066" y="913744"/>
                  <a:pt x="1176316" y="1179615"/>
                  <a:pt x="1199507" y="1331187"/>
                </a:cubicBezTo>
                <a:cubicBezTo>
                  <a:pt x="1222698" y="1482759"/>
                  <a:pt x="1190397" y="1745318"/>
                  <a:pt x="1194538" y="1763540"/>
                </a:cubicBezTo>
                <a:cubicBezTo>
                  <a:pt x="1198679" y="1781762"/>
                  <a:pt x="1240092" y="1625220"/>
                  <a:pt x="1224355" y="1440518"/>
                </a:cubicBezTo>
                <a:cubicBezTo>
                  <a:pt x="1208618" y="1255816"/>
                  <a:pt x="1115025" y="729041"/>
                  <a:pt x="1100116" y="655326"/>
                </a:cubicBezTo>
                <a:cubicBezTo>
                  <a:pt x="1085207" y="581611"/>
                  <a:pt x="1155609" y="999054"/>
                  <a:pt x="1134903" y="998226"/>
                </a:cubicBezTo>
                <a:cubicBezTo>
                  <a:pt x="1114197" y="997398"/>
                  <a:pt x="1053733" y="815181"/>
                  <a:pt x="975877" y="650357"/>
                </a:cubicBezTo>
                <a:cubicBezTo>
                  <a:pt x="898021" y="485533"/>
                  <a:pt x="689299" y="53181"/>
                  <a:pt x="667764" y="9283"/>
                </a:cubicBezTo>
                <a:cubicBezTo>
                  <a:pt x="646229" y="-34615"/>
                  <a:pt x="920383" y="386970"/>
                  <a:pt x="846668" y="386970"/>
                </a:cubicBezTo>
                <a:cubicBezTo>
                  <a:pt x="772953" y="386970"/>
                  <a:pt x="305814" y="50696"/>
                  <a:pt x="225473" y="9283"/>
                </a:cubicBezTo>
                <a:cubicBezTo>
                  <a:pt x="145132" y="-32130"/>
                  <a:pt x="232927" y="74716"/>
                  <a:pt x="364620" y="138492"/>
                </a:cubicBezTo>
                <a:cubicBezTo>
                  <a:pt x="496313" y="202268"/>
                  <a:pt x="1015633" y="391940"/>
                  <a:pt x="1015633" y="391940"/>
                </a:cubicBezTo>
                <a:cubicBezTo>
                  <a:pt x="1034683" y="399394"/>
                  <a:pt x="646229" y="231257"/>
                  <a:pt x="478920" y="183218"/>
                </a:cubicBezTo>
                <a:cubicBezTo>
                  <a:pt x="311611" y="135179"/>
                  <a:pt x="-27976" y="58979"/>
                  <a:pt x="1842" y="78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5373CCEF-1CE0-ABDF-B43F-4F724F638ED0}"/>
              </a:ext>
            </a:extLst>
          </p:cNvPr>
          <p:cNvSpPr/>
          <p:nvPr/>
        </p:nvSpPr>
        <p:spPr>
          <a:xfrm>
            <a:off x="5491349" y="2760608"/>
            <a:ext cx="243712" cy="1942672"/>
          </a:xfrm>
          <a:custGeom>
            <a:avLst/>
            <a:gdLst>
              <a:gd name="connsiteX0" fmla="*/ 218681 w 243712"/>
              <a:gd name="connsiteY0" fmla="*/ 2470 h 1942672"/>
              <a:gd name="connsiteX1" fmla="*/ 49716 w 243712"/>
              <a:gd name="connsiteY1" fmla="*/ 926809 h 1942672"/>
              <a:gd name="connsiteX2" fmla="*/ 79534 w 243712"/>
              <a:gd name="connsiteY2" fmla="*/ 852266 h 1942672"/>
              <a:gd name="connsiteX3" fmla="*/ 89473 w 243712"/>
              <a:gd name="connsiteY3" fmla="*/ 1443644 h 1942672"/>
              <a:gd name="connsiteX4" fmla="*/ 89473 w 243712"/>
              <a:gd name="connsiteY4" fmla="*/ 1279649 h 1942672"/>
              <a:gd name="connsiteX5" fmla="*/ 144138 w 243712"/>
              <a:gd name="connsiteY5" fmla="*/ 1910783 h 1942672"/>
              <a:gd name="connsiteX6" fmla="*/ 134199 w 243712"/>
              <a:gd name="connsiteY6" fmla="*/ 1721940 h 1942672"/>
              <a:gd name="connsiteX7" fmla="*/ 29838 w 243712"/>
              <a:gd name="connsiteY7" fmla="*/ 638575 h 1942672"/>
              <a:gd name="connsiteX8" fmla="*/ 39777 w 243712"/>
              <a:gd name="connsiteY8" fmla="*/ 981475 h 1942672"/>
              <a:gd name="connsiteX9" fmla="*/ 243529 w 243712"/>
              <a:gd name="connsiteY9" fmla="*/ 141618 h 1942672"/>
              <a:gd name="connsiteX10" fmla="*/ 21 w 243712"/>
              <a:gd name="connsiteY10" fmla="*/ 638575 h 1942672"/>
              <a:gd name="connsiteX11" fmla="*/ 218681 w 243712"/>
              <a:gd name="connsiteY11" fmla="*/ 2470 h 194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712" h="1942672">
                <a:moveTo>
                  <a:pt x="218681" y="2470"/>
                </a:moveTo>
                <a:cubicBezTo>
                  <a:pt x="226964" y="50509"/>
                  <a:pt x="72907" y="785176"/>
                  <a:pt x="49716" y="926809"/>
                </a:cubicBezTo>
                <a:cubicBezTo>
                  <a:pt x="26525" y="1068442"/>
                  <a:pt x="72908" y="766127"/>
                  <a:pt x="79534" y="852266"/>
                </a:cubicBezTo>
                <a:cubicBezTo>
                  <a:pt x="86160" y="938405"/>
                  <a:pt x="87817" y="1372414"/>
                  <a:pt x="89473" y="1443644"/>
                </a:cubicBezTo>
                <a:cubicBezTo>
                  <a:pt x="91129" y="1514874"/>
                  <a:pt x="80362" y="1201793"/>
                  <a:pt x="89473" y="1279649"/>
                </a:cubicBezTo>
                <a:cubicBezTo>
                  <a:pt x="98584" y="1357506"/>
                  <a:pt x="136684" y="1837068"/>
                  <a:pt x="144138" y="1910783"/>
                </a:cubicBezTo>
                <a:cubicBezTo>
                  <a:pt x="151592" y="1984498"/>
                  <a:pt x="153249" y="1933975"/>
                  <a:pt x="134199" y="1721940"/>
                </a:cubicBezTo>
                <a:cubicBezTo>
                  <a:pt x="115149" y="1509905"/>
                  <a:pt x="45575" y="761986"/>
                  <a:pt x="29838" y="638575"/>
                </a:cubicBezTo>
                <a:cubicBezTo>
                  <a:pt x="14101" y="515164"/>
                  <a:pt x="4162" y="1064301"/>
                  <a:pt x="39777" y="981475"/>
                </a:cubicBezTo>
                <a:cubicBezTo>
                  <a:pt x="75392" y="898649"/>
                  <a:pt x="250155" y="198768"/>
                  <a:pt x="243529" y="141618"/>
                </a:cubicBezTo>
                <a:cubicBezTo>
                  <a:pt x="236903" y="84468"/>
                  <a:pt x="2506" y="654312"/>
                  <a:pt x="21" y="638575"/>
                </a:cubicBezTo>
                <a:cubicBezTo>
                  <a:pt x="-2464" y="622838"/>
                  <a:pt x="210398" y="-45569"/>
                  <a:pt x="218681" y="2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68F600D-C7BA-848C-C3A9-9A777B0FBDE0}"/>
              </a:ext>
            </a:extLst>
          </p:cNvPr>
          <p:cNvSpPr/>
          <p:nvPr/>
        </p:nvSpPr>
        <p:spPr>
          <a:xfrm>
            <a:off x="5401222" y="3404126"/>
            <a:ext cx="383586" cy="2540751"/>
          </a:xfrm>
          <a:custGeom>
            <a:avLst/>
            <a:gdLst>
              <a:gd name="connsiteX0" fmla="*/ 154752 w 383586"/>
              <a:gd name="connsiteY0" fmla="*/ 4996 h 2540751"/>
              <a:gd name="connsiteX1" fmla="*/ 264082 w 383586"/>
              <a:gd name="connsiteY1" fmla="*/ 1704587 h 2540751"/>
              <a:gd name="connsiteX2" fmla="*/ 244204 w 383586"/>
              <a:gd name="connsiteY2" fmla="*/ 1535622 h 2540751"/>
              <a:gd name="connsiteX3" fmla="*/ 234265 w 383586"/>
              <a:gd name="connsiteY3" fmla="*/ 1948096 h 2540751"/>
              <a:gd name="connsiteX4" fmla="*/ 179600 w 383586"/>
              <a:gd name="connsiteY4" fmla="*/ 1525683 h 2540751"/>
              <a:gd name="connsiteX5" fmla="*/ 373413 w 383586"/>
              <a:gd name="connsiteY5" fmla="*/ 2484809 h 2540751"/>
              <a:gd name="connsiteX6" fmla="*/ 318748 w 383586"/>
              <a:gd name="connsiteY6" fmla="*/ 2196574 h 2540751"/>
              <a:gd name="connsiteX7" fmla="*/ 695 w 383586"/>
              <a:gd name="connsiteY7" fmla="*/ 303170 h 2540751"/>
              <a:gd name="connsiteX8" fmla="*/ 229295 w 383586"/>
              <a:gd name="connsiteY8" fmla="*/ 1580348 h 2540751"/>
              <a:gd name="connsiteX9" fmla="*/ 85178 w 383586"/>
              <a:gd name="connsiteY9" fmla="*/ 526800 h 2540751"/>
              <a:gd name="connsiteX10" fmla="*/ 214387 w 383586"/>
              <a:gd name="connsiteY10" fmla="*/ 1162904 h 2540751"/>
              <a:gd name="connsiteX11" fmla="*/ 154752 w 383586"/>
              <a:gd name="connsiteY11" fmla="*/ 4996 h 254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586" h="2540751">
                <a:moveTo>
                  <a:pt x="154752" y="4996"/>
                </a:moveTo>
                <a:cubicBezTo>
                  <a:pt x="163034" y="95276"/>
                  <a:pt x="249173" y="1449483"/>
                  <a:pt x="264082" y="1704587"/>
                </a:cubicBezTo>
                <a:cubicBezTo>
                  <a:pt x="278991" y="1959691"/>
                  <a:pt x="249173" y="1495037"/>
                  <a:pt x="244204" y="1535622"/>
                </a:cubicBezTo>
                <a:cubicBezTo>
                  <a:pt x="239235" y="1576207"/>
                  <a:pt x="245032" y="1949752"/>
                  <a:pt x="234265" y="1948096"/>
                </a:cubicBezTo>
                <a:cubicBezTo>
                  <a:pt x="223498" y="1946440"/>
                  <a:pt x="156409" y="1436231"/>
                  <a:pt x="179600" y="1525683"/>
                </a:cubicBezTo>
                <a:cubicBezTo>
                  <a:pt x="202791" y="1615135"/>
                  <a:pt x="350222" y="2372994"/>
                  <a:pt x="373413" y="2484809"/>
                </a:cubicBezTo>
                <a:cubicBezTo>
                  <a:pt x="396604" y="2596624"/>
                  <a:pt x="380868" y="2560181"/>
                  <a:pt x="318748" y="2196574"/>
                </a:cubicBezTo>
                <a:cubicBezTo>
                  <a:pt x="256628" y="1832968"/>
                  <a:pt x="15604" y="405874"/>
                  <a:pt x="695" y="303170"/>
                </a:cubicBezTo>
                <a:cubicBezTo>
                  <a:pt x="-14214" y="200466"/>
                  <a:pt x="215215" y="1543076"/>
                  <a:pt x="229295" y="1580348"/>
                </a:cubicBezTo>
                <a:cubicBezTo>
                  <a:pt x="243375" y="1617620"/>
                  <a:pt x="87663" y="596374"/>
                  <a:pt x="85178" y="526800"/>
                </a:cubicBezTo>
                <a:cubicBezTo>
                  <a:pt x="82693" y="457226"/>
                  <a:pt x="209418" y="1249043"/>
                  <a:pt x="214387" y="1162904"/>
                </a:cubicBezTo>
                <a:cubicBezTo>
                  <a:pt x="219356" y="1076765"/>
                  <a:pt x="146470" y="-85284"/>
                  <a:pt x="154752" y="4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DA65E95-8F43-66EB-B895-34216B00D456}"/>
              </a:ext>
            </a:extLst>
          </p:cNvPr>
          <p:cNvSpPr/>
          <p:nvPr/>
        </p:nvSpPr>
        <p:spPr>
          <a:xfrm>
            <a:off x="5432259" y="3725566"/>
            <a:ext cx="464589" cy="1263878"/>
          </a:xfrm>
          <a:custGeom>
            <a:avLst/>
            <a:gdLst>
              <a:gd name="connsiteX0" fmla="*/ 4445 w 464589"/>
              <a:gd name="connsiteY0" fmla="*/ 11547 h 1263878"/>
              <a:gd name="connsiteX1" fmla="*/ 436798 w 464589"/>
              <a:gd name="connsiteY1" fmla="*/ 1194304 h 1263878"/>
              <a:gd name="connsiteX2" fmla="*/ 397041 w 464589"/>
              <a:gd name="connsiteY2" fmla="*/ 1065095 h 1263878"/>
              <a:gd name="connsiteX3" fmla="*/ 198258 w 464589"/>
              <a:gd name="connsiteY3" fmla="*/ 563169 h 1263878"/>
              <a:gd name="connsiteX4" fmla="*/ 277771 w 464589"/>
              <a:gd name="connsiteY4" fmla="*/ 756982 h 1263878"/>
              <a:gd name="connsiteX5" fmla="*/ 411950 w 464589"/>
              <a:gd name="connsiteY5" fmla="*/ 1114791 h 1263878"/>
              <a:gd name="connsiteX6" fmla="*/ 163471 w 464589"/>
              <a:gd name="connsiteY6" fmla="*/ 518443 h 1263878"/>
              <a:gd name="connsiteX7" fmla="*/ 208198 w 464589"/>
              <a:gd name="connsiteY7" fmla="*/ 588017 h 1263878"/>
              <a:gd name="connsiteX8" fmla="*/ 4445 w 464589"/>
              <a:gd name="connsiteY8" fmla="*/ 11547 h 12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589" h="1263878">
                <a:moveTo>
                  <a:pt x="4445" y="11547"/>
                </a:moveTo>
                <a:cubicBezTo>
                  <a:pt x="42545" y="112595"/>
                  <a:pt x="371365" y="1018713"/>
                  <a:pt x="436798" y="1194304"/>
                </a:cubicBezTo>
                <a:cubicBezTo>
                  <a:pt x="502231" y="1369895"/>
                  <a:pt x="436798" y="1170284"/>
                  <a:pt x="397041" y="1065095"/>
                </a:cubicBezTo>
                <a:cubicBezTo>
                  <a:pt x="357284" y="959906"/>
                  <a:pt x="218136" y="614521"/>
                  <a:pt x="198258" y="563169"/>
                </a:cubicBezTo>
                <a:cubicBezTo>
                  <a:pt x="178380" y="511817"/>
                  <a:pt x="242156" y="665045"/>
                  <a:pt x="277771" y="756982"/>
                </a:cubicBezTo>
                <a:cubicBezTo>
                  <a:pt x="313386" y="848919"/>
                  <a:pt x="431000" y="1154548"/>
                  <a:pt x="411950" y="1114791"/>
                </a:cubicBezTo>
                <a:cubicBezTo>
                  <a:pt x="392900" y="1075035"/>
                  <a:pt x="197430" y="606239"/>
                  <a:pt x="163471" y="518443"/>
                </a:cubicBezTo>
                <a:cubicBezTo>
                  <a:pt x="129512" y="430647"/>
                  <a:pt x="231389" y="672500"/>
                  <a:pt x="208198" y="588017"/>
                </a:cubicBezTo>
                <a:cubicBezTo>
                  <a:pt x="185007" y="503534"/>
                  <a:pt x="-33655" y="-89501"/>
                  <a:pt x="4445" y="1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1A3448F-C6E3-0256-27C4-B47D5E9BB059}"/>
              </a:ext>
            </a:extLst>
          </p:cNvPr>
          <p:cNvSpPr/>
          <p:nvPr/>
        </p:nvSpPr>
        <p:spPr>
          <a:xfrm>
            <a:off x="7609509" y="3427271"/>
            <a:ext cx="128104" cy="1229025"/>
          </a:xfrm>
          <a:custGeom>
            <a:avLst/>
            <a:gdLst>
              <a:gd name="connsiteX0" fmla="*/ 128104 w 128104"/>
              <a:gd name="connsiteY0" fmla="*/ 6699 h 1229025"/>
              <a:gd name="connsiteX1" fmla="*/ 8834 w 128104"/>
              <a:gd name="connsiteY1" fmla="*/ 1174546 h 1229025"/>
              <a:gd name="connsiteX2" fmla="*/ 8834 w 128104"/>
              <a:gd name="connsiteY2" fmla="*/ 1050307 h 1229025"/>
              <a:gd name="connsiteX3" fmla="*/ 8834 w 128104"/>
              <a:gd name="connsiteY3" fmla="*/ 752133 h 1229025"/>
              <a:gd name="connsiteX4" fmla="*/ 8834 w 128104"/>
              <a:gd name="connsiteY4" fmla="*/ 881342 h 1229025"/>
              <a:gd name="connsiteX5" fmla="*/ 28713 w 128104"/>
              <a:gd name="connsiteY5" fmla="*/ 518564 h 1229025"/>
              <a:gd name="connsiteX6" fmla="*/ 8834 w 128104"/>
              <a:gd name="connsiteY6" fmla="*/ 687529 h 1229025"/>
              <a:gd name="connsiteX7" fmla="*/ 128104 w 128104"/>
              <a:gd name="connsiteY7" fmla="*/ 6699 h 12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104" h="1229025">
                <a:moveTo>
                  <a:pt x="128104" y="6699"/>
                </a:moveTo>
                <a:cubicBezTo>
                  <a:pt x="128104" y="87868"/>
                  <a:pt x="28712" y="1000611"/>
                  <a:pt x="8834" y="1174546"/>
                </a:cubicBezTo>
                <a:cubicBezTo>
                  <a:pt x="-11044" y="1348481"/>
                  <a:pt x="8834" y="1050307"/>
                  <a:pt x="8834" y="1050307"/>
                </a:cubicBezTo>
                <a:lnTo>
                  <a:pt x="8834" y="752133"/>
                </a:lnTo>
                <a:cubicBezTo>
                  <a:pt x="8834" y="723972"/>
                  <a:pt x="5521" y="920270"/>
                  <a:pt x="8834" y="881342"/>
                </a:cubicBezTo>
                <a:cubicBezTo>
                  <a:pt x="12147" y="842414"/>
                  <a:pt x="28713" y="550866"/>
                  <a:pt x="28713" y="518564"/>
                </a:cubicBezTo>
                <a:cubicBezTo>
                  <a:pt x="28713" y="486262"/>
                  <a:pt x="-5246" y="767870"/>
                  <a:pt x="8834" y="687529"/>
                </a:cubicBezTo>
                <a:cubicBezTo>
                  <a:pt x="22914" y="607188"/>
                  <a:pt x="128104" y="-74470"/>
                  <a:pt x="128104" y="6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C6425AE5-C06F-D84A-128B-F7BD417CB5B5}"/>
              </a:ext>
            </a:extLst>
          </p:cNvPr>
          <p:cNvSpPr/>
          <p:nvPr/>
        </p:nvSpPr>
        <p:spPr>
          <a:xfrm>
            <a:off x="7558638" y="3225842"/>
            <a:ext cx="261076" cy="2518132"/>
          </a:xfrm>
          <a:custGeom>
            <a:avLst/>
            <a:gdLst>
              <a:gd name="connsiteX0" fmla="*/ 203823 w 261076"/>
              <a:gd name="connsiteY0" fmla="*/ 73949 h 2518132"/>
              <a:gd name="connsiteX1" fmla="*/ 71 w 261076"/>
              <a:gd name="connsiteY1" fmla="*/ 2514006 h 2518132"/>
              <a:gd name="connsiteX2" fmla="*/ 228671 w 261076"/>
              <a:gd name="connsiteY2" fmla="*/ 685206 h 2518132"/>
              <a:gd name="connsiteX3" fmla="*/ 74614 w 261076"/>
              <a:gd name="connsiteY3" fmla="*/ 1833175 h 2518132"/>
              <a:gd name="connsiteX4" fmla="*/ 258488 w 261076"/>
              <a:gd name="connsiteY4" fmla="*/ 138554 h 2518132"/>
              <a:gd name="connsiteX5" fmla="*/ 183945 w 261076"/>
              <a:gd name="connsiteY5" fmla="*/ 585815 h 2518132"/>
              <a:gd name="connsiteX6" fmla="*/ 203823 w 261076"/>
              <a:gd name="connsiteY6" fmla="*/ 73949 h 251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076" h="2518132">
                <a:moveTo>
                  <a:pt x="203823" y="73949"/>
                </a:moveTo>
                <a:cubicBezTo>
                  <a:pt x="173177" y="395314"/>
                  <a:pt x="-4070" y="2412130"/>
                  <a:pt x="71" y="2514006"/>
                </a:cubicBezTo>
                <a:cubicBezTo>
                  <a:pt x="4212" y="2615882"/>
                  <a:pt x="216247" y="798678"/>
                  <a:pt x="228671" y="685206"/>
                </a:cubicBezTo>
                <a:cubicBezTo>
                  <a:pt x="241095" y="571734"/>
                  <a:pt x="69645" y="1924284"/>
                  <a:pt x="74614" y="1833175"/>
                </a:cubicBezTo>
                <a:cubicBezTo>
                  <a:pt x="79583" y="1742066"/>
                  <a:pt x="240266" y="346447"/>
                  <a:pt x="258488" y="138554"/>
                </a:cubicBezTo>
                <a:cubicBezTo>
                  <a:pt x="276710" y="-69339"/>
                  <a:pt x="193056" y="589128"/>
                  <a:pt x="183945" y="585815"/>
                </a:cubicBezTo>
                <a:cubicBezTo>
                  <a:pt x="174834" y="582502"/>
                  <a:pt x="234469" y="-247416"/>
                  <a:pt x="203823" y="73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453B577A-A501-9779-F8C6-568B4AFAE8C7}"/>
              </a:ext>
            </a:extLst>
          </p:cNvPr>
          <p:cNvSpPr/>
          <p:nvPr/>
        </p:nvSpPr>
        <p:spPr>
          <a:xfrm>
            <a:off x="5938627" y="539272"/>
            <a:ext cx="1451130" cy="504620"/>
          </a:xfrm>
          <a:custGeom>
            <a:avLst/>
            <a:gdLst>
              <a:gd name="connsiteX0" fmla="*/ 228603 w 1451130"/>
              <a:gd name="connsiteY0" fmla="*/ 250889 h 504620"/>
              <a:gd name="connsiteX1" fmla="*/ 621199 w 1451130"/>
              <a:gd name="connsiteY1" fmla="*/ 12350 h 504620"/>
              <a:gd name="connsiteX2" fmla="*/ 571503 w 1451130"/>
              <a:gd name="connsiteY2" fmla="*/ 42167 h 504620"/>
              <a:gd name="connsiteX3" fmla="*/ 273330 w 1451130"/>
              <a:gd name="connsiteY3" fmla="*/ 111741 h 504620"/>
              <a:gd name="connsiteX4" fmla="*/ 531747 w 1451130"/>
              <a:gd name="connsiteY4" fmla="*/ 81924 h 504620"/>
              <a:gd name="connsiteX5" fmla="*/ 755377 w 1451130"/>
              <a:gd name="connsiteY5" fmla="*/ 81924 h 504620"/>
              <a:gd name="connsiteX6" fmla="*/ 1162882 w 1451130"/>
              <a:gd name="connsiteY6" fmla="*/ 191254 h 504620"/>
              <a:gd name="connsiteX7" fmla="*/ 924343 w 1451130"/>
              <a:gd name="connsiteY7" fmla="*/ 126650 h 504620"/>
              <a:gd name="connsiteX8" fmla="*/ 859738 w 1451130"/>
              <a:gd name="connsiteY8" fmla="*/ 96832 h 504620"/>
              <a:gd name="connsiteX9" fmla="*/ 1172821 w 1451130"/>
              <a:gd name="connsiteY9" fmla="*/ 290645 h 504620"/>
              <a:gd name="connsiteX10" fmla="*/ 1451116 w 1451130"/>
              <a:gd name="connsiteY10" fmla="*/ 504337 h 504620"/>
              <a:gd name="connsiteX11" fmla="*/ 1182760 w 1451130"/>
              <a:gd name="connsiteY11" fmla="*/ 330402 h 504620"/>
              <a:gd name="connsiteX12" fmla="*/ 665925 w 1451130"/>
              <a:gd name="connsiteY12" fmla="*/ 86893 h 504620"/>
              <a:gd name="connsiteX13" fmla="*/ 974038 w 1451130"/>
              <a:gd name="connsiteY13" fmla="*/ 171376 h 504620"/>
              <a:gd name="connsiteX14" fmla="*/ 646047 w 1451130"/>
              <a:gd name="connsiteY14" fmla="*/ 86893 h 504620"/>
              <a:gd name="connsiteX15" fmla="*/ 3 w 1451130"/>
              <a:gd name="connsiteY15" fmla="*/ 37198 h 504620"/>
              <a:gd name="connsiteX16" fmla="*/ 636108 w 1451130"/>
              <a:gd name="connsiteY16" fmla="*/ 126650 h 504620"/>
              <a:gd name="connsiteX17" fmla="*/ 472112 w 1451130"/>
              <a:gd name="connsiteY17" fmla="*/ 106771 h 504620"/>
              <a:gd name="connsiteX18" fmla="*/ 228603 w 1451130"/>
              <a:gd name="connsiteY18" fmla="*/ 250889 h 50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51130" h="504620">
                <a:moveTo>
                  <a:pt x="228603" y="250889"/>
                </a:moveTo>
                <a:cubicBezTo>
                  <a:pt x="253451" y="235152"/>
                  <a:pt x="564049" y="47137"/>
                  <a:pt x="621199" y="12350"/>
                </a:cubicBezTo>
                <a:cubicBezTo>
                  <a:pt x="678349" y="-22437"/>
                  <a:pt x="629481" y="25602"/>
                  <a:pt x="571503" y="42167"/>
                </a:cubicBezTo>
                <a:cubicBezTo>
                  <a:pt x="513525" y="58732"/>
                  <a:pt x="279956" y="105115"/>
                  <a:pt x="273330" y="111741"/>
                </a:cubicBezTo>
                <a:cubicBezTo>
                  <a:pt x="266704" y="118367"/>
                  <a:pt x="451406" y="86893"/>
                  <a:pt x="531747" y="81924"/>
                </a:cubicBezTo>
                <a:cubicBezTo>
                  <a:pt x="612088" y="76955"/>
                  <a:pt x="650188" y="63702"/>
                  <a:pt x="755377" y="81924"/>
                </a:cubicBezTo>
                <a:cubicBezTo>
                  <a:pt x="860566" y="100146"/>
                  <a:pt x="1162882" y="191254"/>
                  <a:pt x="1162882" y="191254"/>
                </a:cubicBezTo>
                <a:cubicBezTo>
                  <a:pt x="1191043" y="198708"/>
                  <a:pt x="974867" y="142387"/>
                  <a:pt x="924343" y="126650"/>
                </a:cubicBezTo>
                <a:cubicBezTo>
                  <a:pt x="873819" y="110913"/>
                  <a:pt x="818325" y="69500"/>
                  <a:pt x="859738" y="96832"/>
                </a:cubicBezTo>
                <a:cubicBezTo>
                  <a:pt x="901151" y="124164"/>
                  <a:pt x="1074258" y="222728"/>
                  <a:pt x="1172821" y="290645"/>
                </a:cubicBezTo>
                <a:cubicBezTo>
                  <a:pt x="1271384" y="358562"/>
                  <a:pt x="1449460" y="497711"/>
                  <a:pt x="1451116" y="504337"/>
                </a:cubicBezTo>
                <a:cubicBezTo>
                  <a:pt x="1452773" y="510963"/>
                  <a:pt x="1313625" y="399976"/>
                  <a:pt x="1182760" y="330402"/>
                </a:cubicBezTo>
                <a:cubicBezTo>
                  <a:pt x="1051895" y="260828"/>
                  <a:pt x="700712" y="113397"/>
                  <a:pt x="665925" y="86893"/>
                </a:cubicBezTo>
                <a:cubicBezTo>
                  <a:pt x="631138" y="60389"/>
                  <a:pt x="977351" y="171376"/>
                  <a:pt x="974038" y="171376"/>
                </a:cubicBezTo>
                <a:cubicBezTo>
                  <a:pt x="970725" y="171376"/>
                  <a:pt x="808386" y="109256"/>
                  <a:pt x="646047" y="86893"/>
                </a:cubicBezTo>
                <a:cubicBezTo>
                  <a:pt x="483708" y="64530"/>
                  <a:pt x="1659" y="30572"/>
                  <a:pt x="3" y="37198"/>
                </a:cubicBezTo>
                <a:cubicBezTo>
                  <a:pt x="-1654" y="43824"/>
                  <a:pt x="557423" y="115055"/>
                  <a:pt x="636108" y="126650"/>
                </a:cubicBezTo>
                <a:cubicBezTo>
                  <a:pt x="714793" y="138245"/>
                  <a:pt x="533403" y="87721"/>
                  <a:pt x="472112" y="106771"/>
                </a:cubicBezTo>
                <a:cubicBezTo>
                  <a:pt x="410821" y="125821"/>
                  <a:pt x="203755" y="266626"/>
                  <a:pt x="228603" y="250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5F0DC60D-B29D-CFBF-1AFB-E93A062C2B58}"/>
              </a:ext>
            </a:extLst>
          </p:cNvPr>
          <p:cNvSpPr/>
          <p:nvPr/>
        </p:nvSpPr>
        <p:spPr>
          <a:xfrm>
            <a:off x="5102674" y="566252"/>
            <a:ext cx="1208455" cy="165652"/>
          </a:xfrm>
          <a:custGeom>
            <a:avLst/>
            <a:gdLst>
              <a:gd name="connsiteX0" fmla="*/ 1198735 w 1208455"/>
              <a:gd name="connsiteY0" fmla="*/ 164274 h 165652"/>
              <a:gd name="connsiteX1" fmla="*/ 726626 w 1208455"/>
              <a:gd name="connsiteY1" fmla="*/ 15187 h 165652"/>
              <a:gd name="connsiteX2" fmla="*/ 15978 w 1208455"/>
              <a:gd name="connsiteY2" fmla="*/ 144396 h 165652"/>
              <a:gd name="connsiteX3" fmla="*/ 214761 w 1208455"/>
              <a:gd name="connsiteY3" fmla="*/ 114578 h 165652"/>
              <a:gd name="connsiteX4" fmla="*/ 890622 w 1208455"/>
              <a:gd name="connsiteY4" fmla="*/ 278 h 165652"/>
              <a:gd name="connsiteX5" fmla="*/ 1034739 w 1208455"/>
              <a:gd name="connsiteY5" fmla="*/ 84761 h 165652"/>
              <a:gd name="connsiteX6" fmla="*/ 1198735 w 1208455"/>
              <a:gd name="connsiteY6" fmla="*/ 164274 h 16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455" h="165652">
                <a:moveTo>
                  <a:pt x="1198735" y="164274"/>
                </a:moveTo>
                <a:cubicBezTo>
                  <a:pt x="1147383" y="152678"/>
                  <a:pt x="923752" y="18500"/>
                  <a:pt x="726626" y="15187"/>
                </a:cubicBezTo>
                <a:cubicBezTo>
                  <a:pt x="529500" y="11874"/>
                  <a:pt x="101289" y="127831"/>
                  <a:pt x="15978" y="144396"/>
                </a:cubicBezTo>
                <a:cubicBezTo>
                  <a:pt x="-69333" y="160961"/>
                  <a:pt x="214761" y="114578"/>
                  <a:pt x="214761" y="114578"/>
                </a:cubicBezTo>
                <a:cubicBezTo>
                  <a:pt x="360535" y="90558"/>
                  <a:pt x="753959" y="5248"/>
                  <a:pt x="890622" y="278"/>
                </a:cubicBezTo>
                <a:cubicBezTo>
                  <a:pt x="1027285" y="-4692"/>
                  <a:pt x="985872" y="58257"/>
                  <a:pt x="1034739" y="84761"/>
                </a:cubicBezTo>
                <a:cubicBezTo>
                  <a:pt x="1083606" y="111265"/>
                  <a:pt x="1250087" y="175870"/>
                  <a:pt x="1198735" y="164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897969B-F2D3-8F9D-CF96-B93E4748F7B6}"/>
              </a:ext>
            </a:extLst>
          </p:cNvPr>
          <p:cNvSpPr/>
          <p:nvPr/>
        </p:nvSpPr>
        <p:spPr>
          <a:xfrm>
            <a:off x="4250250" y="675632"/>
            <a:ext cx="1290822" cy="1424597"/>
          </a:xfrm>
          <a:custGeom>
            <a:avLst/>
            <a:gdLst>
              <a:gd name="connsiteX0" fmla="*/ 1290815 w 1290822"/>
              <a:gd name="connsiteY0" fmla="*/ 229 h 1424597"/>
              <a:gd name="connsiteX1" fmla="*/ 873372 w 1290822"/>
              <a:gd name="connsiteY1" fmla="*/ 174164 h 1424597"/>
              <a:gd name="connsiteX2" fmla="*/ 341628 w 1290822"/>
              <a:gd name="connsiteY2" fmla="*/ 616455 h 1424597"/>
              <a:gd name="connsiteX3" fmla="*/ 475807 w 1290822"/>
              <a:gd name="connsiteY3" fmla="*/ 502155 h 1424597"/>
              <a:gd name="connsiteX4" fmla="*/ 868402 w 1290822"/>
              <a:gd name="connsiteY4" fmla="*/ 119498 h 1424597"/>
              <a:gd name="connsiteX5" fmla="*/ 475807 w 1290822"/>
              <a:gd name="connsiteY5" fmla="*/ 527003 h 1424597"/>
              <a:gd name="connsiteX6" fmla="*/ 281993 w 1290822"/>
              <a:gd name="connsiteY6" fmla="*/ 805298 h 1424597"/>
              <a:gd name="connsiteX7" fmla="*/ 18607 w 1290822"/>
              <a:gd name="connsiteY7" fmla="*/ 1391707 h 1424597"/>
              <a:gd name="connsiteX8" fmla="*/ 63333 w 1290822"/>
              <a:gd name="connsiteY8" fmla="*/ 1292316 h 1424597"/>
              <a:gd name="connsiteX9" fmla="*/ 396293 w 1290822"/>
              <a:gd name="connsiteY9" fmla="*/ 805298 h 1424597"/>
              <a:gd name="connsiteX10" fmla="*/ 192541 w 1290822"/>
              <a:gd name="connsiteY10" fmla="*/ 1058746 h 1424597"/>
              <a:gd name="connsiteX11" fmla="*/ 455928 w 1290822"/>
              <a:gd name="connsiteY11" fmla="*/ 641303 h 1424597"/>
              <a:gd name="connsiteX12" fmla="*/ 933007 w 1290822"/>
              <a:gd name="connsiteY12" fmla="*/ 129438 h 1424597"/>
              <a:gd name="connsiteX13" fmla="*/ 863433 w 1290822"/>
              <a:gd name="connsiteY13" fmla="*/ 203981 h 1424597"/>
              <a:gd name="connsiteX14" fmla="*/ 1290815 w 1290822"/>
              <a:gd name="connsiteY14" fmla="*/ 229 h 142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0822" h="1424597">
                <a:moveTo>
                  <a:pt x="1290815" y="229"/>
                </a:moveTo>
                <a:cubicBezTo>
                  <a:pt x="1292472" y="-4741"/>
                  <a:pt x="1031570" y="71460"/>
                  <a:pt x="873372" y="174164"/>
                </a:cubicBezTo>
                <a:cubicBezTo>
                  <a:pt x="715174" y="276868"/>
                  <a:pt x="407889" y="561790"/>
                  <a:pt x="341628" y="616455"/>
                </a:cubicBezTo>
                <a:cubicBezTo>
                  <a:pt x="275367" y="671120"/>
                  <a:pt x="388011" y="584981"/>
                  <a:pt x="475807" y="502155"/>
                </a:cubicBezTo>
                <a:cubicBezTo>
                  <a:pt x="563603" y="419329"/>
                  <a:pt x="868402" y="115357"/>
                  <a:pt x="868402" y="119498"/>
                </a:cubicBezTo>
                <a:cubicBezTo>
                  <a:pt x="868402" y="123639"/>
                  <a:pt x="573542" y="412703"/>
                  <a:pt x="475807" y="527003"/>
                </a:cubicBezTo>
                <a:cubicBezTo>
                  <a:pt x="378072" y="641303"/>
                  <a:pt x="358193" y="661181"/>
                  <a:pt x="281993" y="805298"/>
                </a:cubicBezTo>
                <a:cubicBezTo>
                  <a:pt x="205793" y="949415"/>
                  <a:pt x="55050" y="1310537"/>
                  <a:pt x="18607" y="1391707"/>
                </a:cubicBezTo>
                <a:cubicBezTo>
                  <a:pt x="-17836" y="1472877"/>
                  <a:pt x="385" y="1390051"/>
                  <a:pt x="63333" y="1292316"/>
                </a:cubicBezTo>
                <a:cubicBezTo>
                  <a:pt x="126281" y="1194581"/>
                  <a:pt x="374758" y="844226"/>
                  <a:pt x="396293" y="805298"/>
                </a:cubicBezTo>
                <a:cubicBezTo>
                  <a:pt x="417828" y="766370"/>
                  <a:pt x="182602" y="1086078"/>
                  <a:pt x="192541" y="1058746"/>
                </a:cubicBezTo>
                <a:cubicBezTo>
                  <a:pt x="202480" y="1031414"/>
                  <a:pt x="332517" y="796188"/>
                  <a:pt x="455928" y="641303"/>
                </a:cubicBezTo>
                <a:cubicBezTo>
                  <a:pt x="579339" y="486418"/>
                  <a:pt x="865089" y="202325"/>
                  <a:pt x="933007" y="129438"/>
                </a:cubicBezTo>
                <a:cubicBezTo>
                  <a:pt x="1000924" y="56551"/>
                  <a:pt x="809596" y="222203"/>
                  <a:pt x="863433" y="203981"/>
                </a:cubicBezTo>
                <a:cubicBezTo>
                  <a:pt x="917270" y="185759"/>
                  <a:pt x="1289158" y="5199"/>
                  <a:pt x="129081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C729586-AB28-B932-11DA-1E8C237DE06E}"/>
              </a:ext>
            </a:extLst>
          </p:cNvPr>
          <p:cNvSpPr/>
          <p:nvPr/>
        </p:nvSpPr>
        <p:spPr>
          <a:xfrm>
            <a:off x="3909046" y="1969580"/>
            <a:ext cx="424537" cy="2455866"/>
          </a:xfrm>
          <a:custGeom>
            <a:avLst/>
            <a:gdLst>
              <a:gd name="connsiteX0" fmla="*/ 424415 w 424537"/>
              <a:gd name="connsiteY0" fmla="*/ 8307 h 2455866"/>
              <a:gd name="connsiteX1" fmla="*/ 195815 w 424537"/>
              <a:gd name="connsiteY1" fmla="*/ 1275546 h 2455866"/>
              <a:gd name="connsiteX2" fmla="*/ 275328 w 424537"/>
              <a:gd name="connsiteY2" fmla="*/ 1066824 h 2455866"/>
              <a:gd name="connsiteX3" fmla="*/ 101393 w 424537"/>
              <a:gd name="connsiteY3" fmla="*/ 1752624 h 2455866"/>
              <a:gd name="connsiteX4" fmla="*/ 146119 w 424537"/>
              <a:gd name="connsiteY4" fmla="*/ 1618446 h 2455866"/>
              <a:gd name="connsiteX5" fmla="*/ 2002 w 424537"/>
              <a:gd name="connsiteY5" fmla="*/ 2448363 h 2455866"/>
              <a:gd name="connsiteX6" fmla="*/ 76545 w 424537"/>
              <a:gd name="connsiteY6" fmla="*/ 1946437 h 2455866"/>
              <a:gd name="connsiteX7" fmla="*/ 275328 w 424537"/>
              <a:gd name="connsiteY7" fmla="*/ 619563 h 2455866"/>
              <a:gd name="connsiteX8" fmla="*/ 205754 w 424537"/>
              <a:gd name="connsiteY8" fmla="*/ 1056885 h 2455866"/>
              <a:gd name="connsiteX9" fmla="*/ 409506 w 424537"/>
              <a:gd name="connsiteY9" fmla="*/ 231937 h 2455866"/>
              <a:gd name="connsiteX10" fmla="*/ 230602 w 424537"/>
              <a:gd name="connsiteY10" fmla="*/ 704046 h 2455866"/>
              <a:gd name="connsiteX11" fmla="*/ 424415 w 424537"/>
              <a:gd name="connsiteY11" fmla="*/ 8307 h 245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4537" h="2455866">
                <a:moveTo>
                  <a:pt x="424415" y="8307"/>
                </a:moveTo>
                <a:cubicBezTo>
                  <a:pt x="418617" y="103557"/>
                  <a:pt x="220663" y="1099127"/>
                  <a:pt x="195815" y="1275546"/>
                </a:cubicBezTo>
                <a:cubicBezTo>
                  <a:pt x="170967" y="1451965"/>
                  <a:pt x="291065" y="987311"/>
                  <a:pt x="275328" y="1066824"/>
                </a:cubicBezTo>
                <a:cubicBezTo>
                  <a:pt x="259591" y="1146337"/>
                  <a:pt x="122928" y="1660687"/>
                  <a:pt x="101393" y="1752624"/>
                </a:cubicBezTo>
                <a:cubicBezTo>
                  <a:pt x="79858" y="1844561"/>
                  <a:pt x="162684" y="1502490"/>
                  <a:pt x="146119" y="1618446"/>
                </a:cubicBezTo>
                <a:cubicBezTo>
                  <a:pt x="129554" y="1734402"/>
                  <a:pt x="13598" y="2393698"/>
                  <a:pt x="2002" y="2448363"/>
                </a:cubicBezTo>
                <a:cubicBezTo>
                  <a:pt x="-9594" y="2503028"/>
                  <a:pt x="30991" y="2251237"/>
                  <a:pt x="76545" y="1946437"/>
                </a:cubicBezTo>
                <a:cubicBezTo>
                  <a:pt x="122099" y="1641637"/>
                  <a:pt x="253793" y="767822"/>
                  <a:pt x="275328" y="619563"/>
                </a:cubicBezTo>
                <a:cubicBezTo>
                  <a:pt x="296863" y="471304"/>
                  <a:pt x="183391" y="1121489"/>
                  <a:pt x="205754" y="1056885"/>
                </a:cubicBezTo>
                <a:cubicBezTo>
                  <a:pt x="228117" y="992281"/>
                  <a:pt x="405365" y="290743"/>
                  <a:pt x="409506" y="231937"/>
                </a:cubicBezTo>
                <a:cubicBezTo>
                  <a:pt x="413647" y="173131"/>
                  <a:pt x="233087" y="740489"/>
                  <a:pt x="230602" y="704046"/>
                </a:cubicBezTo>
                <a:cubicBezTo>
                  <a:pt x="228117" y="667603"/>
                  <a:pt x="430213" y="-86943"/>
                  <a:pt x="424415" y="8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6BF2771-B4C2-489D-12B7-AFC2424D6A16}"/>
              </a:ext>
            </a:extLst>
          </p:cNvPr>
          <p:cNvSpPr/>
          <p:nvPr/>
        </p:nvSpPr>
        <p:spPr>
          <a:xfrm>
            <a:off x="3644061" y="3965939"/>
            <a:ext cx="374848" cy="1761233"/>
          </a:xfrm>
          <a:custGeom>
            <a:avLst/>
            <a:gdLst>
              <a:gd name="connsiteX0" fmla="*/ 371348 w 374848"/>
              <a:gd name="connsiteY0" fmla="*/ 24622 h 1761233"/>
              <a:gd name="connsiteX1" fmla="*/ 28448 w 374848"/>
              <a:gd name="connsiteY1" fmla="*/ 1634761 h 1761233"/>
              <a:gd name="connsiteX2" fmla="*/ 38387 w 374848"/>
              <a:gd name="connsiteY2" fmla="*/ 1550278 h 1761233"/>
              <a:gd name="connsiteX3" fmla="*/ 192443 w 374848"/>
              <a:gd name="connsiteY3" fmla="*/ 695513 h 1761233"/>
              <a:gd name="connsiteX4" fmla="*/ 157656 w 374848"/>
              <a:gd name="connsiteY4" fmla="*/ 1078170 h 1761233"/>
              <a:gd name="connsiteX5" fmla="*/ 242139 w 374848"/>
              <a:gd name="connsiteY5" fmla="*/ 367522 h 1761233"/>
              <a:gd name="connsiteX6" fmla="*/ 207352 w 374848"/>
              <a:gd name="connsiteY6" fmla="*/ 640848 h 1761233"/>
              <a:gd name="connsiteX7" fmla="*/ 371348 w 374848"/>
              <a:gd name="connsiteY7" fmla="*/ 24622 h 176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848" h="1761233">
                <a:moveTo>
                  <a:pt x="371348" y="24622"/>
                </a:moveTo>
                <a:cubicBezTo>
                  <a:pt x="341531" y="190274"/>
                  <a:pt x="83941" y="1380485"/>
                  <a:pt x="28448" y="1634761"/>
                </a:cubicBezTo>
                <a:cubicBezTo>
                  <a:pt x="-27046" y="1889037"/>
                  <a:pt x="11055" y="1706819"/>
                  <a:pt x="38387" y="1550278"/>
                </a:cubicBezTo>
                <a:cubicBezTo>
                  <a:pt x="65719" y="1393737"/>
                  <a:pt x="172565" y="774198"/>
                  <a:pt x="192443" y="695513"/>
                </a:cubicBezTo>
                <a:cubicBezTo>
                  <a:pt x="212321" y="616828"/>
                  <a:pt x="149373" y="1132835"/>
                  <a:pt x="157656" y="1078170"/>
                </a:cubicBezTo>
                <a:cubicBezTo>
                  <a:pt x="165939" y="1023505"/>
                  <a:pt x="233856" y="440409"/>
                  <a:pt x="242139" y="367522"/>
                </a:cubicBezTo>
                <a:cubicBezTo>
                  <a:pt x="250422" y="294635"/>
                  <a:pt x="183332" y="700483"/>
                  <a:pt x="207352" y="640848"/>
                </a:cubicBezTo>
                <a:cubicBezTo>
                  <a:pt x="231371" y="581213"/>
                  <a:pt x="401165" y="-141030"/>
                  <a:pt x="371348" y="24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A3682ED-AA58-A83C-DA31-6AC0972844C5}"/>
              </a:ext>
            </a:extLst>
          </p:cNvPr>
          <p:cNvSpPr/>
          <p:nvPr/>
        </p:nvSpPr>
        <p:spPr>
          <a:xfrm>
            <a:off x="7293220" y="1020951"/>
            <a:ext cx="762764" cy="1204156"/>
          </a:xfrm>
          <a:custGeom>
            <a:avLst/>
            <a:gdLst>
              <a:gd name="connsiteX0" fmla="*/ 17010 w 762764"/>
              <a:gd name="connsiteY0" fmla="*/ 17688 h 1204156"/>
              <a:gd name="connsiteX1" fmla="*/ 66706 w 762764"/>
              <a:gd name="connsiteY1" fmla="*/ 77323 h 1204156"/>
              <a:gd name="connsiteX2" fmla="*/ 454332 w 762764"/>
              <a:gd name="connsiteY2" fmla="*/ 584219 h 1204156"/>
              <a:gd name="connsiteX3" fmla="*/ 469241 w 762764"/>
              <a:gd name="connsiteY3" fmla="*/ 524584 h 1204156"/>
              <a:gd name="connsiteX4" fmla="*/ 757476 w 762764"/>
              <a:gd name="connsiteY4" fmla="*/ 1190506 h 1204156"/>
              <a:gd name="connsiteX5" fmla="*/ 618328 w 762764"/>
              <a:gd name="connsiteY5" fmla="*/ 902271 h 1204156"/>
              <a:gd name="connsiteX6" fmla="*/ 166097 w 762764"/>
              <a:gd name="connsiteY6" fmla="*/ 72353 h 1204156"/>
              <a:gd name="connsiteX7" fmla="*/ 250580 w 762764"/>
              <a:gd name="connsiteY7" fmla="*/ 236349 h 1204156"/>
              <a:gd name="connsiteX8" fmla="*/ 17010 w 762764"/>
              <a:gd name="connsiteY8" fmla="*/ 17688 h 12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764" h="1204156">
                <a:moveTo>
                  <a:pt x="17010" y="17688"/>
                </a:moveTo>
                <a:cubicBezTo>
                  <a:pt x="-13636" y="-8816"/>
                  <a:pt x="-6181" y="-17099"/>
                  <a:pt x="66706" y="77323"/>
                </a:cubicBezTo>
                <a:cubicBezTo>
                  <a:pt x="139593" y="171745"/>
                  <a:pt x="387243" y="509675"/>
                  <a:pt x="454332" y="584219"/>
                </a:cubicBezTo>
                <a:cubicBezTo>
                  <a:pt x="521421" y="658763"/>
                  <a:pt x="418717" y="423536"/>
                  <a:pt x="469241" y="524584"/>
                </a:cubicBezTo>
                <a:cubicBezTo>
                  <a:pt x="519765" y="625632"/>
                  <a:pt x="732628" y="1127558"/>
                  <a:pt x="757476" y="1190506"/>
                </a:cubicBezTo>
                <a:cubicBezTo>
                  <a:pt x="782324" y="1253454"/>
                  <a:pt x="716891" y="1088630"/>
                  <a:pt x="618328" y="902271"/>
                </a:cubicBezTo>
                <a:cubicBezTo>
                  <a:pt x="519765" y="715912"/>
                  <a:pt x="227388" y="183340"/>
                  <a:pt x="166097" y="72353"/>
                </a:cubicBezTo>
                <a:cubicBezTo>
                  <a:pt x="104806" y="-38634"/>
                  <a:pt x="273771" y="250429"/>
                  <a:pt x="250580" y="236349"/>
                </a:cubicBezTo>
                <a:cubicBezTo>
                  <a:pt x="227389" y="222269"/>
                  <a:pt x="47656" y="44192"/>
                  <a:pt x="17010" y="17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F35B05FE-D44D-A87F-BF5C-D41C6BA70028}"/>
              </a:ext>
            </a:extLst>
          </p:cNvPr>
          <p:cNvSpPr/>
          <p:nvPr/>
        </p:nvSpPr>
        <p:spPr>
          <a:xfrm>
            <a:off x="7974369" y="2061500"/>
            <a:ext cx="235845" cy="2414049"/>
          </a:xfrm>
          <a:custGeom>
            <a:avLst/>
            <a:gdLst>
              <a:gd name="connsiteX0" fmla="*/ 1783 w 235845"/>
              <a:gd name="connsiteY0" fmla="*/ 45596 h 2414049"/>
              <a:gd name="connsiteX1" fmla="*/ 46509 w 235845"/>
              <a:gd name="connsiteY1" fmla="*/ 130078 h 2414049"/>
              <a:gd name="connsiteX2" fmla="*/ 190627 w 235845"/>
              <a:gd name="connsiteY2" fmla="*/ 845696 h 2414049"/>
              <a:gd name="connsiteX3" fmla="*/ 170748 w 235845"/>
              <a:gd name="connsiteY3" fmla="*/ 761213 h 2414049"/>
              <a:gd name="connsiteX4" fmla="*/ 200566 w 235845"/>
              <a:gd name="connsiteY4" fmla="*/ 1556343 h 2414049"/>
              <a:gd name="connsiteX5" fmla="*/ 210505 w 235845"/>
              <a:gd name="connsiteY5" fmla="*/ 1392348 h 2414049"/>
              <a:gd name="connsiteX6" fmla="*/ 235353 w 235845"/>
              <a:gd name="connsiteY6" fmla="*/ 2401170 h 2414049"/>
              <a:gd name="connsiteX7" fmla="*/ 185657 w 235845"/>
              <a:gd name="connsiteY7" fmla="*/ 567400 h 2414049"/>
              <a:gd name="connsiteX8" fmla="*/ 180688 w 235845"/>
              <a:gd name="connsiteY8" fmla="*/ 820848 h 2414049"/>
              <a:gd name="connsiteX9" fmla="*/ 6753 w 235845"/>
              <a:gd name="connsiteY9" fmla="*/ 323891 h 2414049"/>
              <a:gd name="connsiteX10" fmla="*/ 96205 w 235845"/>
              <a:gd name="connsiteY10" fmla="*/ 636974 h 2414049"/>
              <a:gd name="connsiteX11" fmla="*/ 1783 w 235845"/>
              <a:gd name="connsiteY11" fmla="*/ 45596 h 241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845" h="2414049">
                <a:moveTo>
                  <a:pt x="1783" y="45596"/>
                </a:moveTo>
                <a:cubicBezTo>
                  <a:pt x="-6500" y="-38887"/>
                  <a:pt x="15035" y="-3272"/>
                  <a:pt x="46509" y="130078"/>
                </a:cubicBezTo>
                <a:cubicBezTo>
                  <a:pt x="77983" y="263428"/>
                  <a:pt x="169920" y="740507"/>
                  <a:pt x="190627" y="845696"/>
                </a:cubicBezTo>
                <a:cubicBezTo>
                  <a:pt x="211334" y="950885"/>
                  <a:pt x="169092" y="642772"/>
                  <a:pt x="170748" y="761213"/>
                </a:cubicBezTo>
                <a:cubicBezTo>
                  <a:pt x="172404" y="879654"/>
                  <a:pt x="193940" y="1451154"/>
                  <a:pt x="200566" y="1556343"/>
                </a:cubicBezTo>
                <a:cubicBezTo>
                  <a:pt x="207192" y="1661532"/>
                  <a:pt x="204707" y="1251544"/>
                  <a:pt x="210505" y="1392348"/>
                </a:cubicBezTo>
                <a:cubicBezTo>
                  <a:pt x="216303" y="1533152"/>
                  <a:pt x="239494" y="2538661"/>
                  <a:pt x="235353" y="2401170"/>
                </a:cubicBezTo>
                <a:cubicBezTo>
                  <a:pt x="231212" y="2263679"/>
                  <a:pt x="194768" y="830787"/>
                  <a:pt x="185657" y="567400"/>
                </a:cubicBezTo>
                <a:cubicBezTo>
                  <a:pt x="176546" y="304013"/>
                  <a:pt x="210505" y="861433"/>
                  <a:pt x="180688" y="820848"/>
                </a:cubicBezTo>
                <a:cubicBezTo>
                  <a:pt x="150871" y="780263"/>
                  <a:pt x="20833" y="354537"/>
                  <a:pt x="6753" y="323891"/>
                </a:cubicBezTo>
                <a:cubicBezTo>
                  <a:pt x="-7327" y="293245"/>
                  <a:pt x="94549" y="686670"/>
                  <a:pt x="96205" y="636974"/>
                </a:cubicBezTo>
                <a:cubicBezTo>
                  <a:pt x="97861" y="587278"/>
                  <a:pt x="10066" y="130079"/>
                  <a:pt x="1783" y="45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3B3AAA7-6496-FF48-5E73-5333E73CB846}"/>
              </a:ext>
            </a:extLst>
          </p:cNvPr>
          <p:cNvSpPr/>
          <p:nvPr/>
        </p:nvSpPr>
        <p:spPr>
          <a:xfrm>
            <a:off x="8050665" y="3269031"/>
            <a:ext cx="186419" cy="2574858"/>
          </a:xfrm>
          <a:custGeom>
            <a:avLst/>
            <a:gdLst>
              <a:gd name="connsiteX0" fmla="*/ 139178 w 186419"/>
              <a:gd name="connsiteY0" fmla="*/ 60578 h 2574858"/>
              <a:gd name="connsiteX1" fmla="*/ 168996 w 186419"/>
              <a:gd name="connsiteY1" fmla="*/ 2381365 h 2574858"/>
              <a:gd name="connsiteX2" fmla="*/ 168996 w 186419"/>
              <a:gd name="connsiteY2" fmla="*/ 2177612 h 2574858"/>
              <a:gd name="connsiteX3" fmla="*/ 31 w 186419"/>
              <a:gd name="connsiteY3" fmla="*/ 40699 h 2574858"/>
              <a:gd name="connsiteX4" fmla="*/ 183905 w 186419"/>
              <a:gd name="connsiteY4" fmla="*/ 1740291 h 2574858"/>
              <a:gd name="connsiteX5" fmla="*/ 104392 w 186419"/>
              <a:gd name="connsiteY5" fmla="*/ 254391 h 2574858"/>
              <a:gd name="connsiteX6" fmla="*/ 69605 w 186419"/>
              <a:gd name="connsiteY6" fmla="*/ 642017 h 2574858"/>
              <a:gd name="connsiteX7" fmla="*/ 139178 w 186419"/>
              <a:gd name="connsiteY7" fmla="*/ 60578 h 257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419" h="2574858">
                <a:moveTo>
                  <a:pt x="139178" y="60578"/>
                </a:moveTo>
                <a:cubicBezTo>
                  <a:pt x="155743" y="350469"/>
                  <a:pt x="164026" y="2028526"/>
                  <a:pt x="168996" y="2381365"/>
                </a:cubicBezTo>
                <a:cubicBezTo>
                  <a:pt x="173966" y="2734204"/>
                  <a:pt x="197157" y="2567723"/>
                  <a:pt x="168996" y="2177612"/>
                </a:cubicBezTo>
                <a:cubicBezTo>
                  <a:pt x="140835" y="1787501"/>
                  <a:pt x="-2454" y="113586"/>
                  <a:pt x="31" y="40699"/>
                </a:cubicBezTo>
                <a:cubicBezTo>
                  <a:pt x="2516" y="-32188"/>
                  <a:pt x="166512" y="1704676"/>
                  <a:pt x="183905" y="1740291"/>
                </a:cubicBezTo>
                <a:cubicBezTo>
                  <a:pt x="201299" y="1775906"/>
                  <a:pt x="123442" y="437437"/>
                  <a:pt x="104392" y="254391"/>
                </a:cubicBezTo>
                <a:cubicBezTo>
                  <a:pt x="85342" y="71345"/>
                  <a:pt x="69605" y="670178"/>
                  <a:pt x="69605" y="642017"/>
                </a:cubicBezTo>
                <a:cubicBezTo>
                  <a:pt x="69605" y="613856"/>
                  <a:pt x="122613" y="-229313"/>
                  <a:pt x="139178" y="60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00EB9A9E-B5AC-DE95-660D-1B722B8C2836}"/>
              </a:ext>
            </a:extLst>
          </p:cNvPr>
          <p:cNvSpPr/>
          <p:nvPr/>
        </p:nvSpPr>
        <p:spPr>
          <a:xfrm>
            <a:off x="8109721" y="4545504"/>
            <a:ext cx="144012" cy="2511723"/>
          </a:xfrm>
          <a:custGeom>
            <a:avLst/>
            <a:gdLst>
              <a:gd name="connsiteX0" fmla="*/ 609 w 144012"/>
              <a:gd name="connsiteY0" fmla="*/ 31466 h 2511723"/>
              <a:gd name="connsiteX1" fmla="*/ 134788 w 144012"/>
              <a:gd name="connsiteY1" fmla="*/ 2312496 h 2511723"/>
              <a:gd name="connsiteX2" fmla="*/ 129818 w 144012"/>
              <a:gd name="connsiteY2" fmla="*/ 2148500 h 2511723"/>
              <a:gd name="connsiteX3" fmla="*/ 109940 w 144012"/>
              <a:gd name="connsiteY3" fmla="*/ 135826 h 2511723"/>
              <a:gd name="connsiteX4" fmla="*/ 85092 w 144012"/>
              <a:gd name="connsiteY4" fmla="*/ 930957 h 2511723"/>
              <a:gd name="connsiteX5" fmla="*/ 609 w 144012"/>
              <a:gd name="connsiteY5" fmla="*/ 31466 h 251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12" h="2511723">
                <a:moveTo>
                  <a:pt x="609" y="31466"/>
                </a:moveTo>
                <a:cubicBezTo>
                  <a:pt x="8892" y="261723"/>
                  <a:pt x="113253" y="1959657"/>
                  <a:pt x="134788" y="2312496"/>
                </a:cubicBezTo>
                <a:cubicBezTo>
                  <a:pt x="156323" y="2665335"/>
                  <a:pt x="133959" y="2511278"/>
                  <a:pt x="129818" y="2148500"/>
                </a:cubicBezTo>
                <a:cubicBezTo>
                  <a:pt x="125677" y="1785722"/>
                  <a:pt x="117394" y="338750"/>
                  <a:pt x="109940" y="135826"/>
                </a:cubicBezTo>
                <a:cubicBezTo>
                  <a:pt x="102486" y="-67098"/>
                  <a:pt x="99172" y="952492"/>
                  <a:pt x="85092" y="930957"/>
                </a:cubicBezTo>
                <a:cubicBezTo>
                  <a:pt x="71012" y="909422"/>
                  <a:pt x="-7674" y="-198791"/>
                  <a:pt x="609" y="3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E4FE2CB-44F5-5875-F663-ED2C9430B3B7}"/>
              </a:ext>
            </a:extLst>
          </p:cNvPr>
          <p:cNvSpPr/>
          <p:nvPr/>
        </p:nvSpPr>
        <p:spPr>
          <a:xfrm>
            <a:off x="7239339" y="4301170"/>
            <a:ext cx="348074" cy="858276"/>
          </a:xfrm>
          <a:custGeom>
            <a:avLst/>
            <a:gdLst>
              <a:gd name="connsiteX0" fmla="*/ 344218 w 348074"/>
              <a:gd name="connsiteY0" fmla="*/ 12413 h 858276"/>
              <a:gd name="connsiteX1" fmla="*/ 11257 w 348074"/>
              <a:gd name="connsiteY1" fmla="*/ 832391 h 858276"/>
              <a:gd name="connsiteX2" fmla="*/ 90770 w 348074"/>
              <a:gd name="connsiteY2" fmla="*/ 633608 h 858276"/>
              <a:gd name="connsiteX3" fmla="*/ 215009 w 348074"/>
              <a:gd name="connsiteY3" fmla="*/ 434826 h 858276"/>
              <a:gd name="connsiteX4" fmla="*/ 155374 w 348074"/>
              <a:gd name="connsiteY4" fmla="*/ 474582 h 858276"/>
              <a:gd name="connsiteX5" fmla="*/ 205070 w 348074"/>
              <a:gd name="connsiteY5" fmla="*/ 335434 h 858276"/>
              <a:gd name="connsiteX6" fmla="*/ 234887 w 348074"/>
              <a:gd name="connsiteY6" fmla="*/ 191317 h 858276"/>
              <a:gd name="connsiteX7" fmla="*/ 195131 w 348074"/>
              <a:gd name="connsiteY7" fmla="*/ 325495 h 858276"/>
              <a:gd name="connsiteX8" fmla="*/ 344218 w 348074"/>
              <a:gd name="connsiteY8" fmla="*/ 12413 h 8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074" h="858276">
                <a:moveTo>
                  <a:pt x="344218" y="12413"/>
                </a:moveTo>
                <a:cubicBezTo>
                  <a:pt x="313572" y="96896"/>
                  <a:pt x="53498" y="728858"/>
                  <a:pt x="11257" y="832391"/>
                </a:cubicBezTo>
                <a:cubicBezTo>
                  <a:pt x="-30984" y="935924"/>
                  <a:pt x="56811" y="699869"/>
                  <a:pt x="90770" y="633608"/>
                </a:cubicBezTo>
                <a:cubicBezTo>
                  <a:pt x="124729" y="567347"/>
                  <a:pt x="204242" y="461330"/>
                  <a:pt x="215009" y="434826"/>
                </a:cubicBezTo>
                <a:cubicBezTo>
                  <a:pt x="225776" y="408322"/>
                  <a:pt x="157030" y="491147"/>
                  <a:pt x="155374" y="474582"/>
                </a:cubicBezTo>
                <a:cubicBezTo>
                  <a:pt x="153718" y="458017"/>
                  <a:pt x="191818" y="382645"/>
                  <a:pt x="205070" y="335434"/>
                </a:cubicBezTo>
                <a:cubicBezTo>
                  <a:pt x="218322" y="288223"/>
                  <a:pt x="236543" y="192973"/>
                  <a:pt x="234887" y="191317"/>
                </a:cubicBezTo>
                <a:cubicBezTo>
                  <a:pt x="233231" y="189661"/>
                  <a:pt x="176909" y="349515"/>
                  <a:pt x="195131" y="325495"/>
                </a:cubicBezTo>
                <a:cubicBezTo>
                  <a:pt x="213353" y="301475"/>
                  <a:pt x="374864" y="-72070"/>
                  <a:pt x="344218" y="12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F519AFBB-A93D-4645-BF62-DDBDCBA7F90A}"/>
              </a:ext>
            </a:extLst>
          </p:cNvPr>
          <p:cNvSpPr/>
          <p:nvPr/>
        </p:nvSpPr>
        <p:spPr>
          <a:xfrm>
            <a:off x="7050241" y="4368272"/>
            <a:ext cx="663968" cy="1536365"/>
          </a:xfrm>
          <a:custGeom>
            <a:avLst/>
            <a:gdLst>
              <a:gd name="connsiteX0" fmla="*/ 657555 w 663968"/>
              <a:gd name="connsiteY0" fmla="*/ 14885 h 1536365"/>
              <a:gd name="connsiteX1" fmla="*/ 41329 w 663968"/>
              <a:gd name="connsiteY1" fmla="*/ 1446119 h 1536365"/>
              <a:gd name="connsiteX2" fmla="*/ 91024 w 663968"/>
              <a:gd name="connsiteY2" fmla="*/ 1302002 h 1536365"/>
              <a:gd name="connsiteX3" fmla="*/ 369320 w 663968"/>
              <a:gd name="connsiteY3" fmla="*/ 596324 h 1536365"/>
              <a:gd name="connsiteX4" fmla="*/ 364350 w 663968"/>
              <a:gd name="connsiteY4" fmla="*/ 690745 h 1536365"/>
              <a:gd name="connsiteX5" fmla="*/ 657555 w 663968"/>
              <a:gd name="connsiteY5" fmla="*/ 14885 h 153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968" h="1536365">
                <a:moveTo>
                  <a:pt x="657555" y="14885"/>
                </a:moveTo>
                <a:cubicBezTo>
                  <a:pt x="603718" y="140781"/>
                  <a:pt x="135751" y="1231599"/>
                  <a:pt x="41329" y="1446119"/>
                </a:cubicBezTo>
                <a:cubicBezTo>
                  <a:pt x="-53093" y="1660639"/>
                  <a:pt x="36359" y="1443635"/>
                  <a:pt x="91024" y="1302002"/>
                </a:cubicBezTo>
                <a:cubicBezTo>
                  <a:pt x="145689" y="1160369"/>
                  <a:pt x="323766" y="698200"/>
                  <a:pt x="369320" y="596324"/>
                </a:cubicBezTo>
                <a:cubicBezTo>
                  <a:pt x="414874" y="494448"/>
                  <a:pt x="318796" y="781025"/>
                  <a:pt x="364350" y="690745"/>
                </a:cubicBezTo>
                <a:cubicBezTo>
                  <a:pt x="409904" y="600465"/>
                  <a:pt x="711392" y="-111011"/>
                  <a:pt x="657555" y="14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1B6827A5-DFE0-1304-73D0-F55F01B0AB49}"/>
              </a:ext>
            </a:extLst>
          </p:cNvPr>
          <p:cNvSpPr/>
          <p:nvPr/>
        </p:nvSpPr>
        <p:spPr>
          <a:xfrm>
            <a:off x="5695910" y="4632322"/>
            <a:ext cx="68055" cy="336635"/>
          </a:xfrm>
          <a:custGeom>
            <a:avLst/>
            <a:gdLst>
              <a:gd name="connsiteX0" fmla="*/ 40 w 68055"/>
              <a:gd name="connsiteY0" fmla="*/ 3 h 336635"/>
              <a:gd name="connsiteX1" fmla="*/ 54015 w 68055"/>
              <a:gd name="connsiteY1" fmla="*/ 273053 h 336635"/>
              <a:gd name="connsiteX2" fmla="*/ 60365 w 68055"/>
              <a:gd name="connsiteY2" fmla="*/ 336553 h 336635"/>
              <a:gd name="connsiteX3" fmla="*/ 63540 w 68055"/>
              <a:gd name="connsiteY3" fmla="*/ 266703 h 336635"/>
              <a:gd name="connsiteX4" fmla="*/ 40 w 68055"/>
              <a:gd name="connsiteY4" fmla="*/ 3 h 3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55" h="336635">
                <a:moveTo>
                  <a:pt x="40" y="3"/>
                </a:moveTo>
                <a:cubicBezTo>
                  <a:pt x="-1548" y="1061"/>
                  <a:pt x="43961" y="216961"/>
                  <a:pt x="54015" y="273053"/>
                </a:cubicBezTo>
                <a:cubicBezTo>
                  <a:pt x="64069" y="329145"/>
                  <a:pt x="58777" y="337611"/>
                  <a:pt x="60365" y="336553"/>
                </a:cubicBezTo>
                <a:cubicBezTo>
                  <a:pt x="61953" y="335495"/>
                  <a:pt x="74653" y="324382"/>
                  <a:pt x="63540" y="266703"/>
                </a:cubicBezTo>
                <a:cubicBezTo>
                  <a:pt x="52427" y="209024"/>
                  <a:pt x="1628" y="-1055"/>
                  <a:pt x="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805AC260-2898-078C-9476-D61DC8BE5682}"/>
              </a:ext>
            </a:extLst>
          </p:cNvPr>
          <p:cNvSpPr/>
          <p:nvPr/>
        </p:nvSpPr>
        <p:spPr>
          <a:xfrm>
            <a:off x="5791147" y="5155238"/>
            <a:ext cx="193731" cy="428258"/>
          </a:xfrm>
          <a:custGeom>
            <a:avLst/>
            <a:gdLst>
              <a:gd name="connsiteX0" fmla="*/ 53 w 193731"/>
              <a:gd name="connsiteY0" fmla="*/ 962 h 428258"/>
              <a:gd name="connsiteX1" fmla="*/ 85778 w 193731"/>
              <a:gd name="connsiteY1" fmla="*/ 223212 h 428258"/>
              <a:gd name="connsiteX2" fmla="*/ 117528 w 193731"/>
              <a:gd name="connsiteY2" fmla="*/ 416887 h 428258"/>
              <a:gd name="connsiteX3" fmla="*/ 120703 w 193731"/>
              <a:gd name="connsiteY3" fmla="*/ 388312 h 428258"/>
              <a:gd name="connsiteX4" fmla="*/ 193728 w 193731"/>
              <a:gd name="connsiteY4" fmla="*/ 245437 h 428258"/>
              <a:gd name="connsiteX5" fmla="*/ 123878 w 193731"/>
              <a:gd name="connsiteY5" fmla="*/ 362912 h 428258"/>
              <a:gd name="connsiteX6" fmla="*/ 101653 w 193731"/>
              <a:gd name="connsiteY6" fmla="*/ 245437 h 428258"/>
              <a:gd name="connsiteX7" fmla="*/ 165153 w 193731"/>
              <a:gd name="connsiteY7" fmla="*/ 137487 h 428258"/>
              <a:gd name="connsiteX8" fmla="*/ 104828 w 193731"/>
              <a:gd name="connsiteY8" fmla="*/ 197812 h 428258"/>
              <a:gd name="connsiteX9" fmla="*/ 73078 w 193731"/>
              <a:gd name="connsiteY9" fmla="*/ 143837 h 428258"/>
              <a:gd name="connsiteX10" fmla="*/ 53 w 193731"/>
              <a:gd name="connsiteY10" fmla="*/ 962 h 42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731" h="428258">
                <a:moveTo>
                  <a:pt x="53" y="962"/>
                </a:moveTo>
                <a:cubicBezTo>
                  <a:pt x="2170" y="14191"/>
                  <a:pt x="66199" y="153891"/>
                  <a:pt x="85778" y="223212"/>
                </a:cubicBezTo>
                <a:cubicBezTo>
                  <a:pt x="105357" y="292533"/>
                  <a:pt x="111707" y="389370"/>
                  <a:pt x="117528" y="416887"/>
                </a:cubicBezTo>
                <a:cubicBezTo>
                  <a:pt x="123349" y="444404"/>
                  <a:pt x="108003" y="416887"/>
                  <a:pt x="120703" y="388312"/>
                </a:cubicBezTo>
                <a:cubicBezTo>
                  <a:pt x="133403" y="359737"/>
                  <a:pt x="193199" y="249670"/>
                  <a:pt x="193728" y="245437"/>
                </a:cubicBezTo>
                <a:cubicBezTo>
                  <a:pt x="194257" y="241204"/>
                  <a:pt x="139224" y="362912"/>
                  <a:pt x="123878" y="362912"/>
                </a:cubicBezTo>
                <a:cubicBezTo>
                  <a:pt x="108532" y="362912"/>
                  <a:pt x="94774" y="283008"/>
                  <a:pt x="101653" y="245437"/>
                </a:cubicBezTo>
                <a:cubicBezTo>
                  <a:pt x="108532" y="207866"/>
                  <a:pt x="164624" y="145425"/>
                  <a:pt x="165153" y="137487"/>
                </a:cubicBezTo>
                <a:cubicBezTo>
                  <a:pt x="165682" y="129550"/>
                  <a:pt x="120174" y="196754"/>
                  <a:pt x="104828" y="197812"/>
                </a:cubicBezTo>
                <a:cubicBezTo>
                  <a:pt x="89482" y="198870"/>
                  <a:pt x="87365" y="172941"/>
                  <a:pt x="73078" y="143837"/>
                </a:cubicBezTo>
                <a:cubicBezTo>
                  <a:pt x="58791" y="114733"/>
                  <a:pt x="-2064" y="-12267"/>
                  <a:pt x="53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43311432-5F39-B37B-FD67-816A0D1546EC}"/>
              </a:ext>
            </a:extLst>
          </p:cNvPr>
          <p:cNvSpPr/>
          <p:nvPr/>
        </p:nvSpPr>
        <p:spPr>
          <a:xfrm>
            <a:off x="5742810" y="4975271"/>
            <a:ext cx="193554" cy="795270"/>
          </a:xfrm>
          <a:custGeom>
            <a:avLst/>
            <a:gdLst>
              <a:gd name="connsiteX0" fmla="*/ 51565 w 193554"/>
              <a:gd name="connsiteY0" fmla="*/ 9479 h 795270"/>
              <a:gd name="connsiteX1" fmla="*/ 51565 w 193554"/>
              <a:gd name="connsiteY1" fmla="*/ 63454 h 795270"/>
              <a:gd name="connsiteX2" fmla="*/ 48390 w 193554"/>
              <a:gd name="connsiteY2" fmla="*/ 368254 h 795270"/>
              <a:gd name="connsiteX3" fmla="*/ 96015 w 193554"/>
              <a:gd name="connsiteY3" fmla="*/ 552404 h 795270"/>
              <a:gd name="connsiteX4" fmla="*/ 70615 w 193554"/>
              <a:gd name="connsiteY4" fmla="*/ 495254 h 795270"/>
              <a:gd name="connsiteX5" fmla="*/ 188090 w 193554"/>
              <a:gd name="connsiteY5" fmla="*/ 787354 h 795270"/>
              <a:gd name="connsiteX6" fmla="*/ 156340 w 193554"/>
              <a:gd name="connsiteY6" fmla="*/ 695279 h 795270"/>
              <a:gd name="connsiteX7" fmla="*/ 765 w 193554"/>
              <a:gd name="connsiteY7" fmla="*/ 514304 h 795270"/>
              <a:gd name="connsiteX8" fmla="*/ 111890 w 193554"/>
              <a:gd name="connsiteY8" fmla="*/ 603204 h 795270"/>
              <a:gd name="connsiteX9" fmla="*/ 57915 w 193554"/>
              <a:gd name="connsiteY9" fmla="*/ 453979 h 795270"/>
              <a:gd name="connsiteX10" fmla="*/ 16640 w 193554"/>
              <a:gd name="connsiteY10" fmla="*/ 476204 h 795270"/>
              <a:gd name="connsiteX11" fmla="*/ 16640 w 193554"/>
              <a:gd name="connsiteY11" fmla="*/ 314279 h 795270"/>
              <a:gd name="connsiteX12" fmla="*/ 10290 w 193554"/>
              <a:gd name="connsiteY12" fmla="*/ 453979 h 795270"/>
              <a:gd name="connsiteX13" fmla="*/ 45215 w 193554"/>
              <a:gd name="connsiteY13" fmla="*/ 368254 h 795270"/>
              <a:gd name="connsiteX14" fmla="*/ 765 w 193554"/>
              <a:gd name="connsiteY14" fmla="*/ 136479 h 795270"/>
              <a:gd name="connsiteX15" fmla="*/ 19815 w 193554"/>
              <a:gd name="connsiteY15" fmla="*/ 196804 h 795270"/>
              <a:gd name="connsiteX16" fmla="*/ 51565 w 193554"/>
              <a:gd name="connsiteY16" fmla="*/ 9479 h 79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554" h="795270">
                <a:moveTo>
                  <a:pt x="51565" y="9479"/>
                </a:moveTo>
                <a:cubicBezTo>
                  <a:pt x="56857" y="-12746"/>
                  <a:pt x="52094" y="3658"/>
                  <a:pt x="51565" y="63454"/>
                </a:cubicBezTo>
                <a:cubicBezTo>
                  <a:pt x="51036" y="123250"/>
                  <a:pt x="40982" y="286762"/>
                  <a:pt x="48390" y="368254"/>
                </a:cubicBezTo>
                <a:cubicBezTo>
                  <a:pt x="55798" y="449746"/>
                  <a:pt x="92311" y="531237"/>
                  <a:pt x="96015" y="552404"/>
                </a:cubicBezTo>
                <a:cubicBezTo>
                  <a:pt x="99719" y="573571"/>
                  <a:pt x="55269" y="456096"/>
                  <a:pt x="70615" y="495254"/>
                </a:cubicBezTo>
                <a:cubicBezTo>
                  <a:pt x="85961" y="534412"/>
                  <a:pt x="173803" y="754017"/>
                  <a:pt x="188090" y="787354"/>
                </a:cubicBezTo>
                <a:cubicBezTo>
                  <a:pt x="202377" y="820691"/>
                  <a:pt x="187561" y="740787"/>
                  <a:pt x="156340" y="695279"/>
                </a:cubicBezTo>
                <a:cubicBezTo>
                  <a:pt x="125119" y="649771"/>
                  <a:pt x="8173" y="529650"/>
                  <a:pt x="765" y="514304"/>
                </a:cubicBezTo>
                <a:cubicBezTo>
                  <a:pt x="-6643" y="498958"/>
                  <a:pt x="102365" y="613258"/>
                  <a:pt x="111890" y="603204"/>
                </a:cubicBezTo>
                <a:cubicBezTo>
                  <a:pt x="121415" y="593150"/>
                  <a:pt x="73790" y="475146"/>
                  <a:pt x="57915" y="453979"/>
                </a:cubicBezTo>
                <a:cubicBezTo>
                  <a:pt x="42040" y="432812"/>
                  <a:pt x="23519" y="499487"/>
                  <a:pt x="16640" y="476204"/>
                </a:cubicBezTo>
                <a:cubicBezTo>
                  <a:pt x="9761" y="452921"/>
                  <a:pt x="17698" y="317983"/>
                  <a:pt x="16640" y="314279"/>
                </a:cubicBezTo>
                <a:cubicBezTo>
                  <a:pt x="15582" y="310575"/>
                  <a:pt x="5528" y="444983"/>
                  <a:pt x="10290" y="453979"/>
                </a:cubicBezTo>
                <a:cubicBezTo>
                  <a:pt x="15052" y="462975"/>
                  <a:pt x="46802" y="421171"/>
                  <a:pt x="45215" y="368254"/>
                </a:cubicBezTo>
                <a:cubicBezTo>
                  <a:pt x="43628" y="315337"/>
                  <a:pt x="4998" y="165054"/>
                  <a:pt x="765" y="136479"/>
                </a:cubicBezTo>
                <a:cubicBezTo>
                  <a:pt x="-3468" y="107904"/>
                  <a:pt x="10819" y="219029"/>
                  <a:pt x="19815" y="196804"/>
                </a:cubicBezTo>
                <a:cubicBezTo>
                  <a:pt x="28811" y="174579"/>
                  <a:pt x="46273" y="31704"/>
                  <a:pt x="51565" y="9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E1F3083-1720-0BE7-B9C3-38F33C5130A7}"/>
              </a:ext>
            </a:extLst>
          </p:cNvPr>
          <p:cNvSpPr/>
          <p:nvPr/>
        </p:nvSpPr>
        <p:spPr>
          <a:xfrm>
            <a:off x="6334400" y="649987"/>
            <a:ext cx="1270298" cy="706392"/>
          </a:xfrm>
          <a:custGeom>
            <a:avLst/>
            <a:gdLst>
              <a:gd name="connsiteX0" fmla="*/ 16824 w 1270298"/>
              <a:gd name="connsiteY0" fmla="*/ 137719 h 706392"/>
              <a:gd name="connsiteX1" fmla="*/ 286737 w 1270298"/>
              <a:gd name="connsiteY1" fmla="*/ 104668 h 706392"/>
              <a:gd name="connsiteX2" fmla="*/ 562159 w 1270298"/>
              <a:gd name="connsiteY2" fmla="*/ 225854 h 706392"/>
              <a:gd name="connsiteX3" fmla="*/ 352839 w 1270298"/>
              <a:gd name="connsiteY3" fmla="*/ 148736 h 706392"/>
              <a:gd name="connsiteX4" fmla="*/ 898173 w 1270298"/>
              <a:gd name="connsiteY4" fmla="*/ 325006 h 706392"/>
              <a:gd name="connsiteX5" fmla="*/ 358347 w 1270298"/>
              <a:gd name="connsiteY5" fmla="*/ 115685 h 706392"/>
              <a:gd name="connsiteX6" fmla="*/ 299 w 1270298"/>
              <a:gd name="connsiteY6" fmla="*/ 8 h 706392"/>
              <a:gd name="connsiteX7" fmla="*/ 297754 w 1270298"/>
              <a:gd name="connsiteY7" fmla="*/ 110177 h 706392"/>
              <a:gd name="connsiteX8" fmla="*/ 358347 w 1270298"/>
              <a:gd name="connsiteY8" fmla="*/ 198312 h 706392"/>
              <a:gd name="connsiteX9" fmla="*/ 628260 w 1270298"/>
              <a:gd name="connsiteY9" fmla="*/ 325006 h 706392"/>
              <a:gd name="connsiteX10" fmla="*/ 573176 w 1270298"/>
              <a:gd name="connsiteY10" fmla="*/ 275430 h 706392"/>
              <a:gd name="connsiteX11" fmla="*/ 1267239 w 1270298"/>
              <a:gd name="connsiteY11" fmla="*/ 705088 h 706392"/>
              <a:gd name="connsiteX12" fmla="*/ 799022 w 1270298"/>
              <a:gd name="connsiteY12" fmla="*/ 396615 h 706392"/>
              <a:gd name="connsiteX13" fmla="*/ 143518 w 1270298"/>
              <a:gd name="connsiteY13" fmla="*/ 49584 h 706392"/>
              <a:gd name="connsiteX14" fmla="*/ 330805 w 1270298"/>
              <a:gd name="connsiteY14" fmla="*/ 27550 h 706392"/>
              <a:gd name="connsiteX15" fmla="*/ 16824 w 1270298"/>
              <a:gd name="connsiteY15" fmla="*/ 137719 h 7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0298" h="706392">
                <a:moveTo>
                  <a:pt x="16824" y="137719"/>
                </a:moveTo>
                <a:cubicBezTo>
                  <a:pt x="9479" y="150572"/>
                  <a:pt x="195848" y="89979"/>
                  <a:pt x="286737" y="104668"/>
                </a:cubicBezTo>
                <a:cubicBezTo>
                  <a:pt x="377626" y="119357"/>
                  <a:pt x="551142" y="218509"/>
                  <a:pt x="562159" y="225854"/>
                </a:cubicBezTo>
                <a:cubicBezTo>
                  <a:pt x="573176" y="233199"/>
                  <a:pt x="296837" y="132211"/>
                  <a:pt x="352839" y="148736"/>
                </a:cubicBezTo>
                <a:cubicBezTo>
                  <a:pt x="408841" y="165261"/>
                  <a:pt x="897255" y="330514"/>
                  <a:pt x="898173" y="325006"/>
                </a:cubicBezTo>
                <a:cubicBezTo>
                  <a:pt x="899091" y="319498"/>
                  <a:pt x="507993" y="169851"/>
                  <a:pt x="358347" y="115685"/>
                </a:cubicBezTo>
                <a:cubicBezTo>
                  <a:pt x="208701" y="61519"/>
                  <a:pt x="10398" y="926"/>
                  <a:pt x="299" y="8"/>
                </a:cubicBezTo>
                <a:cubicBezTo>
                  <a:pt x="-9800" y="-910"/>
                  <a:pt x="238080" y="77126"/>
                  <a:pt x="297754" y="110177"/>
                </a:cubicBezTo>
                <a:cubicBezTo>
                  <a:pt x="357428" y="143228"/>
                  <a:pt x="303263" y="162507"/>
                  <a:pt x="358347" y="198312"/>
                </a:cubicBezTo>
                <a:cubicBezTo>
                  <a:pt x="413431" y="234117"/>
                  <a:pt x="592455" y="312153"/>
                  <a:pt x="628260" y="325006"/>
                </a:cubicBezTo>
                <a:cubicBezTo>
                  <a:pt x="664065" y="337859"/>
                  <a:pt x="466680" y="212083"/>
                  <a:pt x="573176" y="275430"/>
                </a:cubicBezTo>
                <a:cubicBezTo>
                  <a:pt x="679672" y="338777"/>
                  <a:pt x="1229598" y="684891"/>
                  <a:pt x="1267239" y="705088"/>
                </a:cubicBezTo>
                <a:cubicBezTo>
                  <a:pt x="1304880" y="725285"/>
                  <a:pt x="986309" y="505866"/>
                  <a:pt x="799022" y="396615"/>
                </a:cubicBezTo>
                <a:cubicBezTo>
                  <a:pt x="611735" y="287364"/>
                  <a:pt x="221554" y="111095"/>
                  <a:pt x="143518" y="49584"/>
                </a:cubicBezTo>
                <a:cubicBezTo>
                  <a:pt x="65482" y="-11927"/>
                  <a:pt x="347330" y="11943"/>
                  <a:pt x="330805" y="27550"/>
                </a:cubicBezTo>
                <a:cubicBezTo>
                  <a:pt x="314280" y="43157"/>
                  <a:pt x="24169" y="124866"/>
                  <a:pt x="16824" y="137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9EDF88F9-5E45-32A0-41EC-319B91CAA3BA}"/>
              </a:ext>
            </a:extLst>
          </p:cNvPr>
          <p:cNvSpPr/>
          <p:nvPr/>
        </p:nvSpPr>
        <p:spPr>
          <a:xfrm>
            <a:off x="4437054" y="643925"/>
            <a:ext cx="1993437" cy="1476996"/>
          </a:xfrm>
          <a:custGeom>
            <a:avLst/>
            <a:gdLst>
              <a:gd name="connsiteX0" fmla="*/ 1985780 w 1993437"/>
              <a:gd name="connsiteY0" fmla="*/ 55646 h 1476996"/>
              <a:gd name="connsiteX1" fmla="*/ 1115447 w 1993437"/>
              <a:gd name="connsiteY1" fmla="*/ 66663 h 1476996"/>
              <a:gd name="connsiteX2" fmla="*/ 1247650 w 1993437"/>
              <a:gd name="connsiteY2" fmla="*/ 83188 h 1476996"/>
              <a:gd name="connsiteX3" fmla="*/ 691298 w 1993437"/>
              <a:gd name="connsiteY3" fmla="*/ 309034 h 1476996"/>
              <a:gd name="connsiteX4" fmla="*/ 812483 w 1993437"/>
              <a:gd name="connsiteY4" fmla="*/ 237424 h 1476996"/>
              <a:gd name="connsiteX5" fmla="*/ 371809 w 1993437"/>
              <a:gd name="connsiteY5" fmla="*/ 738692 h 1476996"/>
              <a:gd name="connsiteX6" fmla="*/ 465452 w 1993437"/>
              <a:gd name="connsiteY6" fmla="*/ 589964 h 1476996"/>
              <a:gd name="connsiteX7" fmla="*/ 8252 w 1993437"/>
              <a:gd name="connsiteY7" fmla="*/ 1460297 h 1476996"/>
              <a:gd name="connsiteX8" fmla="*/ 201047 w 1993437"/>
              <a:gd name="connsiteY8" fmla="*/ 1102248 h 1476996"/>
              <a:gd name="connsiteX9" fmla="*/ 575621 w 1993437"/>
              <a:gd name="connsiteY9" fmla="*/ 364118 h 1476996"/>
              <a:gd name="connsiteX10" fmla="*/ 504011 w 1993437"/>
              <a:gd name="connsiteY10" fmla="*/ 551405 h 1476996"/>
              <a:gd name="connsiteX11" fmla="*/ 1220107 w 1993437"/>
              <a:gd name="connsiteY11" fmla="*/ 22595 h 1476996"/>
              <a:gd name="connsiteX12" fmla="*/ 1060363 w 1993437"/>
              <a:gd name="connsiteY12" fmla="*/ 187848 h 1476996"/>
              <a:gd name="connsiteX13" fmla="*/ 1501038 w 1993437"/>
              <a:gd name="connsiteY13" fmla="*/ 110730 h 1476996"/>
              <a:gd name="connsiteX14" fmla="*/ 1087905 w 1993437"/>
              <a:gd name="connsiteY14" fmla="*/ 94205 h 1476996"/>
              <a:gd name="connsiteX15" fmla="*/ 1704850 w 1993437"/>
              <a:gd name="connsiteY15" fmla="*/ 116239 h 1476996"/>
              <a:gd name="connsiteX16" fmla="*/ 1550613 w 1993437"/>
              <a:gd name="connsiteY16" fmla="*/ 562 h 1476996"/>
              <a:gd name="connsiteX17" fmla="*/ 1985780 w 1993437"/>
              <a:gd name="connsiteY17" fmla="*/ 55646 h 14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3437" h="1476996">
                <a:moveTo>
                  <a:pt x="1985780" y="55646"/>
                </a:moveTo>
                <a:cubicBezTo>
                  <a:pt x="1913252" y="66663"/>
                  <a:pt x="1238469" y="62073"/>
                  <a:pt x="1115447" y="66663"/>
                </a:cubicBezTo>
                <a:cubicBezTo>
                  <a:pt x="992425" y="71253"/>
                  <a:pt x="1318341" y="42793"/>
                  <a:pt x="1247650" y="83188"/>
                </a:cubicBezTo>
                <a:cubicBezTo>
                  <a:pt x="1176958" y="123583"/>
                  <a:pt x="763826" y="283328"/>
                  <a:pt x="691298" y="309034"/>
                </a:cubicBezTo>
                <a:cubicBezTo>
                  <a:pt x="618770" y="334740"/>
                  <a:pt x="865731" y="165814"/>
                  <a:pt x="812483" y="237424"/>
                </a:cubicBezTo>
                <a:cubicBezTo>
                  <a:pt x="759235" y="309034"/>
                  <a:pt x="429647" y="679935"/>
                  <a:pt x="371809" y="738692"/>
                </a:cubicBezTo>
                <a:cubicBezTo>
                  <a:pt x="313971" y="797449"/>
                  <a:pt x="526045" y="469697"/>
                  <a:pt x="465452" y="589964"/>
                </a:cubicBezTo>
                <a:cubicBezTo>
                  <a:pt x="404859" y="710231"/>
                  <a:pt x="52319" y="1374916"/>
                  <a:pt x="8252" y="1460297"/>
                </a:cubicBezTo>
                <a:cubicBezTo>
                  <a:pt x="-35815" y="1545678"/>
                  <a:pt x="106486" y="1284944"/>
                  <a:pt x="201047" y="1102248"/>
                </a:cubicBezTo>
                <a:cubicBezTo>
                  <a:pt x="295608" y="919552"/>
                  <a:pt x="525127" y="455925"/>
                  <a:pt x="575621" y="364118"/>
                </a:cubicBezTo>
                <a:cubicBezTo>
                  <a:pt x="626115" y="272311"/>
                  <a:pt x="396597" y="608325"/>
                  <a:pt x="504011" y="551405"/>
                </a:cubicBezTo>
                <a:cubicBezTo>
                  <a:pt x="611425" y="494485"/>
                  <a:pt x="1127382" y="83188"/>
                  <a:pt x="1220107" y="22595"/>
                </a:cubicBezTo>
                <a:cubicBezTo>
                  <a:pt x="1312832" y="-37998"/>
                  <a:pt x="1013541" y="173159"/>
                  <a:pt x="1060363" y="187848"/>
                </a:cubicBezTo>
                <a:cubicBezTo>
                  <a:pt x="1107185" y="202537"/>
                  <a:pt x="1496448" y="126337"/>
                  <a:pt x="1501038" y="110730"/>
                </a:cubicBezTo>
                <a:cubicBezTo>
                  <a:pt x="1505628" y="95123"/>
                  <a:pt x="1087905" y="94205"/>
                  <a:pt x="1087905" y="94205"/>
                </a:cubicBezTo>
                <a:cubicBezTo>
                  <a:pt x="1121874" y="95123"/>
                  <a:pt x="1627732" y="131846"/>
                  <a:pt x="1704850" y="116239"/>
                </a:cubicBezTo>
                <a:cubicBezTo>
                  <a:pt x="1781968" y="100632"/>
                  <a:pt x="1508382" y="6989"/>
                  <a:pt x="1550613" y="562"/>
                </a:cubicBezTo>
                <a:cubicBezTo>
                  <a:pt x="1592844" y="-5865"/>
                  <a:pt x="2058308" y="44629"/>
                  <a:pt x="1985780" y="55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6467850B-32D2-79D9-7729-2E5E138AC6C0}"/>
              </a:ext>
            </a:extLst>
          </p:cNvPr>
          <p:cNvSpPr/>
          <p:nvPr/>
        </p:nvSpPr>
        <p:spPr>
          <a:xfrm>
            <a:off x="6328208" y="660973"/>
            <a:ext cx="1786564" cy="2469307"/>
          </a:xfrm>
          <a:custGeom>
            <a:avLst/>
            <a:gdLst>
              <a:gd name="connsiteX0" fmla="*/ 982 w 1786564"/>
              <a:gd name="connsiteY0" fmla="*/ 225885 h 2469307"/>
              <a:gd name="connsiteX1" fmla="*/ 370047 w 1786564"/>
              <a:gd name="connsiteY1" fmla="*/ 242410 h 2469307"/>
              <a:gd name="connsiteX2" fmla="*/ 1009026 w 1786564"/>
              <a:gd name="connsiteY2" fmla="*/ 743678 h 2469307"/>
              <a:gd name="connsiteX3" fmla="*/ 1042076 w 1786564"/>
              <a:gd name="connsiteY3" fmla="*/ 694102 h 2469307"/>
              <a:gd name="connsiteX4" fmla="*/ 1389108 w 1786564"/>
              <a:gd name="connsiteY4" fmla="*/ 1145793 h 2469307"/>
              <a:gd name="connsiteX5" fmla="*/ 1356057 w 1786564"/>
              <a:gd name="connsiteY5" fmla="*/ 1090709 h 2469307"/>
              <a:gd name="connsiteX6" fmla="*/ 1543344 w 1786564"/>
              <a:gd name="connsiteY6" fmla="*/ 1608502 h 2469307"/>
              <a:gd name="connsiteX7" fmla="*/ 1526819 w 1786564"/>
              <a:gd name="connsiteY7" fmla="*/ 1399181 h 2469307"/>
              <a:gd name="connsiteX8" fmla="*/ 1785715 w 1786564"/>
              <a:gd name="connsiteY8" fmla="*/ 2462309 h 2469307"/>
              <a:gd name="connsiteX9" fmla="*/ 1587411 w 1786564"/>
              <a:gd name="connsiteY9" fmla="*/ 1790280 h 2469307"/>
              <a:gd name="connsiteX10" fmla="*/ 1020043 w 1786564"/>
              <a:gd name="connsiteY10" fmla="*/ 457239 h 2469307"/>
              <a:gd name="connsiteX11" fmla="*/ 1108178 w 1786564"/>
              <a:gd name="connsiteY11" fmla="*/ 787745 h 2469307"/>
              <a:gd name="connsiteX12" fmla="*/ 403098 w 1786564"/>
              <a:gd name="connsiteY12" fmla="*/ 192834 h 2469307"/>
              <a:gd name="connsiteX13" fmla="*/ 215811 w 1786564"/>
              <a:gd name="connsiteY13" fmla="*/ 39 h 2469307"/>
              <a:gd name="connsiteX14" fmla="*/ 397590 w 1786564"/>
              <a:gd name="connsiteY14" fmla="*/ 176309 h 2469307"/>
              <a:gd name="connsiteX15" fmla="*/ 414115 w 1786564"/>
              <a:gd name="connsiteY15" fmla="*/ 225885 h 2469307"/>
              <a:gd name="connsiteX16" fmla="*/ 105643 w 1786564"/>
              <a:gd name="connsiteY16" fmla="*/ 49615 h 2469307"/>
              <a:gd name="connsiteX17" fmla="*/ 474708 w 1786564"/>
              <a:gd name="connsiteY17" fmla="*/ 275461 h 2469307"/>
              <a:gd name="connsiteX18" fmla="*/ 982 w 1786564"/>
              <a:gd name="connsiteY18" fmla="*/ 225885 h 24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6564" h="2469307">
                <a:moveTo>
                  <a:pt x="982" y="225885"/>
                </a:moveTo>
                <a:cubicBezTo>
                  <a:pt x="-16462" y="220376"/>
                  <a:pt x="202040" y="156111"/>
                  <a:pt x="370047" y="242410"/>
                </a:cubicBezTo>
                <a:cubicBezTo>
                  <a:pt x="538054" y="328709"/>
                  <a:pt x="897021" y="668396"/>
                  <a:pt x="1009026" y="743678"/>
                </a:cubicBezTo>
                <a:cubicBezTo>
                  <a:pt x="1121031" y="818960"/>
                  <a:pt x="978729" y="627083"/>
                  <a:pt x="1042076" y="694102"/>
                </a:cubicBezTo>
                <a:cubicBezTo>
                  <a:pt x="1105423" y="761121"/>
                  <a:pt x="1336778" y="1079692"/>
                  <a:pt x="1389108" y="1145793"/>
                </a:cubicBezTo>
                <a:cubicBezTo>
                  <a:pt x="1441438" y="1211894"/>
                  <a:pt x="1330351" y="1013591"/>
                  <a:pt x="1356057" y="1090709"/>
                </a:cubicBezTo>
                <a:cubicBezTo>
                  <a:pt x="1381763" y="1167827"/>
                  <a:pt x="1514884" y="1557090"/>
                  <a:pt x="1543344" y="1608502"/>
                </a:cubicBezTo>
                <a:cubicBezTo>
                  <a:pt x="1571804" y="1659914"/>
                  <a:pt x="1486424" y="1256880"/>
                  <a:pt x="1526819" y="1399181"/>
                </a:cubicBezTo>
                <a:cubicBezTo>
                  <a:pt x="1567214" y="1541482"/>
                  <a:pt x="1775616" y="2397126"/>
                  <a:pt x="1785715" y="2462309"/>
                </a:cubicBezTo>
                <a:cubicBezTo>
                  <a:pt x="1795814" y="2527492"/>
                  <a:pt x="1715023" y="2124458"/>
                  <a:pt x="1587411" y="1790280"/>
                </a:cubicBezTo>
                <a:cubicBezTo>
                  <a:pt x="1459799" y="1456102"/>
                  <a:pt x="1099915" y="624328"/>
                  <a:pt x="1020043" y="457239"/>
                </a:cubicBezTo>
                <a:cubicBezTo>
                  <a:pt x="940171" y="290150"/>
                  <a:pt x="1211002" y="831812"/>
                  <a:pt x="1108178" y="787745"/>
                </a:cubicBezTo>
                <a:cubicBezTo>
                  <a:pt x="1005354" y="743678"/>
                  <a:pt x="551826" y="324118"/>
                  <a:pt x="403098" y="192834"/>
                </a:cubicBezTo>
                <a:cubicBezTo>
                  <a:pt x="254370" y="61550"/>
                  <a:pt x="216729" y="2793"/>
                  <a:pt x="215811" y="39"/>
                </a:cubicBezTo>
                <a:cubicBezTo>
                  <a:pt x="214893" y="-2715"/>
                  <a:pt x="364539" y="138668"/>
                  <a:pt x="397590" y="176309"/>
                </a:cubicBezTo>
                <a:cubicBezTo>
                  <a:pt x="430641" y="213950"/>
                  <a:pt x="462773" y="247001"/>
                  <a:pt x="414115" y="225885"/>
                </a:cubicBezTo>
                <a:cubicBezTo>
                  <a:pt x="365457" y="204769"/>
                  <a:pt x="95544" y="41352"/>
                  <a:pt x="105643" y="49615"/>
                </a:cubicBezTo>
                <a:cubicBezTo>
                  <a:pt x="115742" y="57878"/>
                  <a:pt x="495824" y="249755"/>
                  <a:pt x="474708" y="275461"/>
                </a:cubicBezTo>
                <a:cubicBezTo>
                  <a:pt x="453592" y="301167"/>
                  <a:pt x="18426" y="231394"/>
                  <a:pt x="982" y="22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962FD36-F17D-3105-E626-1A4442E029ED}"/>
              </a:ext>
            </a:extLst>
          </p:cNvPr>
          <p:cNvSpPr/>
          <p:nvPr/>
        </p:nvSpPr>
        <p:spPr>
          <a:xfrm>
            <a:off x="4287208" y="739592"/>
            <a:ext cx="2075939" cy="2216419"/>
          </a:xfrm>
          <a:custGeom>
            <a:avLst/>
            <a:gdLst>
              <a:gd name="connsiteX0" fmla="*/ 2075033 w 2075939"/>
              <a:gd name="connsiteY0" fmla="*/ 169300 h 2216419"/>
              <a:gd name="connsiteX1" fmla="*/ 1623341 w 2075939"/>
              <a:gd name="connsiteY1" fmla="*/ 108707 h 2216419"/>
              <a:gd name="connsiteX2" fmla="*/ 841144 w 2075939"/>
              <a:gd name="connsiteY2" fmla="*/ 692601 h 2216419"/>
              <a:gd name="connsiteX3" fmla="*/ 923770 w 2075939"/>
              <a:gd name="connsiteY3" fmla="*/ 499806 h 2216419"/>
              <a:gd name="connsiteX4" fmla="*/ 428011 w 2075939"/>
              <a:gd name="connsiteY4" fmla="*/ 1155309 h 2216419"/>
              <a:gd name="connsiteX5" fmla="*/ 455553 w 2075939"/>
              <a:gd name="connsiteY5" fmla="*/ 979039 h 2216419"/>
              <a:gd name="connsiteX6" fmla="*/ 20387 w 2075939"/>
              <a:gd name="connsiteY6" fmla="*/ 2185386 h 2216419"/>
              <a:gd name="connsiteX7" fmla="*/ 163606 w 2075939"/>
              <a:gd name="connsiteY7" fmla="*/ 1722678 h 2216419"/>
              <a:gd name="connsiteX8" fmla="*/ 962329 w 2075939"/>
              <a:gd name="connsiteY8" fmla="*/ 262943 h 2216419"/>
              <a:gd name="connsiteX9" fmla="*/ 819110 w 2075939"/>
              <a:gd name="connsiteY9" fmla="*/ 626500 h 2216419"/>
              <a:gd name="connsiteX10" fmla="*/ 1480122 w 2075939"/>
              <a:gd name="connsiteY10" fmla="*/ 4047 h 2216419"/>
              <a:gd name="connsiteX11" fmla="*/ 1215717 w 2075939"/>
              <a:gd name="connsiteY11" fmla="*/ 345569 h 2216419"/>
              <a:gd name="connsiteX12" fmla="*/ 1436055 w 2075939"/>
              <a:gd name="connsiteY12" fmla="*/ 86673 h 2216419"/>
              <a:gd name="connsiteX13" fmla="*/ 1981390 w 2075939"/>
              <a:gd name="connsiteY13" fmla="*/ 235401 h 2216419"/>
              <a:gd name="connsiteX14" fmla="*/ 1513173 w 2075939"/>
              <a:gd name="connsiteY14" fmla="*/ 108707 h 2216419"/>
              <a:gd name="connsiteX15" fmla="*/ 2075033 w 2075939"/>
              <a:gd name="connsiteY15" fmla="*/ 169300 h 221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5939" h="2216419">
                <a:moveTo>
                  <a:pt x="2075033" y="169300"/>
                </a:moveTo>
                <a:cubicBezTo>
                  <a:pt x="2093394" y="169300"/>
                  <a:pt x="1828989" y="21490"/>
                  <a:pt x="1623341" y="108707"/>
                </a:cubicBezTo>
                <a:cubicBezTo>
                  <a:pt x="1417693" y="195924"/>
                  <a:pt x="957739" y="627418"/>
                  <a:pt x="841144" y="692601"/>
                </a:cubicBezTo>
                <a:cubicBezTo>
                  <a:pt x="724549" y="757784"/>
                  <a:pt x="992625" y="422688"/>
                  <a:pt x="923770" y="499806"/>
                </a:cubicBezTo>
                <a:cubicBezTo>
                  <a:pt x="854915" y="576924"/>
                  <a:pt x="506047" y="1075437"/>
                  <a:pt x="428011" y="1155309"/>
                </a:cubicBezTo>
                <a:cubicBezTo>
                  <a:pt x="349975" y="1235181"/>
                  <a:pt x="523490" y="807360"/>
                  <a:pt x="455553" y="979039"/>
                </a:cubicBezTo>
                <a:cubicBezTo>
                  <a:pt x="387616" y="1150718"/>
                  <a:pt x="69045" y="2061446"/>
                  <a:pt x="20387" y="2185386"/>
                </a:cubicBezTo>
                <a:cubicBezTo>
                  <a:pt x="-28271" y="2309326"/>
                  <a:pt x="6616" y="2043085"/>
                  <a:pt x="163606" y="1722678"/>
                </a:cubicBezTo>
                <a:cubicBezTo>
                  <a:pt x="320596" y="1402271"/>
                  <a:pt x="853078" y="445639"/>
                  <a:pt x="962329" y="262943"/>
                </a:cubicBezTo>
                <a:cubicBezTo>
                  <a:pt x="1071580" y="80247"/>
                  <a:pt x="732811" y="669649"/>
                  <a:pt x="819110" y="626500"/>
                </a:cubicBezTo>
                <a:cubicBezTo>
                  <a:pt x="905409" y="583351"/>
                  <a:pt x="1414021" y="50869"/>
                  <a:pt x="1480122" y="4047"/>
                </a:cubicBezTo>
                <a:cubicBezTo>
                  <a:pt x="1546223" y="-42775"/>
                  <a:pt x="1223061" y="331798"/>
                  <a:pt x="1215717" y="345569"/>
                </a:cubicBezTo>
                <a:cubicBezTo>
                  <a:pt x="1208373" y="359340"/>
                  <a:pt x="1308443" y="105034"/>
                  <a:pt x="1436055" y="86673"/>
                </a:cubicBezTo>
                <a:cubicBezTo>
                  <a:pt x="1563667" y="68312"/>
                  <a:pt x="1968537" y="231729"/>
                  <a:pt x="1981390" y="235401"/>
                </a:cubicBezTo>
                <a:cubicBezTo>
                  <a:pt x="1994243" y="239073"/>
                  <a:pt x="1504911" y="120642"/>
                  <a:pt x="1513173" y="108707"/>
                </a:cubicBezTo>
                <a:cubicBezTo>
                  <a:pt x="1521435" y="96772"/>
                  <a:pt x="2056672" y="169300"/>
                  <a:pt x="2075033" y="169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815961A8-B8CB-597F-A7EA-BA27EA4B33F8}"/>
              </a:ext>
            </a:extLst>
          </p:cNvPr>
          <p:cNvSpPr/>
          <p:nvPr/>
        </p:nvSpPr>
        <p:spPr>
          <a:xfrm>
            <a:off x="6279454" y="793163"/>
            <a:ext cx="1710120" cy="2663175"/>
          </a:xfrm>
          <a:custGeom>
            <a:avLst/>
            <a:gdLst>
              <a:gd name="connsiteX0" fmla="*/ 159905 w 1710120"/>
              <a:gd name="connsiteY0" fmla="*/ 303015 h 2663175"/>
              <a:gd name="connsiteX1" fmla="*/ 606088 w 1710120"/>
              <a:gd name="connsiteY1" fmla="*/ 385642 h 2663175"/>
              <a:gd name="connsiteX2" fmla="*/ 1173457 w 1710120"/>
              <a:gd name="connsiteY2" fmla="*/ 1085213 h 2663175"/>
              <a:gd name="connsiteX3" fmla="*/ 1030238 w 1710120"/>
              <a:gd name="connsiteY3" fmla="*/ 848350 h 2663175"/>
              <a:gd name="connsiteX4" fmla="*/ 1437862 w 1710120"/>
              <a:gd name="connsiteY4" fmla="*/ 1536904 h 2663175"/>
              <a:gd name="connsiteX5" fmla="*/ 1404811 w 1710120"/>
              <a:gd name="connsiteY5" fmla="*/ 1333092 h 2663175"/>
              <a:gd name="connsiteX6" fmla="*/ 1707775 w 1710120"/>
              <a:gd name="connsiteY6" fmla="*/ 2655117 h 2663175"/>
              <a:gd name="connsiteX7" fmla="*/ 1514980 w 1710120"/>
              <a:gd name="connsiteY7" fmla="*/ 1817835 h 2663175"/>
              <a:gd name="connsiteX8" fmla="*/ 991679 w 1710120"/>
              <a:gd name="connsiteY8" fmla="*/ 413184 h 2663175"/>
              <a:gd name="connsiteX9" fmla="*/ 1151423 w 1710120"/>
              <a:gd name="connsiteY9" fmla="*/ 930977 h 2663175"/>
              <a:gd name="connsiteX10" fmla="*/ 391259 w 1710120"/>
              <a:gd name="connsiteY10" fmla="*/ 55136 h 2663175"/>
              <a:gd name="connsiteX11" fmla="*/ 545495 w 1710120"/>
              <a:gd name="connsiteY11" fmla="*/ 258948 h 2663175"/>
              <a:gd name="connsiteX12" fmla="*/ 160 w 1710120"/>
              <a:gd name="connsiteY12" fmla="*/ 51 h 2663175"/>
              <a:gd name="connsiteX13" fmla="*/ 484903 w 1710120"/>
              <a:gd name="connsiteY13" fmla="*/ 236914 h 2663175"/>
              <a:gd name="connsiteX14" fmla="*/ 159905 w 1710120"/>
              <a:gd name="connsiteY14" fmla="*/ 303015 h 26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0120" h="2663175">
                <a:moveTo>
                  <a:pt x="159905" y="303015"/>
                </a:moveTo>
                <a:cubicBezTo>
                  <a:pt x="180102" y="327803"/>
                  <a:pt x="437163" y="255276"/>
                  <a:pt x="606088" y="385642"/>
                </a:cubicBezTo>
                <a:cubicBezTo>
                  <a:pt x="775013" y="516008"/>
                  <a:pt x="1102765" y="1008095"/>
                  <a:pt x="1173457" y="1085213"/>
                </a:cubicBezTo>
                <a:cubicBezTo>
                  <a:pt x="1244149" y="1162331"/>
                  <a:pt x="986171" y="773068"/>
                  <a:pt x="1030238" y="848350"/>
                </a:cubicBezTo>
                <a:cubicBezTo>
                  <a:pt x="1074306" y="923632"/>
                  <a:pt x="1375433" y="1456114"/>
                  <a:pt x="1437862" y="1536904"/>
                </a:cubicBezTo>
                <a:cubicBezTo>
                  <a:pt x="1500291" y="1617694"/>
                  <a:pt x="1359826" y="1146723"/>
                  <a:pt x="1404811" y="1333092"/>
                </a:cubicBezTo>
                <a:cubicBezTo>
                  <a:pt x="1449796" y="1519461"/>
                  <a:pt x="1689414" y="2574327"/>
                  <a:pt x="1707775" y="2655117"/>
                </a:cubicBezTo>
                <a:cubicBezTo>
                  <a:pt x="1726136" y="2735907"/>
                  <a:pt x="1634329" y="2191490"/>
                  <a:pt x="1514980" y="1817835"/>
                </a:cubicBezTo>
                <a:cubicBezTo>
                  <a:pt x="1395631" y="1444180"/>
                  <a:pt x="1052272" y="560994"/>
                  <a:pt x="991679" y="413184"/>
                </a:cubicBezTo>
                <a:cubicBezTo>
                  <a:pt x="931086" y="265374"/>
                  <a:pt x="1251493" y="990652"/>
                  <a:pt x="1151423" y="930977"/>
                </a:cubicBezTo>
                <a:cubicBezTo>
                  <a:pt x="1051353" y="871302"/>
                  <a:pt x="492247" y="167141"/>
                  <a:pt x="391259" y="55136"/>
                </a:cubicBezTo>
                <a:cubicBezTo>
                  <a:pt x="290271" y="-56869"/>
                  <a:pt x="610678" y="268129"/>
                  <a:pt x="545495" y="258948"/>
                </a:cubicBezTo>
                <a:cubicBezTo>
                  <a:pt x="480312" y="249767"/>
                  <a:pt x="10259" y="3723"/>
                  <a:pt x="160" y="51"/>
                </a:cubicBezTo>
                <a:cubicBezTo>
                  <a:pt x="-9939" y="-3621"/>
                  <a:pt x="461033" y="189174"/>
                  <a:pt x="484903" y="236914"/>
                </a:cubicBezTo>
                <a:cubicBezTo>
                  <a:pt x="508773" y="284654"/>
                  <a:pt x="139708" y="278227"/>
                  <a:pt x="159905" y="303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562252D5-A8FE-70E4-7D46-45AE88471CF8}"/>
              </a:ext>
            </a:extLst>
          </p:cNvPr>
          <p:cNvSpPr/>
          <p:nvPr/>
        </p:nvSpPr>
        <p:spPr>
          <a:xfrm>
            <a:off x="4831321" y="902805"/>
            <a:ext cx="1598351" cy="2486482"/>
          </a:xfrm>
          <a:custGeom>
            <a:avLst/>
            <a:gdLst>
              <a:gd name="connsiteX0" fmla="*/ 1591513 w 1598351"/>
              <a:gd name="connsiteY0" fmla="*/ 132781 h 2486482"/>
              <a:gd name="connsiteX1" fmla="*/ 985585 w 1598351"/>
              <a:gd name="connsiteY1" fmla="*/ 231932 h 2486482"/>
              <a:gd name="connsiteX2" fmla="*/ 660587 w 1598351"/>
              <a:gd name="connsiteY2" fmla="*/ 595489 h 2486482"/>
              <a:gd name="connsiteX3" fmla="*/ 622028 w 1598351"/>
              <a:gd name="connsiteY3" fmla="*/ 496337 h 2486482"/>
              <a:gd name="connsiteX4" fmla="*/ 93219 w 1598351"/>
              <a:gd name="connsiteY4" fmla="*/ 1339128 h 2486482"/>
              <a:gd name="connsiteX5" fmla="*/ 27118 w 1598351"/>
              <a:gd name="connsiteY5" fmla="*/ 2446323 h 2486482"/>
              <a:gd name="connsiteX6" fmla="*/ 27118 w 1598351"/>
              <a:gd name="connsiteY6" fmla="*/ 2038699 h 2486482"/>
              <a:gd name="connsiteX7" fmla="*/ 357624 w 1598351"/>
              <a:gd name="connsiteY7" fmla="*/ 127272 h 2486482"/>
              <a:gd name="connsiteX8" fmla="*/ 208896 w 1598351"/>
              <a:gd name="connsiteY8" fmla="*/ 1041672 h 2486482"/>
              <a:gd name="connsiteX9" fmla="*/ 803807 w 1598351"/>
              <a:gd name="connsiteY9" fmla="*/ 176848 h 2486482"/>
              <a:gd name="connsiteX10" fmla="*/ 572452 w 1598351"/>
              <a:gd name="connsiteY10" fmla="*/ 540405 h 2486482"/>
              <a:gd name="connsiteX11" fmla="*/ 1079228 w 1598351"/>
              <a:gd name="connsiteY11" fmla="*/ 6087 h 2486482"/>
              <a:gd name="connsiteX12" fmla="*/ 814824 w 1598351"/>
              <a:gd name="connsiteY12" fmla="*/ 242949 h 2486482"/>
              <a:gd name="connsiteX13" fmla="*/ 1283040 w 1598351"/>
              <a:gd name="connsiteY13" fmla="*/ 110747 h 2486482"/>
              <a:gd name="connsiteX14" fmla="*/ 313556 w 1598351"/>
              <a:gd name="connsiteY14" fmla="*/ 672607 h 2486482"/>
              <a:gd name="connsiteX15" fmla="*/ 1079228 w 1598351"/>
              <a:gd name="connsiteY15" fmla="*/ 165831 h 2486482"/>
              <a:gd name="connsiteX16" fmla="*/ 1299566 w 1598351"/>
              <a:gd name="connsiteY16" fmla="*/ 132781 h 2486482"/>
              <a:gd name="connsiteX17" fmla="*/ 1591513 w 1598351"/>
              <a:gd name="connsiteY17" fmla="*/ 132781 h 248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8351" h="2486482">
                <a:moveTo>
                  <a:pt x="1591513" y="132781"/>
                </a:moveTo>
                <a:cubicBezTo>
                  <a:pt x="1539183" y="149306"/>
                  <a:pt x="1140739" y="154814"/>
                  <a:pt x="985585" y="231932"/>
                </a:cubicBezTo>
                <a:cubicBezTo>
                  <a:pt x="830431" y="309050"/>
                  <a:pt x="721180" y="551422"/>
                  <a:pt x="660587" y="595489"/>
                </a:cubicBezTo>
                <a:cubicBezTo>
                  <a:pt x="599994" y="639556"/>
                  <a:pt x="716589" y="372397"/>
                  <a:pt x="622028" y="496337"/>
                </a:cubicBezTo>
                <a:cubicBezTo>
                  <a:pt x="527467" y="620277"/>
                  <a:pt x="192371" y="1014130"/>
                  <a:pt x="93219" y="1339128"/>
                </a:cubicBezTo>
                <a:cubicBezTo>
                  <a:pt x="-5933" y="1664126"/>
                  <a:pt x="38135" y="2329728"/>
                  <a:pt x="27118" y="2446323"/>
                </a:cubicBezTo>
                <a:cubicBezTo>
                  <a:pt x="16101" y="2562918"/>
                  <a:pt x="-27966" y="2425207"/>
                  <a:pt x="27118" y="2038699"/>
                </a:cubicBezTo>
                <a:cubicBezTo>
                  <a:pt x="82202" y="1652191"/>
                  <a:pt x="327328" y="293443"/>
                  <a:pt x="357624" y="127272"/>
                </a:cubicBezTo>
                <a:cubicBezTo>
                  <a:pt x="387920" y="-38899"/>
                  <a:pt x="134532" y="1033409"/>
                  <a:pt x="208896" y="1041672"/>
                </a:cubicBezTo>
                <a:cubicBezTo>
                  <a:pt x="283260" y="1049935"/>
                  <a:pt x="743214" y="260392"/>
                  <a:pt x="803807" y="176848"/>
                </a:cubicBezTo>
                <a:cubicBezTo>
                  <a:pt x="864400" y="93304"/>
                  <a:pt x="526548" y="568865"/>
                  <a:pt x="572452" y="540405"/>
                </a:cubicBezTo>
                <a:cubicBezTo>
                  <a:pt x="618356" y="511945"/>
                  <a:pt x="1038833" y="55663"/>
                  <a:pt x="1079228" y="6087"/>
                </a:cubicBezTo>
                <a:cubicBezTo>
                  <a:pt x="1119623" y="-43489"/>
                  <a:pt x="780855" y="225506"/>
                  <a:pt x="814824" y="242949"/>
                </a:cubicBezTo>
                <a:cubicBezTo>
                  <a:pt x="848793" y="260392"/>
                  <a:pt x="1366585" y="39137"/>
                  <a:pt x="1283040" y="110747"/>
                </a:cubicBezTo>
                <a:cubicBezTo>
                  <a:pt x="1199495" y="182357"/>
                  <a:pt x="347524" y="663426"/>
                  <a:pt x="313556" y="672607"/>
                </a:cubicBezTo>
                <a:cubicBezTo>
                  <a:pt x="279588" y="681788"/>
                  <a:pt x="914893" y="255802"/>
                  <a:pt x="1079228" y="165831"/>
                </a:cubicBezTo>
                <a:cubicBezTo>
                  <a:pt x="1243563" y="75860"/>
                  <a:pt x="1217858" y="137371"/>
                  <a:pt x="1299566" y="132781"/>
                </a:cubicBezTo>
                <a:cubicBezTo>
                  <a:pt x="1381274" y="128191"/>
                  <a:pt x="1643843" y="116256"/>
                  <a:pt x="1591513" y="132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C1CDA51-B265-82A9-02C8-CE5E21BD9363}"/>
              </a:ext>
            </a:extLst>
          </p:cNvPr>
          <p:cNvSpPr/>
          <p:nvPr/>
        </p:nvSpPr>
        <p:spPr>
          <a:xfrm>
            <a:off x="4254066" y="858061"/>
            <a:ext cx="1208044" cy="2061040"/>
          </a:xfrm>
          <a:custGeom>
            <a:avLst/>
            <a:gdLst>
              <a:gd name="connsiteX0" fmla="*/ 1138691 w 1208044"/>
              <a:gd name="connsiteY0" fmla="*/ 50831 h 2061040"/>
              <a:gd name="connsiteX1" fmla="*/ 1083606 w 1208044"/>
              <a:gd name="connsiteY1" fmla="*/ 127949 h 2061040"/>
              <a:gd name="connsiteX2" fmla="*/ 317934 w 1208044"/>
              <a:gd name="connsiteY2" fmla="*/ 1025823 h 2061040"/>
              <a:gd name="connsiteX3" fmla="*/ 42512 w 1208044"/>
              <a:gd name="connsiteY3" fmla="*/ 1967766 h 2061040"/>
              <a:gd name="connsiteX4" fmla="*/ 59038 w 1208044"/>
              <a:gd name="connsiteY4" fmla="*/ 1846580 h 2061040"/>
              <a:gd name="connsiteX5" fmla="*/ 593356 w 1208044"/>
              <a:gd name="connsiteY5" fmla="*/ 375828 h 2061040"/>
              <a:gd name="connsiteX6" fmla="*/ 428103 w 1208044"/>
              <a:gd name="connsiteY6" fmla="*/ 810994 h 2061040"/>
              <a:gd name="connsiteX7" fmla="*/ 896320 w 1208044"/>
              <a:gd name="connsiteY7" fmla="*/ 155491 h 2061040"/>
              <a:gd name="connsiteX8" fmla="*/ 698016 w 1208044"/>
              <a:gd name="connsiteY8" fmla="*/ 441929 h 2061040"/>
              <a:gd name="connsiteX9" fmla="*/ 1182758 w 1208044"/>
              <a:gd name="connsiteY9" fmla="*/ 23288 h 2061040"/>
              <a:gd name="connsiteX10" fmla="*/ 1138691 w 1208044"/>
              <a:gd name="connsiteY10" fmla="*/ 50831 h 206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8044" h="2061040">
                <a:moveTo>
                  <a:pt x="1138691" y="50831"/>
                </a:moveTo>
                <a:cubicBezTo>
                  <a:pt x="1122166" y="68275"/>
                  <a:pt x="1220399" y="-34550"/>
                  <a:pt x="1083606" y="127949"/>
                </a:cubicBezTo>
                <a:cubicBezTo>
                  <a:pt x="946813" y="290448"/>
                  <a:pt x="491450" y="719187"/>
                  <a:pt x="317934" y="1025823"/>
                </a:cubicBezTo>
                <a:cubicBezTo>
                  <a:pt x="144418" y="1332459"/>
                  <a:pt x="85661" y="1830973"/>
                  <a:pt x="42512" y="1967766"/>
                </a:cubicBezTo>
                <a:cubicBezTo>
                  <a:pt x="-637" y="2104559"/>
                  <a:pt x="-32769" y="2111903"/>
                  <a:pt x="59038" y="1846580"/>
                </a:cubicBezTo>
                <a:cubicBezTo>
                  <a:pt x="150845" y="1581257"/>
                  <a:pt x="531845" y="548426"/>
                  <a:pt x="593356" y="375828"/>
                </a:cubicBezTo>
                <a:cubicBezTo>
                  <a:pt x="654867" y="203230"/>
                  <a:pt x="377609" y="847717"/>
                  <a:pt x="428103" y="810994"/>
                </a:cubicBezTo>
                <a:cubicBezTo>
                  <a:pt x="478597" y="774271"/>
                  <a:pt x="851334" y="217002"/>
                  <a:pt x="896320" y="155491"/>
                </a:cubicBezTo>
                <a:cubicBezTo>
                  <a:pt x="941305" y="93980"/>
                  <a:pt x="650276" y="463963"/>
                  <a:pt x="698016" y="441929"/>
                </a:cubicBezTo>
                <a:cubicBezTo>
                  <a:pt x="745756" y="419895"/>
                  <a:pt x="1112067" y="82044"/>
                  <a:pt x="1182758" y="23288"/>
                </a:cubicBezTo>
                <a:cubicBezTo>
                  <a:pt x="1253449" y="-35468"/>
                  <a:pt x="1155216" y="33387"/>
                  <a:pt x="1138691" y="50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0035FD4-364A-0B4A-9377-6F032D95B7E7}"/>
              </a:ext>
            </a:extLst>
          </p:cNvPr>
          <p:cNvSpPr/>
          <p:nvPr/>
        </p:nvSpPr>
        <p:spPr>
          <a:xfrm>
            <a:off x="5125805" y="1140186"/>
            <a:ext cx="1393131" cy="2131230"/>
          </a:xfrm>
          <a:custGeom>
            <a:avLst/>
            <a:gdLst>
              <a:gd name="connsiteX0" fmla="*/ 1390672 w 1393131"/>
              <a:gd name="connsiteY0" fmla="*/ 60 h 2131230"/>
              <a:gd name="connsiteX1" fmla="*/ 525848 w 1393131"/>
              <a:gd name="connsiteY1" fmla="*/ 435226 h 2131230"/>
              <a:gd name="connsiteX2" fmla="*/ 30089 w 1393131"/>
              <a:gd name="connsiteY2" fmla="*/ 2027163 h 2131230"/>
              <a:gd name="connsiteX3" fmla="*/ 79665 w 1393131"/>
              <a:gd name="connsiteY3" fmla="*/ 1817843 h 2131230"/>
              <a:gd name="connsiteX4" fmla="*/ 283477 w 1393131"/>
              <a:gd name="connsiteY4" fmla="*/ 523361 h 2131230"/>
              <a:gd name="connsiteX5" fmla="*/ 173308 w 1393131"/>
              <a:gd name="connsiteY5" fmla="*/ 1222932 h 2131230"/>
              <a:gd name="connsiteX6" fmla="*/ 377120 w 1393131"/>
              <a:gd name="connsiteY6" fmla="*/ 589462 h 2131230"/>
              <a:gd name="connsiteX7" fmla="*/ 713135 w 1393131"/>
              <a:gd name="connsiteY7" fmla="*/ 49636 h 2131230"/>
              <a:gd name="connsiteX8" fmla="*/ 520340 w 1393131"/>
              <a:gd name="connsiteY8" fmla="*/ 303024 h 2131230"/>
              <a:gd name="connsiteX9" fmla="*/ 652542 w 1393131"/>
              <a:gd name="connsiteY9" fmla="*/ 198363 h 2131230"/>
              <a:gd name="connsiteX10" fmla="*/ 233901 w 1393131"/>
              <a:gd name="connsiteY10" fmla="*/ 402175 h 2131230"/>
              <a:gd name="connsiteX11" fmla="*/ 1390672 w 1393131"/>
              <a:gd name="connsiteY11" fmla="*/ 60 h 21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3131" h="2131230">
                <a:moveTo>
                  <a:pt x="1390672" y="60"/>
                </a:moveTo>
                <a:cubicBezTo>
                  <a:pt x="1439330" y="5568"/>
                  <a:pt x="752612" y="97376"/>
                  <a:pt x="525848" y="435226"/>
                </a:cubicBezTo>
                <a:cubicBezTo>
                  <a:pt x="299084" y="773076"/>
                  <a:pt x="104453" y="1796727"/>
                  <a:pt x="30089" y="2027163"/>
                </a:cubicBezTo>
                <a:cubicBezTo>
                  <a:pt x="-44275" y="2257599"/>
                  <a:pt x="37434" y="2068477"/>
                  <a:pt x="79665" y="1817843"/>
                </a:cubicBezTo>
                <a:cubicBezTo>
                  <a:pt x="121896" y="1567209"/>
                  <a:pt x="283477" y="523361"/>
                  <a:pt x="283477" y="523361"/>
                </a:cubicBezTo>
                <a:cubicBezTo>
                  <a:pt x="299084" y="424209"/>
                  <a:pt x="157701" y="1211915"/>
                  <a:pt x="173308" y="1222932"/>
                </a:cubicBezTo>
                <a:cubicBezTo>
                  <a:pt x="188915" y="1233949"/>
                  <a:pt x="287149" y="785011"/>
                  <a:pt x="377120" y="589462"/>
                </a:cubicBezTo>
                <a:cubicBezTo>
                  <a:pt x="467091" y="393913"/>
                  <a:pt x="689265" y="97376"/>
                  <a:pt x="713135" y="49636"/>
                </a:cubicBezTo>
                <a:cubicBezTo>
                  <a:pt x="737005" y="1896"/>
                  <a:pt x="530439" y="278236"/>
                  <a:pt x="520340" y="303024"/>
                </a:cubicBezTo>
                <a:cubicBezTo>
                  <a:pt x="510241" y="327812"/>
                  <a:pt x="700282" y="181838"/>
                  <a:pt x="652542" y="198363"/>
                </a:cubicBezTo>
                <a:cubicBezTo>
                  <a:pt x="604802" y="214888"/>
                  <a:pt x="112716" y="437062"/>
                  <a:pt x="233901" y="402175"/>
                </a:cubicBezTo>
                <a:cubicBezTo>
                  <a:pt x="355086" y="367288"/>
                  <a:pt x="1342014" y="-5448"/>
                  <a:pt x="139067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B507794-4F60-95EC-55A6-A0DFF49304E1}"/>
              </a:ext>
            </a:extLst>
          </p:cNvPr>
          <p:cNvSpPr/>
          <p:nvPr/>
        </p:nvSpPr>
        <p:spPr>
          <a:xfrm>
            <a:off x="4453923" y="1496970"/>
            <a:ext cx="801147" cy="2902423"/>
          </a:xfrm>
          <a:custGeom>
            <a:avLst/>
            <a:gdLst>
              <a:gd name="connsiteX0" fmla="*/ 801123 w 801147"/>
              <a:gd name="connsiteY0" fmla="*/ 1324 h 2902423"/>
              <a:gd name="connsiteX1" fmla="*/ 288838 w 801147"/>
              <a:gd name="connsiteY1" fmla="*/ 1119536 h 2902423"/>
              <a:gd name="connsiteX2" fmla="*/ 178670 w 801147"/>
              <a:gd name="connsiteY2" fmla="*/ 1598770 h 2902423"/>
              <a:gd name="connsiteX3" fmla="*/ 233754 w 801147"/>
              <a:gd name="connsiteY3" fmla="*/ 1317840 h 2902423"/>
              <a:gd name="connsiteX4" fmla="*/ 7908 w 801147"/>
              <a:gd name="connsiteY4" fmla="*/ 2821642 h 2902423"/>
              <a:gd name="connsiteX5" fmla="*/ 79518 w 801147"/>
              <a:gd name="connsiteY5" fmla="*/ 2463594 h 2902423"/>
              <a:gd name="connsiteX6" fmla="*/ 349431 w 801147"/>
              <a:gd name="connsiteY6" fmla="*/ 480558 h 2902423"/>
              <a:gd name="connsiteX7" fmla="*/ 277822 w 801147"/>
              <a:gd name="connsiteY7" fmla="*/ 921232 h 2902423"/>
              <a:gd name="connsiteX8" fmla="*/ 558752 w 801147"/>
              <a:gd name="connsiteY8" fmla="*/ 83950 h 2902423"/>
              <a:gd name="connsiteX9" fmla="*/ 266805 w 801147"/>
              <a:gd name="connsiteY9" fmla="*/ 877165 h 2902423"/>
              <a:gd name="connsiteX10" fmla="*/ 801123 w 801147"/>
              <a:gd name="connsiteY10" fmla="*/ 1324 h 29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1147" h="2902423">
                <a:moveTo>
                  <a:pt x="801123" y="1324"/>
                </a:moveTo>
                <a:cubicBezTo>
                  <a:pt x="804795" y="41719"/>
                  <a:pt x="392580" y="853295"/>
                  <a:pt x="288838" y="1119536"/>
                </a:cubicBezTo>
                <a:cubicBezTo>
                  <a:pt x="185096" y="1385777"/>
                  <a:pt x="187851" y="1565719"/>
                  <a:pt x="178670" y="1598770"/>
                </a:cubicBezTo>
                <a:cubicBezTo>
                  <a:pt x="169489" y="1631821"/>
                  <a:pt x="262214" y="1114028"/>
                  <a:pt x="233754" y="1317840"/>
                </a:cubicBezTo>
                <a:cubicBezTo>
                  <a:pt x="205294" y="1521652"/>
                  <a:pt x="33614" y="2630683"/>
                  <a:pt x="7908" y="2821642"/>
                </a:cubicBezTo>
                <a:cubicBezTo>
                  <a:pt x="-17798" y="3012601"/>
                  <a:pt x="22598" y="2853775"/>
                  <a:pt x="79518" y="2463594"/>
                </a:cubicBezTo>
                <a:cubicBezTo>
                  <a:pt x="136438" y="2073413"/>
                  <a:pt x="316380" y="737618"/>
                  <a:pt x="349431" y="480558"/>
                </a:cubicBezTo>
                <a:cubicBezTo>
                  <a:pt x="382482" y="223498"/>
                  <a:pt x="242935" y="987333"/>
                  <a:pt x="277822" y="921232"/>
                </a:cubicBezTo>
                <a:cubicBezTo>
                  <a:pt x="312709" y="855131"/>
                  <a:pt x="560588" y="91294"/>
                  <a:pt x="558752" y="83950"/>
                </a:cubicBezTo>
                <a:cubicBezTo>
                  <a:pt x="556916" y="76606"/>
                  <a:pt x="226410" y="896445"/>
                  <a:pt x="266805" y="877165"/>
                </a:cubicBezTo>
                <a:cubicBezTo>
                  <a:pt x="307200" y="857886"/>
                  <a:pt x="797451" y="-39071"/>
                  <a:pt x="801123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8CEB852A-DF14-CF10-A45B-A74B2F09875C}"/>
              </a:ext>
            </a:extLst>
          </p:cNvPr>
          <p:cNvSpPr/>
          <p:nvPr/>
        </p:nvSpPr>
        <p:spPr>
          <a:xfrm>
            <a:off x="5082766" y="1100523"/>
            <a:ext cx="1379133" cy="3063144"/>
          </a:xfrm>
          <a:custGeom>
            <a:avLst/>
            <a:gdLst>
              <a:gd name="connsiteX0" fmla="*/ 1367610 w 1379133"/>
              <a:gd name="connsiteY0" fmla="*/ 1164 h 3063144"/>
              <a:gd name="connsiteX1" fmla="*/ 805750 w 1379133"/>
              <a:gd name="connsiteY1" fmla="*/ 105824 h 3063144"/>
              <a:gd name="connsiteX2" fmla="*/ 1020579 w 1379133"/>
              <a:gd name="connsiteY2" fmla="*/ 122349 h 3063144"/>
              <a:gd name="connsiteX3" fmla="*/ 800241 w 1379133"/>
              <a:gd name="connsiteY3" fmla="*/ 265569 h 3063144"/>
              <a:gd name="connsiteX4" fmla="*/ 822275 w 1379133"/>
              <a:gd name="connsiteY4" fmla="*/ 326161 h 3063144"/>
              <a:gd name="connsiteX5" fmla="*/ 623971 w 1379133"/>
              <a:gd name="connsiteY5" fmla="*/ 596075 h 3063144"/>
              <a:gd name="connsiteX6" fmla="*/ 392617 w 1379133"/>
              <a:gd name="connsiteY6" fmla="*/ 1295646 h 3063144"/>
              <a:gd name="connsiteX7" fmla="*/ 431176 w 1379133"/>
              <a:gd name="connsiteY7" fmla="*/ 1042258 h 3063144"/>
              <a:gd name="connsiteX8" fmla="*/ 23552 w 1379133"/>
              <a:gd name="connsiteY8" fmla="*/ 2953684 h 3063144"/>
              <a:gd name="connsiteX9" fmla="*/ 67620 w 1379133"/>
              <a:gd name="connsiteY9" fmla="*/ 2744364 h 3063144"/>
              <a:gd name="connsiteX10" fmla="*/ 221856 w 1379133"/>
              <a:gd name="connsiteY10" fmla="*/ 2033776 h 3063144"/>
              <a:gd name="connsiteX11" fmla="*/ 921427 w 1379133"/>
              <a:gd name="connsiteY11" fmla="*/ 408788 h 3063144"/>
              <a:gd name="connsiteX12" fmla="*/ 62111 w 1379133"/>
              <a:gd name="connsiteY12" fmla="*/ 2342248 h 3063144"/>
              <a:gd name="connsiteX13" fmla="*/ 265923 w 1379133"/>
              <a:gd name="connsiteY13" fmla="*/ 1829964 h 3063144"/>
              <a:gd name="connsiteX14" fmla="*/ 756174 w 1379133"/>
              <a:gd name="connsiteY14" fmla="*/ 375737 h 3063144"/>
              <a:gd name="connsiteX15" fmla="*/ 871851 w 1379133"/>
              <a:gd name="connsiteY15" fmla="*/ 199467 h 3063144"/>
              <a:gd name="connsiteX16" fmla="*/ 695581 w 1379133"/>
              <a:gd name="connsiteY16" fmla="*/ 210484 h 3063144"/>
              <a:gd name="connsiteX17" fmla="*/ 194314 w 1379133"/>
              <a:gd name="connsiteY17" fmla="*/ 182942 h 3063144"/>
              <a:gd name="connsiteX18" fmla="*/ 1367610 w 1379133"/>
              <a:gd name="connsiteY18" fmla="*/ 1164 h 306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9133" h="3063144">
                <a:moveTo>
                  <a:pt x="1367610" y="1164"/>
                </a:moveTo>
                <a:cubicBezTo>
                  <a:pt x="1469516" y="-11689"/>
                  <a:pt x="863588" y="85627"/>
                  <a:pt x="805750" y="105824"/>
                </a:cubicBezTo>
                <a:cubicBezTo>
                  <a:pt x="747912" y="126021"/>
                  <a:pt x="1021497" y="95725"/>
                  <a:pt x="1020579" y="122349"/>
                </a:cubicBezTo>
                <a:cubicBezTo>
                  <a:pt x="1019661" y="148973"/>
                  <a:pt x="833292" y="231600"/>
                  <a:pt x="800241" y="265569"/>
                </a:cubicBezTo>
                <a:cubicBezTo>
                  <a:pt x="767190" y="299538"/>
                  <a:pt x="851653" y="271077"/>
                  <a:pt x="822275" y="326161"/>
                </a:cubicBezTo>
                <a:cubicBezTo>
                  <a:pt x="792897" y="381245"/>
                  <a:pt x="695581" y="434494"/>
                  <a:pt x="623971" y="596075"/>
                </a:cubicBezTo>
                <a:cubicBezTo>
                  <a:pt x="552361" y="757656"/>
                  <a:pt x="424749" y="1221282"/>
                  <a:pt x="392617" y="1295646"/>
                </a:cubicBezTo>
                <a:cubicBezTo>
                  <a:pt x="360485" y="1370010"/>
                  <a:pt x="492687" y="765918"/>
                  <a:pt x="431176" y="1042258"/>
                </a:cubicBezTo>
                <a:cubicBezTo>
                  <a:pt x="369665" y="1318598"/>
                  <a:pt x="84145" y="2670000"/>
                  <a:pt x="23552" y="2953684"/>
                </a:cubicBezTo>
                <a:cubicBezTo>
                  <a:pt x="-37041" y="3237368"/>
                  <a:pt x="34569" y="2897682"/>
                  <a:pt x="67620" y="2744364"/>
                </a:cubicBezTo>
                <a:cubicBezTo>
                  <a:pt x="100671" y="2591046"/>
                  <a:pt x="79555" y="2423039"/>
                  <a:pt x="221856" y="2033776"/>
                </a:cubicBezTo>
                <a:cubicBezTo>
                  <a:pt x="364157" y="1644513"/>
                  <a:pt x="948051" y="357376"/>
                  <a:pt x="921427" y="408788"/>
                </a:cubicBezTo>
                <a:cubicBezTo>
                  <a:pt x="894803" y="460200"/>
                  <a:pt x="171362" y="2105385"/>
                  <a:pt x="62111" y="2342248"/>
                </a:cubicBezTo>
                <a:cubicBezTo>
                  <a:pt x="-47140" y="2579111"/>
                  <a:pt x="150246" y="2157716"/>
                  <a:pt x="265923" y="1829964"/>
                </a:cubicBezTo>
                <a:cubicBezTo>
                  <a:pt x="381600" y="1502212"/>
                  <a:pt x="655186" y="647487"/>
                  <a:pt x="756174" y="375737"/>
                </a:cubicBezTo>
                <a:cubicBezTo>
                  <a:pt x="857162" y="103987"/>
                  <a:pt x="881950" y="227009"/>
                  <a:pt x="871851" y="199467"/>
                </a:cubicBezTo>
                <a:cubicBezTo>
                  <a:pt x="861752" y="171925"/>
                  <a:pt x="808504" y="213238"/>
                  <a:pt x="695581" y="210484"/>
                </a:cubicBezTo>
                <a:cubicBezTo>
                  <a:pt x="582658" y="207730"/>
                  <a:pt x="85981" y="215993"/>
                  <a:pt x="194314" y="182942"/>
                </a:cubicBezTo>
                <a:cubicBezTo>
                  <a:pt x="302646" y="149892"/>
                  <a:pt x="1265704" y="14017"/>
                  <a:pt x="1367610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E205C55B-4338-7FBC-D2E0-8A7254CC5BAF}"/>
              </a:ext>
            </a:extLst>
          </p:cNvPr>
          <p:cNvSpPr/>
          <p:nvPr/>
        </p:nvSpPr>
        <p:spPr>
          <a:xfrm>
            <a:off x="5459632" y="1259487"/>
            <a:ext cx="1092061" cy="1687472"/>
          </a:xfrm>
          <a:custGeom>
            <a:avLst/>
            <a:gdLst>
              <a:gd name="connsiteX0" fmla="*/ 1089896 w 1092061"/>
              <a:gd name="connsiteY0" fmla="*/ 1944 h 1687472"/>
              <a:gd name="connsiteX1" fmla="*/ 654729 w 1092061"/>
              <a:gd name="connsiteY1" fmla="*/ 189231 h 1687472"/>
              <a:gd name="connsiteX2" fmla="*/ 528035 w 1092061"/>
              <a:gd name="connsiteY2" fmla="*/ 470161 h 1687472"/>
              <a:gd name="connsiteX3" fmla="*/ 517019 w 1092061"/>
              <a:gd name="connsiteY3" fmla="*/ 398552 h 1687472"/>
              <a:gd name="connsiteX4" fmla="*/ 4734 w 1092061"/>
              <a:gd name="connsiteY4" fmla="*/ 1676508 h 1687472"/>
              <a:gd name="connsiteX5" fmla="*/ 280156 w 1092061"/>
              <a:gd name="connsiteY5" fmla="*/ 971429 h 1687472"/>
              <a:gd name="connsiteX6" fmla="*/ 588628 w 1092061"/>
              <a:gd name="connsiteY6" fmla="*/ 189231 h 1687472"/>
              <a:gd name="connsiteX7" fmla="*/ 450917 w 1092061"/>
              <a:gd name="connsiteY7" fmla="*/ 304908 h 1687472"/>
              <a:gd name="connsiteX8" fmla="*/ 1089896 w 1092061"/>
              <a:gd name="connsiteY8" fmla="*/ 1944 h 168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061" h="1687472">
                <a:moveTo>
                  <a:pt x="1089896" y="1944"/>
                </a:moveTo>
                <a:cubicBezTo>
                  <a:pt x="1123864" y="-17335"/>
                  <a:pt x="748372" y="111195"/>
                  <a:pt x="654729" y="189231"/>
                </a:cubicBezTo>
                <a:cubicBezTo>
                  <a:pt x="561086" y="267267"/>
                  <a:pt x="550987" y="435274"/>
                  <a:pt x="528035" y="470161"/>
                </a:cubicBezTo>
                <a:cubicBezTo>
                  <a:pt x="505083" y="505048"/>
                  <a:pt x="604236" y="197494"/>
                  <a:pt x="517019" y="398552"/>
                </a:cubicBezTo>
                <a:cubicBezTo>
                  <a:pt x="429802" y="599610"/>
                  <a:pt x="44211" y="1581029"/>
                  <a:pt x="4734" y="1676508"/>
                </a:cubicBezTo>
                <a:cubicBezTo>
                  <a:pt x="-34743" y="1771987"/>
                  <a:pt x="182840" y="1219308"/>
                  <a:pt x="280156" y="971429"/>
                </a:cubicBezTo>
                <a:cubicBezTo>
                  <a:pt x="377472" y="723550"/>
                  <a:pt x="560168" y="300318"/>
                  <a:pt x="588628" y="189231"/>
                </a:cubicBezTo>
                <a:cubicBezTo>
                  <a:pt x="617088" y="78144"/>
                  <a:pt x="374717" y="339795"/>
                  <a:pt x="450917" y="304908"/>
                </a:cubicBezTo>
                <a:cubicBezTo>
                  <a:pt x="527117" y="270021"/>
                  <a:pt x="1055928" y="21223"/>
                  <a:pt x="1089896" y="1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65B84D3-4330-CE34-D6C6-36A8DAB8072B}"/>
              </a:ext>
            </a:extLst>
          </p:cNvPr>
          <p:cNvSpPr/>
          <p:nvPr/>
        </p:nvSpPr>
        <p:spPr>
          <a:xfrm>
            <a:off x="5172222" y="2816133"/>
            <a:ext cx="388768" cy="2815550"/>
          </a:xfrm>
          <a:custGeom>
            <a:avLst/>
            <a:gdLst>
              <a:gd name="connsiteX0" fmla="*/ 314178 w 388768"/>
              <a:gd name="connsiteY0" fmla="*/ 81303 h 2815550"/>
              <a:gd name="connsiteX1" fmla="*/ 314178 w 388768"/>
              <a:gd name="connsiteY1" fmla="*/ 158421 h 2815550"/>
              <a:gd name="connsiteX2" fmla="*/ 170959 w 388768"/>
              <a:gd name="connsiteY2" fmla="*/ 962653 h 2815550"/>
              <a:gd name="connsiteX3" fmla="*/ 308670 w 388768"/>
              <a:gd name="connsiteY3" fmla="*/ 1910103 h 2815550"/>
              <a:gd name="connsiteX4" fmla="*/ 192992 w 388768"/>
              <a:gd name="connsiteY4" fmla="*/ 1695274 h 2815550"/>
              <a:gd name="connsiteX5" fmla="*/ 385788 w 388768"/>
              <a:gd name="connsiteY5" fmla="*/ 2807978 h 2815550"/>
              <a:gd name="connsiteX6" fmla="*/ 292144 w 388768"/>
              <a:gd name="connsiteY6" fmla="*/ 2108407 h 2815550"/>
              <a:gd name="connsiteX7" fmla="*/ 55282 w 388768"/>
              <a:gd name="connsiteY7" fmla="*/ 681722 h 2815550"/>
              <a:gd name="connsiteX8" fmla="*/ 143417 w 388768"/>
              <a:gd name="connsiteY8" fmla="*/ 1227057 h 2815550"/>
              <a:gd name="connsiteX9" fmla="*/ 55282 w 388768"/>
              <a:gd name="connsiteY9" fmla="*/ 86812 h 2815550"/>
              <a:gd name="connsiteX10" fmla="*/ 77315 w 388768"/>
              <a:gd name="connsiteY10" fmla="*/ 874518 h 2815550"/>
              <a:gd name="connsiteX11" fmla="*/ 259094 w 388768"/>
              <a:gd name="connsiteY11" fmla="*/ 389775 h 2815550"/>
              <a:gd name="connsiteX12" fmla="*/ 197 w 388768"/>
              <a:gd name="connsiteY12" fmla="*/ 1072821 h 2815550"/>
              <a:gd name="connsiteX13" fmla="*/ 314178 w 388768"/>
              <a:gd name="connsiteY13" fmla="*/ 81303 h 28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768" h="2815550">
                <a:moveTo>
                  <a:pt x="314178" y="81303"/>
                </a:moveTo>
                <a:cubicBezTo>
                  <a:pt x="366508" y="-71097"/>
                  <a:pt x="338048" y="11529"/>
                  <a:pt x="314178" y="158421"/>
                </a:cubicBezTo>
                <a:cubicBezTo>
                  <a:pt x="290308" y="305313"/>
                  <a:pt x="171877" y="670706"/>
                  <a:pt x="170959" y="962653"/>
                </a:cubicBezTo>
                <a:cubicBezTo>
                  <a:pt x="170041" y="1254600"/>
                  <a:pt x="304998" y="1788000"/>
                  <a:pt x="308670" y="1910103"/>
                </a:cubicBezTo>
                <a:cubicBezTo>
                  <a:pt x="312342" y="2032206"/>
                  <a:pt x="180139" y="1545628"/>
                  <a:pt x="192992" y="1695274"/>
                </a:cubicBezTo>
                <a:cubicBezTo>
                  <a:pt x="205845" y="1844920"/>
                  <a:pt x="369263" y="2739123"/>
                  <a:pt x="385788" y="2807978"/>
                </a:cubicBezTo>
                <a:cubicBezTo>
                  <a:pt x="402313" y="2876833"/>
                  <a:pt x="347228" y="2462783"/>
                  <a:pt x="292144" y="2108407"/>
                </a:cubicBezTo>
                <a:cubicBezTo>
                  <a:pt x="237060" y="1754031"/>
                  <a:pt x="80070" y="828614"/>
                  <a:pt x="55282" y="681722"/>
                </a:cubicBezTo>
                <a:cubicBezTo>
                  <a:pt x="30494" y="534830"/>
                  <a:pt x="143417" y="1326209"/>
                  <a:pt x="143417" y="1227057"/>
                </a:cubicBezTo>
                <a:cubicBezTo>
                  <a:pt x="143417" y="1127905"/>
                  <a:pt x="66299" y="145568"/>
                  <a:pt x="55282" y="86812"/>
                </a:cubicBezTo>
                <a:cubicBezTo>
                  <a:pt x="44265" y="28056"/>
                  <a:pt x="43346" y="824024"/>
                  <a:pt x="77315" y="874518"/>
                </a:cubicBezTo>
                <a:cubicBezTo>
                  <a:pt x="111284" y="925012"/>
                  <a:pt x="271947" y="356725"/>
                  <a:pt x="259094" y="389775"/>
                </a:cubicBezTo>
                <a:cubicBezTo>
                  <a:pt x="246241" y="422825"/>
                  <a:pt x="-8066" y="1122397"/>
                  <a:pt x="197" y="1072821"/>
                </a:cubicBezTo>
                <a:cubicBezTo>
                  <a:pt x="8460" y="1023245"/>
                  <a:pt x="261848" y="233703"/>
                  <a:pt x="314178" y="8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0D337A06-B40C-3CBA-F57A-7868C14165C8}"/>
              </a:ext>
            </a:extLst>
          </p:cNvPr>
          <p:cNvSpPr/>
          <p:nvPr/>
        </p:nvSpPr>
        <p:spPr>
          <a:xfrm>
            <a:off x="4963040" y="1405123"/>
            <a:ext cx="548775" cy="2677621"/>
          </a:xfrm>
          <a:custGeom>
            <a:avLst/>
            <a:gdLst>
              <a:gd name="connsiteX0" fmla="*/ 479293 w 548775"/>
              <a:gd name="connsiteY0" fmla="*/ 142747 h 2677621"/>
              <a:gd name="connsiteX1" fmla="*/ 115736 w 548775"/>
              <a:gd name="connsiteY1" fmla="*/ 1238925 h 2677621"/>
              <a:gd name="connsiteX2" fmla="*/ 71668 w 548775"/>
              <a:gd name="connsiteY2" fmla="*/ 2571966 h 2677621"/>
              <a:gd name="connsiteX3" fmla="*/ 82685 w 548775"/>
              <a:gd name="connsiteY3" fmla="*/ 2450781 h 2677621"/>
              <a:gd name="connsiteX4" fmla="*/ 59 w 548775"/>
              <a:gd name="connsiteY4" fmla="*/ 1316043 h 2677621"/>
              <a:gd name="connsiteX5" fmla="*/ 71668 w 548775"/>
              <a:gd name="connsiteY5" fmla="*/ 1817311 h 2677621"/>
              <a:gd name="connsiteX6" fmla="*/ 192854 w 548775"/>
              <a:gd name="connsiteY6" fmla="*/ 1046130 h 2677621"/>
              <a:gd name="connsiteX7" fmla="*/ 44126 w 548775"/>
              <a:gd name="connsiteY7" fmla="*/ 1833836 h 2677621"/>
              <a:gd name="connsiteX8" fmla="*/ 104719 w 548775"/>
              <a:gd name="connsiteY8" fmla="*/ 1343585 h 2677621"/>
              <a:gd name="connsiteX9" fmla="*/ 292006 w 548775"/>
              <a:gd name="connsiteY9" fmla="*/ 374101 h 2677621"/>
              <a:gd name="connsiteX10" fmla="*/ 77177 w 548775"/>
              <a:gd name="connsiteY10" fmla="*/ 1007571 h 2677621"/>
              <a:gd name="connsiteX11" fmla="*/ 512343 w 548775"/>
              <a:gd name="connsiteY11" fmla="*/ 104188 h 2677621"/>
              <a:gd name="connsiteX12" fmla="*/ 479293 w 548775"/>
              <a:gd name="connsiteY12" fmla="*/ 142747 h 26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775" h="2677621">
                <a:moveTo>
                  <a:pt x="479293" y="142747"/>
                </a:moveTo>
                <a:cubicBezTo>
                  <a:pt x="413192" y="331870"/>
                  <a:pt x="183673" y="834055"/>
                  <a:pt x="115736" y="1238925"/>
                </a:cubicBezTo>
                <a:cubicBezTo>
                  <a:pt x="47799" y="1643795"/>
                  <a:pt x="77176" y="2369990"/>
                  <a:pt x="71668" y="2571966"/>
                </a:cubicBezTo>
                <a:cubicBezTo>
                  <a:pt x="66159" y="2773942"/>
                  <a:pt x="94620" y="2660101"/>
                  <a:pt x="82685" y="2450781"/>
                </a:cubicBezTo>
                <a:cubicBezTo>
                  <a:pt x="70750" y="2241461"/>
                  <a:pt x="1895" y="1421621"/>
                  <a:pt x="59" y="1316043"/>
                </a:cubicBezTo>
                <a:cubicBezTo>
                  <a:pt x="-1777" y="1210465"/>
                  <a:pt x="39536" y="1862296"/>
                  <a:pt x="71668" y="1817311"/>
                </a:cubicBezTo>
                <a:cubicBezTo>
                  <a:pt x="103800" y="1772326"/>
                  <a:pt x="197444" y="1043376"/>
                  <a:pt x="192854" y="1046130"/>
                </a:cubicBezTo>
                <a:cubicBezTo>
                  <a:pt x="188264" y="1048884"/>
                  <a:pt x="58815" y="1784260"/>
                  <a:pt x="44126" y="1833836"/>
                </a:cubicBezTo>
                <a:cubicBezTo>
                  <a:pt x="29437" y="1883412"/>
                  <a:pt x="63406" y="1586874"/>
                  <a:pt x="104719" y="1343585"/>
                </a:cubicBezTo>
                <a:cubicBezTo>
                  <a:pt x="146032" y="1100296"/>
                  <a:pt x="296596" y="430103"/>
                  <a:pt x="292006" y="374101"/>
                </a:cubicBezTo>
                <a:cubicBezTo>
                  <a:pt x="287416" y="318099"/>
                  <a:pt x="40454" y="1052556"/>
                  <a:pt x="77177" y="1007571"/>
                </a:cubicBezTo>
                <a:cubicBezTo>
                  <a:pt x="113900" y="962586"/>
                  <a:pt x="445324" y="243735"/>
                  <a:pt x="512343" y="104188"/>
                </a:cubicBezTo>
                <a:cubicBezTo>
                  <a:pt x="579362" y="-35359"/>
                  <a:pt x="545394" y="-46376"/>
                  <a:pt x="479293" y="142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A0DC631-6066-A088-0B74-55943FC98616}"/>
              </a:ext>
            </a:extLst>
          </p:cNvPr>
          <p:cNvSpPr/>
          <p:nvPr/>
        </p:nvSpPr>
        <p:spPr>
          <a:xfrm>
            <a:off x="4660509" y="3122493"/>
            <a:ext cx="574936" cy="2936824"/>
          </a:xfrm>
          <a:custGeom>
            <a:avLst/>
            <a:gdLst>
              <a:gd name="connsiteX0" fmla="*/ 363183 w 574936"/>
              <a:gd name="connsiteY0" fmla="*/ 144008 h 2936824"/>
              <a:gd name="connsiteX1" fmla="*/ 192421 w 574936"/>
              <a:gd name="connsiteY1" fmla="*/ 1427473 h 2936824"/>
              <a:gd name="connsiteX2" fmla="*/ 544961 w 574936"/>
              <a:gd name="connsiteY2" fmla="*/ 2837632 h 2936824"/>
              <a:gd name="connsiteX3" fmla="*/ 539452 w 574936"/>
              <a:gd name="connsiteY3" fmla="*/ 2760514 h 2936824"/>
              <a:gd name="connsiteX4" fmla="*/ 401742 w 574936"/>
              <a:gd name="connsiteY4" fmla="*/ 2286789 h 2936824"/>
              <a:gd name="connsiteX5" fmla="*/ 10643 w 574936"/>
              <a:gd name="connsiteY5" fmla="*/ 827054 h 2936824"/>
              <a:gd name="connsiteX6" fmla="*/ 109795 w 574936"/>
              <a:gd name="connsiteY6" fmla="*/ 1041883 h 2936824"/>
              <a:gd name="connsiteX7" fmla="*/ 98778 w 574936"/>
              <a:gd name="connsiteY7" fmla="*/ 573666 h 2936824"/>
              <a:gd name="connsiteX8" fmla="*/ 32677 w 574936"/>
              <a:gd name="connsiteY8" fmla="*/ 2457550 h 2936824"/>
              <a:gd name="connsiteX9" fmla="*/ 219963 w 574936"/>
              <a:gd name="connsiteY9" fmla="*/ 39348 h 2936824"/>
              <a:gd name="connsiteX10" fmla="*/ 120811 w 574936"/>
              <a:gd name="connsiteY10" fmla="*/ 904172 h 2936824"/>
              <a:gd name="connsiteX11" fmla="*/ 363183 w 574936"/>
              <a:gd name="connsiteY11" fmla="*/ 144008 h 293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936" h="2936824">
                <a:moveTo>
                  <a:pt x="363183" y="144008"/>
                </a:moveTo>
                <a:cubicBezTo>
                  <a:pt x="375118" y="231225"/>
                  <a:pt x="162125" y="978536"/>
                  <a:pt x="192421" y="1427473"/>
                </a:cubicBezTo>
                <a:cubicBezTo>
                  <a:pt x="222717" y="1876410"/>
                  <a:pt x="487123" y="2615459"/>
                  <a:pt x="544961" y="2837632"/>
                </a:cubicBezTo>
                <a:cubicBezTo>
                  <a:pt x="602799" y="3059805"/>
                  <a:pt x="563322" y="2852321"/>
                  <a:pt x="539452" y="2760514"/>
                </a:cubicBezTo>
                <a:cubicBezTo>
                  <a:pt x="515582" y="2668707"/>
                  <a:pt x="489877" y="2609032"/>
                  <a:pt x="401742" y="2286789"/>
                </a:cubicBezTo>
                <a:cubicBezTo>
                  <a:pt x="313607" y="1964546"/>
                  <a:pt x="59301" y="1034538"/>
                  <a:pt x="10643" y="827054"/>
                </a:cubicBezTo>
                <a:cubicBezTo>
                  <a:pt x="-38015" y="619570"/>
                  <a:pt x="95106" y="1084114"/>
                  <a:pt x="109795" y="1041883"/>
                </a:cubicBezTo>
                <a:cubicBezTo>
                  <a:pt x="124484" y="999652"/>
                  <a:pt x="111631" y="337722"/>
                  <a:pt x="98778" y="573666"/>
                </a:cubicBezTo>
                <a:cubicBezTo>
                  <a:pt x="85925" y="809610"/>
                  <a:pt x="12479" y="2546603"/>
                  <a:pt x="32677" y="2457550"/>
                </a:cubicBezTo>
                <a:cubicBezTo>
                  <a:pt x="52874" y="2368497"/>
                  <a:pt x="205274" y="298244"/>
                  <a:pt x="219963" y="39348"/>
                </a:cubicBezTo>
                <a:cubicBezTo>
                  <a:pt x="234652" y="-219548"/>
                  <a:pt x="98777" y="883056"/>
                  <a:pt x="120811" y="904172"/>
                </a:cubicBezTo>
                <a:cubicBezTo>
                  <a:pt x="142845" y="925288"/>
                  <a:pt x="351248" y="56791"/>
                  <a:pt x="363183" y="144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B4CDF240-C0ED-97EA-7658-A6A9C6EF26B7}"/>
              </a:ext>
            </a:extLst>
          </p:cNvPr>
          <p:cNvSpPr/>
          <p:nvPr/>
        </p:nvSpPr>
        <p:spPr>
          <a:xfrm>
            <a:off x="4229830" y="2674296"/>
            <a:ext cx="380826" cy="2348193"/>
          </a:xfrm>
          <a:custGeom>
            <a:avLst/>
            <a:gdLst>
              <a:gd name="connsiteX0" fmla="*/ 380729 w 380826"/>
              <a:gd name="connsiteY0" fmla="*/ 2803 h 2348193"/>
              <a:gd name="connsiteX1" fmla="*/ 105307 w 380826"/>
              <a:gd name="connsiteY1" fmla="*/ 1468046 h 2348193"/>
              <a:gd name="connsiteX2" fmla="*/ 127341 w 380826"/>
              <a:gd name="connsiteY2" fmla="*/ 2299820 h 2348193"/>
              <a:gd name="connsiteX3" fmla="*/ 127341 w 380826"/>
              <a:gd name="connsiteY3" fmla="*/ 2184143 h 2348193"/>
              <a:gd name="connsiteX4" fmla="*/ 28189 w 380826"/>
              <a:gd name="connsiteY4" fmla="*/ 1644316 h 2348193"/>
              <a:gd name="connsiteX5" fmla="*/ 17172 w 380826"/>
              <a:gd name="connsiteY5" fmla="*/ 895169 h 2348193"/>
              <a:gd name="connsiteX6" fmla="*/ 6156 w 380826"/>
              <a:gd name="connsiteY6" fmla="*/ 1804061 h 2348193"/>
              <a:gd name="connsiteX7" fmla="*/ 121833 w 380826"/>
              <a:gd name="connsiteY7" fmla="*/ 322292 h 2348193"/>
              <a:gd name="connsiteX8" fmla="*/ 33698 w 380826"/>
              <a:gd name="connsiteY8" fmla="*/ 1644316 h 2348193"/>
              <a:gd name="connsiteX9" fmla="*/ 176917 w 380826"/>
              <a:gd name="connsiteY9" fmla="*/ 415935 h 2348193"/>
              <a:gd name="connsiteX10" fmla="*/ 61240 w 380826"/>
              <a:gd name="connsiteY10" fmla="*/ 1341352 h 2348193"/>
              <a:gd name="connsiteX11" fmla="*/ 265052 w 380826"/>
              <a:gd name="connsiteY11" fmla="*/ 322292 h 2348193"/>
              <a:gd name="connsiteX12" fmla="*/ 138358 w 380826"/>
              <a:gd name="connsiteY12" fmla="*/ 1076947 h 2348193"/>
              <a:gd name="connsiteX13" fmla="*/ 380729 w 380826"/>
              <a:gd name="connsiteY13" fmla="*/ 2803 h 23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0826" h="2348193">
                <a:moveTo>
                  <a:pt x="380729" y="2803"/>
                </a:moveTo>
                <a:cubicBezTo>
                  <a:pt x="375221" y="67986"/>
                  <a:pt x="147538" y="1085210"/>
                  <a:pt x="105307" y="1468046"/>
                </a:cubicBezTo>
                <a:cubicBezTo>
                  <a:pt x="63076" y="1850882"/>
                  <a:pt x="123669" y="2180471"/>
                  <a:pt x="127341" y="2299820"/>
                </a:cubicBezTo>
                <a:cubicBezTo>
                  <a:pt x="131013" y="2419169"/>
                  <a:pt x="143866" y="2293394"/>
                  <a:pt x="127341" y="2184143"/>
                </a:cubicBezTo>
                <a:cubicBezTo>
                  <a:pt x="110816" y="2074892"/>
                  <a:pt x="46550" y="1859145"/>
                  <a:pt x="28189" y="1644316"/>
                </a:cubicBezTo>
                <a:cubicBezTo>
                  <a:pt x="9828" y="1429487"/>
                  <a:pt x="20844" y="868545"/>
                  <a:pt x="17172" y="895169"/>
                </a:cubicBezTo>
                <a:cubicBezTo>
                  <a:pt x="13500" y="921793"/>
                  <a:pt x="-11287" y="1899540"/>
                  <a:pt x="6156" y="1804061"/>
                </a:cubicBezTo>
                <a:cubicBezTo>
                  <a:pt x="23599" y="1708582"/>
                  <a:pt x="117243" y="348916"/>
                  <a:pt x="121833" y="322292"/>
                </a:cubicBezTo>
                <a:cubicBezTo>
                  <a:pt x="126423" y="295668"/>
                  <a:pt x="24517" y="1628709"/>
                  <a:pt x="33698" y="1644316"/>
                </a:cubicBezTo>
                <a:cubicBezTo>
                  <a:pt x="42879" y="1659923"/>
                  <a:pt x="172327" y="466429"/>
                  <a:pt x="176917" y="415935"/>
                </a:cubicBezTo>
                <a:cubicBezTo>
                  <a:pt x="181507" y="365441"/>
                  <a:pt x="46551" y="1356959"/>
                  <a:pt x="61240" y="1341352"/>
                </a:cubicBezTo>
                <a:cubicBezTo>
                  <a:pt x="75929" y="1325745"/>
                  <a:pt x="252199" y="366359"/>
                  <a:pt x="265052" y="322292"/>
                </a:cubicBezTo>
                <a:cubicBezTo>
                  <a:pt x="277905" y="278225"/>
                  <a:pt x="119997" y="1123769"/>
                  <a:pt x="138358" y="1076947"/>
                </a:cubicBezTo>
                <a:cubicBezTo>
                  <a:pt x="156719" y="1030125"/>
                  <a:pt x="386237" y="-62380"/>
                  <a:pt x="380729" y="2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C5EF07A1-7A1E-50C0-DE1F-09E52BCE0379}"/>
              </a:ext>
            </a:extLst>
          </p:cNvPr>
          <p:cNvSpPr/>
          <p:nvPr/>
        </p:nvSpPr>
        <p:spPr>
          <a:xfrm>
            <a:off x="3892624" y="3365471"/>
            <a:ext cx="1085817" cy="2696781"/>
          </a:xfrm>
          <a:custGeom>
            <a:avLst/>
            <a:gdLst>
              <a:gd name="connsiteX0" fmla="*/ 288277 w 1085817"/>
              <a:gd name="connsiteY0" fmla="*/ 165435 h 2696781"/>
              <a:gd name="connsiteX1" fmla="*/ 299294 w 1085817"/>
              <a:gd name="connsiteY1" fmla="*/ 242553 h 2696781"/>
              <a:gd name="connsiteX2" fmla="*/ 233193 w 1085817"/>
              <a:gd name="connsiteY2" fmla="*/ 1206529 h 2696781"/>
              <a:gd name="connsiteX3" fmla="*/ 574716 w 1085817"/>
              <a:gd name="connsiteY3" fmla="*/ 2093387 h 2696781"/>
              <a:gd name="connsiteX4" fmla="*/ 508615 w 1085817"/>
              <a:gd name="connsiteY4" fmla="*/ 1922625 h 2696781"/>
              <a:gd name="connsiteX5" fmla="*/ 1075983 w 1085817"/>
              <a:gd name="connsiteY5" fmla="*/ 2682789 h 2696781"/>
              <a:gd name="connsiteX6" fmla="*/ 883188 w 1085817"/>
              <a:gd name="connsiteY6" fmla="*/ 2434910 h 2696781"/>
              <a:gd name="connsiteX7" fmla="*/ 145058 w 1085817"/>
              <a:gd name="connsiteY7" fmla="*/ 1515001 h 2696781"/>
              <a:gd name="connsiteX8" fmla="*/ 288277 w 1085817"/>
              <a:gd name="connsiteY8" fmla="*/ 1553560 h 2696781"/>
              <a:gd name="connsiteX9" fmla="*/ 45906 w 1085817"/>
              <a:gd name="connsiteY9" fmla="*/ 931107 h 2696781"/>
              <a:gd name="connsiteX10" fmla="*/ 249718 w 1085817"/>
              <a:gd name="connsiteY10" fmla="*/ 1344240 h 2696781"/>
              <a:gd name="connsiteX11" fmla="*/ 161583 w 1085817"/>
              <a:gd name="connsiteY11" fmla="*/ 942124 h 2696781"/>
              <a:gd name="connsiteX12" fmla="*/ 1839 w 1085817"/>
              <a:gd name="connsiteY12" fmla="*/ 2209064 h 2696781"/>
              <a:gd name="connsiteX13" fmla="*/ 288277 w 1085817"/>
              <a:gd name="connsiteY13" fmla="*/ 165435 h 269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817" h="2696781">
                <a:moveTo>
                  <a:pt x="288277" y="165435"/>
                </a:moveTo>
                <a:cubicBezTo>
                  <a:pt x="337853" y="-162317"/>
                  <a:pt x="308475" y="69037"/>
                  <a:pt x="299294" y="242553"/>
                </a:cubicBezTo>
                <a:cubicBezTo>
                  <a:pt x="290113" y="416069"/>
                  <a:pt x="187289" y="898057"/>
                  <a:pt x="233193" y="1206529"/>
                </a:cubicBezTo>
                <a:cubicBezTo>
                  <a:pt x="279097" y="1515001"/>
                  <a:pt x="528812" y="1974038"/>
                  <a:pt x="574716" y="2093387"/>
                </a:cubicBezTo>
                <a:cubicBezTo>
                  <a:pt x="620620" y="2212736"/>
                  <a:pt x="425071" y="1824391"/>
                  <a:pt x="508615" y="1922625"/>
                </a:cubicBezTo>
                <a:cubicBezTo>
                  <a:pt x="592159" y="2020859"/>
                  <a:pt x="1013554" y="2597408"/>
                  <a:pt x="1075983" y="2682789"/>
                </a:cubicBezTo>
                <a:cubicBezTo>
                  <a:pt x="1138412" y="2768170"/>
                  <a:pt x="883188" y="2434910"/>
                  <a:pt x="883188" y="2434910"/>
                </a:cubicBezTo>
                <a:cubicBezTo>
                  <a:pt x="728034" y="2240279"/>
                  <a:pt x="244210" y="1661893"/>
                  <a:pt x="145058" y="1515001"/>
                </a:cubicBezTo>
                <a:cubicBezTo>
                  <a:pt x="45906" y="1368109"/>
                  <a:pt x="304802" y="1650876"/>
                  <a:pt x="288277" y="1553560"/>
                </a:cubicBezTo>
                <a:cubicBezTo>
                  <a:pt x="271752" y="1456244"/>
                  <a:pt x="52332" y="965994"/>
                  <a:pt x="45906" y="931107"/>
                </a:cubicBezTo>
                <a:cubicBezTo>
                  <a:pt x="39480" y="896220"/>
                  <a:pt x="230438" y="1342404"/>
                  <a:pt x="249718" y="1344240"/>
                </a:cubicBezTo>
                <a:cubicBezTo>
                  <a:pt x="268997" y="1346076"/>
                  <a:pt x="202896" y="797987"/>
                  <a:pt x="161583" y="942124"/>
                </a:cubicBezTo>
                <a:cubicBezTo>
                  <a:pt x="120270" y="1086261"/>
                  <a:pt x="-17440" y="2336676"/>
                  <a:pt x="1839" y="2209064"/>
                </a:cubicBezTo>
                <a:cubicBezTo>
                  <a:pt x="21118" y="2081452"/>
                  <a:pt x="238701" y="493187"/>
                  <a:pt x="288277" y="165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246DE2C-FC46-DF0F-4CAC-900E46C6EA9D}"/>
              </a:ext>
            </a:extLst>
          </p:cNvPr>
          <p:cNvSpPr/>
          <p:nvPr/>
        </p:nvSpPr>
        <p:spPr>
          <a:xfrm>
            <a:off x="5025985" y="3425752"/>
            <a:ext cx="518716" cy="2593040"/>
          </a:xfrm>
          <a:custGeom>
            <a:avLst/>
            <a:gdLst>
              <a:gd name="connsiteX0" fmla="*/ 289654 w 518716"/>
              <a:gd name="connsiteY0" fmla="*/ 494 h 2593040"/>
              <a:gd name="connsiteX1" fmla="*/ 113384 w 518716"/>
              <a:gd name="connsiteY1" fmla="*/ 700065 h 2593040"/>
              <a:gd name="connsiteX2" fmla="*/ 284145 w 518716"/>
              <a:gd name="connsiteY2" fmla="*/ 1289467 h 2593040"/>
              <a:gd name="connsiteX3" fmla="*/ 135417 w 518716"/>
              <a:gd name="connsiteY3" fmla="*/ 975487 h 2593040"/>
              <a:gd name="connsiteX4" fmla="*/ 262111 w 518716"/>
              <a:gd name="connsiteY4" fmla="*/ 1487771 h 2593040"/>
              <a:gd name="connsiteX5" fmla="*/ 190502 w 518716"/>
              <a:gd name="connsiteY5" fmla="*/ 1867853 h 2593040"/>
              <a:gd name="connsiteX6" fmla="*/ 278637 w 518716"/>
              <a:gd name="connsiteY6" fmla="*/ 1498788 h 2593040"/>
              <a:gd name="connsiteX7" fmla="*/ 498974 w 518716"/>
              <a:gd name="connsiteY7" fmla="*/ 2567424 h 2593040"/>
              <a:gd name="connsiteX8" fmla="*/ 476940 w 518716"/>
              <a:gd name="connsiteY8" fmla="*/ 2187342 h 2593040"/>
              <a:gd name="connsiteX9" fmla="*/ 223552 w 518716"/>
              <a:gd name="connsiteY9" fmla="*/ 1377602 h 2593040"/>
              <a:gd name="connsiteX10" fmla="*/ 135417 w 518716"/>
              <a:gd name="connsiteY10" fmla="*/ 1261925 h 2593040"/>
              <a:gd name="connsiteX11" fmla="*/ 162960 w 518716"/>
              <a:gd name="connsiteY11" fmla="*/ 1796243 h 2593040"/>
              <a:gd name="connsiteX12" fmla="*/ 306179 w 518716"/>
              <a:gd name="connsiteY12" fmla="*/ 2545390 h 2593040"/>
              <a:gd name="connsiteX13" fmla="*/ 179485 w 518716"/>
              <a:gd name="connsiteY13" fmla="*/ 1669549 h 2593040"/>
              <a:gd name="connsiteX14" fmla="*/ 3215 w 518716"/>
              <a:gd name="connsiteY14" fmla="*/ 446677 h 2593040"/>
              <a:gd name="connsiteX15" fmla="*/ 63808 w 518716"/>
              <a:gd name="connsiteY15" fmla="*/ 534812 h 2593040"/>
              <a:gd name="connsiteX16" fmla="*/ 41774 w 518716"/>
              <a:gd name="connsiteY16" fmla="*/ 358542 h 2593040"/>
              <a:gd name="connsiteX17" fmla="*/ 69316 w 518716"/>
              <a:gd name="connsiteY17" fmla="*/ 584388 h 2593040"/>
              <a:gd name="connsiteX18" fmla="*/ 289654 w 518716"/>
              <a:gd name="connsiteY18" fmla="*/ 494 h 259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8716" h="2593040">
                <a:moveTo>
                  <a:pt x="289654" y="494"/>
                </a:moveTo>
                <a:cubicBezTo>
                  <a:pt x="296999" y="19774"/>
                  <a:pt x="114302" y="485236"/>
                  <a:pt x="113384" y="700065"/>
                </a:cubicBezTo>
                <a:cubicBezTo>
                  <a:pt x="112466" y="914894"/>
                  <a:pt x="280473" y="1243563"/>
                  <a:pt x="284145" y="1289467"/>
                </a:cubicBezTo>
                <a:cubicBezTo>
                  <a:pt x="287817" y="1335371"/>
                  <a:pt x="139089" y="942436"/>
                  <a:pt x="135417" y="975487"/>
                </a:cubicBezTo>
                <a:cubicBezTo>
                  <a:pt x="131745" y="1008538"/>
                  <a:pt x="252930" y="1339043"/>
                  <a:pt x="262111" y="1487771"/>
                </a:cubicBezTo>
                <a:cubicBezTo>
                  <a:pt x="271292" y="1636499"/>
                  <a:pt x="187748" y="1866017"/>
                  <a:pt x="190502" y="1867853"/>
                </a:cubicBezTo>
                <a:cubicBezTo>
                  <a:pt x="193256" y="1869689"/>
                  <a:pt x="227225" y="1382193"/>
                  <a:pt x="278637" y="1498788"/>
                </a:cubicBezTo>
                <a:cubicBezTo>
                  <a:pt x="330049" y="1615383"/>
                  <a:pt x="465924" y="2452665"/>
                  <a:pt x="498974" y="2567424"/>
                </a:cubicBezTo>
                <a:cubicBezTo>
                  <a:pt x="532024" y="2682183"/>
                  <a:pt x="522844" y="2385646"/>
                  <a:pt x="476940" y="2187342"/>
                </a:cubicBezTo>
                <a:cubicBezTo>
                  <a:pt x="431036" y="1989038"/>
                  <a:pt x="280472" y="1531838"/>
                  <a:pt x="223552" y="1377602"/>
                </a:cubicBezTo>
                <a:cubicBezTo>
                  <a:pt x="166632" y="1223366"/>
                  <a:pt x="145516" y="1192152"/>
                  <a:pt x="135417" y="1261925"/>
                </a:cubicBezTo>
                <a:cubicBezTo>
                  <a:pt x="125318" y="1331698"/>
                  <a:pt x="134500" y="1582332"/>
                  <a:pt x="162960" y="1796243"/>
                </a:cubicBezTo>
                <a:cubicBezTo>
                  <a:pt x="191420" y="2010154"/>
                  <a:pt x="303425" y="2566506"/>
                  <a:pt x="306179" y="2545390"/>
                </a:cubicBezTo>
                <a:cubicBezTo>
                  <a:pt x="308933" y="2524274"/>
                  <a:pt x="229979" y="2019334"/>
                  <a:pt x="179485" y="1669549"/>
                </a:cubicBezTo>
                <a:cubicBezTo>
                  <a:pt x="128991" y="1319764"/>
                  <a:pt x="22494" y="635800"/>
                  <a:pt x="3215" y="446677"/>
                </a:cubicBezTo>
                <a:cubicBezTo>
                  <a:pt x="-16064" y="257554"/>
                  <a:pt x="57381" y="549501"/>
                  <a:pt x="63808" y="534812"/>
                </a:cubicBezTo>
                <a:cubicBezTo>
                  <a:pt x="70234" y="520123"/>
                  <a:pt x="40856" y="350279"/>
                  <a:pt x="41774" y="358542"/>
                </a:cubicBezTo>
                <a:cubicBezTo>
                  <a:pt x="42692" y="366805"/>
                  <a:pt x="31675" y="636718"/>
                  <a:pt x="69316" y="584388"/>
                </a:cubicBezTo>
                <a:cubicBezTo>
                  <a:pt x="106957" y="532058"/>
                  <a:pt x="282309" y="-18786"/>
                  <a:pt x="289654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0C7B11DC-5419-ADFF-96B0-6AB12A88B5B6}"/>
              </a:ext>
            </a:extLst>
          </p:cNvPr>
          <p:cNvSpPr/>
          <p:nvPr/>
        </p:nvSpPr>
        <p:spPr>
          <a:xfrm>
            <a:off x="7688919" y="2692468"/>
            <a:ext cx="432320" cy="2808497"/>
          </a:xfrm>
          <a:custGeom>
            <a:avLst/>
            <a:gdLst>
              <a:gd name="connsiteX0" fmla="*/ 17380 w 432320"/>
              <a:gd name="connsiteY0" fmla="*/ 116833 h 2808497"/>
              <a:gd name="connsiteX1" fmla="*/ 50430 w 432320"/>
              <a:gd name="connsiteY1" fmla="*/ 215985 h 2808497"/>
              <a:gd name="connsiteX2" fmla="*/ 309327 w 432320"/>
              <a:gd name="connsiteY2" fmla="*/ 1851990 h 2808497"/>
              <a:gd name="connsiteX3" fmla="*/ 221192 w 432320"/>
              <a:gd name="connsiteY3" fmla="*/ 1554534 h 2808497"/>
              <a:gd name="connsiteX4" fmla="*/ 133057 w 432320"/>
              <a:gd name="connsiteY4" fmla="*/ 2799440 h 2808497"/>
              <a:gd name="connsiteX5" fmla="*/ 160599 w 432320"/>
              <a:gd name="connsiteY5" fmla="*/ 2039277 h 2808497"/>
              <a:gd name="connsiteX6" fmla="*/ 430512 w 432320"/>
              <a:gd name="connsiteY6" fmla="*/ 612592 h 2808497"/>
              <a:gd name="connsiteX7" fmla="*/ 276276 w 432320"/>
              <a:gd name="connsiteY7" fmla="*/ 1367248 h 2808497"/>
              <a:gd name="connsiteX8" fmla="*/ 232209 w 432320"/>
              <a:gd name="connsiteY8" fmla="*/ 469373 h 2808497"/>
              <a:gd name="connsiteX9" fmla="*/ 270768 w 432320"/>
              <a:gd name="connsiteY9" fmla="*/ 381238 h 2808497"/>
              <a:gd name="connsiteX10" fmla="*/ 237717 w 432320"/>
              <a:gd name="connsiteY10" fmla="*/ 854963 h 2808497"/>
              <a:gd name="connsiteX11" fmla="*/ 171616 w 432320"/>
              <a:gd name="connsiteY11" fmla="*/ 684202 h 2808497"/>
              <a:gd name="connsiteX12" fmla="*/ 254242 w 432320"/>
              <a:gd name="connsiteY12" fmla="*/ 1130385 h 2808497"/>
              <a:gd name="connsiteX13" fmla="*/ 17380 w 432320"/>
              <a:gd name="connsiteY13" fmla="*/ 116833 h 280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2320" h="2808497">
                <a:moveTo>
                  <a:pt x="17380" y="116833"/>
                </a:moveTo>
                <a:cubicBezTo>
                  <a:pt x="-16589" y="-35567"/>
                  <a:pt x="1772" y="-73208"/>
                  <a:pt x="50430" y="215985"/>
                </a:cubicBezTo>
                <a:cubicBezTo>
                  <a:pt x="99088" y="505178"/>
                  <a:pt x="280867" y="1628899"/>
                  <a:pt x="309327" y="1851990"/>
                </a:cubicBezTo>
                <a:cubicBezTo>
                  <a:pt x="337787" y="2075082"/>
                  <a:pt x="250570" y="1396626"/>
                  <a:pt x="221192" y="1554534"/>
                </a:cubicBezTo>
                <a:cubicBezTo>
                  <a:pt x="191814" y="1712442"/>
                  <a:pt x="143156" y="2718650"/>
                  <a:pt x="133057" y="2799440"/>
                </a:cubicBezTo>
                <a:cubicBezTo>
                  <a:pt x="122958" y="2880230"/>
                  <a:pt x="111023" y="2403752"/>
                  <a:pt x="160599" y="2039277"/>
                </a:cubicBezTo>
                <a:cubicBezTo>
                  <a:pt x="210175" y="1674802"/>
                  <a:pt x="411233" y="724597"/>
                  <a:pt x="430512" y="612592"/>
                </a:cubicBezTo>
                <a:cubicBezTo>
                  <a:pt x="449791" y="500587"/>
                  <a:pt x="309327" y="1391118"/>
                  <a:pt x="276276" y="1367248"/>
                </a:cubicBezTo>
                <a:cubicBezTo>
                  <a:pt x="243226" y="1343378"/>
                  <a:pt x="233127" y="633708"/>
                  <a:pt x="232209" y="469373"/>
                </a:cubicBezTo>
                <a:cubicBezTo>
                  <a:pt x="231291" y="305038"/>
                  <a:pt x="269850" y="316973"/>
                  <a:pt x="270768" y="381238"/>
                </a:cubicBezTo>
                <a:cubicBezTo>
                  <a:pt x="271686" y="445503"/>
                  <a:pt x="254242" y="804469"/>
                  <a:pt x="237717" y="854963"/>
                </a:cubicBezTo>
                <a:cubicBezTo>
                  <a:pt x="221192" y="905457"/>
                  <a:pt x="168862" y="638298"/>
                  <a:pt x="171616" y="684202"/>
                </a:cubicBezTo>
                <a:cubicBezTo>
                  <a:pt x="174370" y="730106"/>
                  <a:pt x="275358" y="1230455"/>
                  <a:pt x="254242" y="1130385"/>
                </a:cubicBezTo>
                <a:cubicBezTo>
                  <a:pt x="233126" y="1030315"/>
                  <a:pt x="51349" y="269233"/>
                  <a:pt x="17380" y="116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11626B0B-9D37-DF54-A8DE-B1F163D03AFE}"/>
              </a:ext>
            </a:extLst>
          </p:cNvPr>
          <p:cNvSpPr/>
          <p:nvPr/>
        </p:nvSpPr>
        <p:spPr>
          <a:xfrm>
            <a:off x="7549468" y="4319455"/>
            <a:ext cx="487469" cy="2295286"/>
          </a:xfrm>
          <a:custGeom>
            <a:avLst/>
            <a:gdLst>
              <a:gd name="connsiteX0" fmla="*/ 487337 w 487469"/>
              <a:gd name="connsiteY0" fmla="*/ 21191 h 2295286"/>
              <a:gd name="connsiteX1" fmla="*/ 355134 w 487469"/>
              <a:gd name="connsiteY1" fmla="*/ 1183470 h 2295286"/>
              <a:gd name="connsiteX2" fmla="*/ 338609 w 487469"/>
              <a:gd name="connsiteY2" fmla="*/ 1343215 h 2295286"/>
              <a:gd name="connsiteX3" fmla="*/ 410219 w 487469"/>
              <a:gd name="connsiteY3" fmla="*/ 1288131 h 2295286"/>
              <a:gd name="connsiteX4" fmla="*/ 244966 w 487469"/>
              <a:gd name="connsiteY4" fmla="*/ 2268632 h 2295286"/>
              <a:gd name="connsiteX5" fmla="*/ 255983 w 487469"/>
              <a:gd name="connsiteY5" fmla="*/ 1894058 h 2295286"/>
              <a:gd name="connsiteX6" fmla="*/ 443269 w 487469"/>
              <a:gd name="connsiteY6" fmla="*/ 610593 h 2295286"/>
              <a:gd name="connsiteX7" fmla="*/ 388185 w 487469"/>
              <a:gd name="connsiteY7" fmla="*/ 346188 h 2295286"/>
              <a:gd name="connsiteX8" fmla="*/ 2595 w 487469"/>
              <a:gd name="connsiteY8" fmla="*/ 2009735 h 2295286"/>
              <a:gd name="connsiteX9" fmla="*/ 211915 w 487469"/>
              <a:gd name="connsiteY9" fmla="*/ 649152 h 2295286"/>
              <a:gd name="connsiteX10" fmla="*/ 57679 w 487469"/>
              <a:gd name="connsiteY10" fmla="*/ 1872025 h 2295286"/>
              <a:gd name="connsiteX11" fmla="*/ 278016 w 487469"/>
              <a:gd name="connsiteY11" fmla="*/ 935591 h 2295286"/>
              <a:gd name="connsiteX12" fmla="*/ 233949 w 487469"/>
              <a:gd name="connsiteY12" fmla="*/ 1816940 h 2295286"/>
              <a:gd name="connsiteX13" fmla="*/ 377168 w 487469"/>
              <a:gd name="connsiteY13" fmla="*/ 533475 h 2295286"/>
              <a:gd name="connsiteX14" fmla="*/ 487337 w 487469"/>
              <a:gd name="connsiteY14" fmla="*/ 21191 h 229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469" h="2295286">
                <a:moveTo>
                  <a:pt x="487337" y="21191"/>
                </a:moveTo>
                <a:cubicBezTo>
                  <a:pt x="483665" y="129523"/>
                  <a:pt x="379922" y="963133"/>
                  <a:pt x="355134" y="1183470"/>
                </a:cubicBezTo>
                <a:cubicBezTo>
                  <a:pt x="330346" y="1403807"/>
                  <a:pt x="329428" y="1325772"/>
                  <a:pt x="338609" y="1343215"/>
                </a:cubicBezTo>
                <a:cubicBezTo>
                  <a:pt x="347790" y="1360658"/>
                  <a:pt x="425826" y="1133895"/>
                  <a:pt x="410219" y="1288131"/>
                </a:cubicBezTo>
                <a:cubicBezTo>
                  <a:pt x="394612" y="1442367"/>
                  <a:pt x="270672" y="2167644"/>
                  <a:pt x="244966" y="2268632"/>
                </a:cubicBezTo>
                <a:cubicBezTo>
                  <a:pt x="219260" y="2369620"/>
                  <a:pt x="222932" y="2170398"/>
                  <a:pt x="255983" y="1894058"/>
                </a:cubicBezTo>
                <a:cubicBezTo>
                  <a:pt x="289033" y="1617718"/>
                  <a:pt x="421235" y="868571"/>
                  <a:pt x="443269" y="610593"/>
                </a:cubicBezTo>
                <a:cubicBezTo>
                  <a:pt x="465303" y="352615"/>
                  <a:pt x="461631" y="112998"/>
                  <a:pt x="388185" y="346188"/>
                </a:cubicBezTo>
                <a:cubicBezTo>
                  <a:pt x="314739" y="579378"/>
                  <a:pt x="31973" y="1959241"/>
                  <a:pt x="2595" y="2009735"/>
                </a:cubicBezTo>
                <a:cubicBezTo>
                  <a:pt x="-26783" y="2060229"/>
                  <a:pt x="202734" y="672104"/>
                  <a:pt x="211915" y="649152"/>
                </a:cubicBezTo>
                <a:cubicBezTo>
                  <a:pt x="221096" y="626200"/>
                  <a:pt x="46662" y="1824285"/>
                  <a:pt x="57679" y="1872025"/>
                </a:cubicBezTo>
                <a:cubicBezTo>
                  <a:pt x="68696" y="1919765"/>
                  <a:pt x="248638" y="944772"/>
                  <a:pt x="278016" y="935591"/>
                </a:cubicBezTo>
                <a:cubicBezTo>
                  <a:pt x="307394" y="926410"/>
                  <a:pt x="217424" y="1883959"/>
                  <a:pt x="233949" y="1816940"/>
                </a:cubicBezTo>
                <a:cubicBezTo>
                  <a:pt x="250474" y="1749921"/>
                  <a:pt x="336773" y="826340"/>
                  <a:pt x="377168" y="533475"/>
                </a:cubicBezTo>
                <a:cubicBezTo>
                  <a:pt x="417563" y="240610"/>
                  <a:pt x="491009" y="-87141"/>
                  <a:pt x="487337" y="2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62A68E90-A372-A75D-046A-47778188C7EA}"/>
              </a:ext>
            </a:extLst>
          </p:cNvPr>
          <p:cNvSpPr/>
          <p:nvPr/>
        </p:nvSpPr>
        <p:spPr>
          <a:xfrm>
            <a:off x="5507614" y="1278353"/>
            <a:ext cx="1105448" cy="1688034"/>
          </a:xfrm>
          <a:custGeom>
            <a:avLst/>
            <a:gdLst>
              <a:gd name="connsiteX0" fmla="*/ 1098525 w 1105448"/>
              <a:gd name="connsiteY0" fmla="*/ 49933 h 1688034"/>
              <a:gd name="connsiteX1" fmla="*/ 521009 w 1105448"/>
              <a:gd name="connsiteY1" fmla="*/ 463820 h 1688034"/>
              <a:gd name="connsiteX2" fmla="*/ 562719 w 1105448"/>
              <a:gd name="connsiteY2" fmla="*/ 422110 h 1688034"/>
              <a:gd name="connsiteX3" fmla="*/ 33329 w 1105448"/>
              <a:gd name="connsiteY3" fmla="*/ 1622060 h 1688034"/>
              <a:gd name="connsiteX4" fmla="*/ 87872 w 1105448"/>
              <a:gd name="connsiteY4" fmla="*/ 1474472 h 1688034"/>
              <a:gd name="connsiteX5" fmla="*/ 357380 w 1105448"/>
              <a:gd name="connsiteY5" fmla="*/ 993209 h 1688034"/>
              <a:gd name="connsiteX6" fmla="*/ 633304 w 1105448"/>
              <a:gd name="connsiteY6" fmla="*/ 563281 h 1688034"/>
              <a:gd name="connsiteX7" fmla="*/ 177708 w 1105448"/>
              <a:gd name="connsiteY7" fmla="*/ 1593184 h 1688034"/>
              <a:gd name="connsiteX8" fmla="*/ 469674 w 1105448"/>
              <a:gd name="connsiteY8" fmla="*/ 778245 h 1688034"/>
              <a:gd name="connsiteX9" fmla="*/ 771266 w 1105448"/>
              <a:gd name="connsiteY9" fmla="*/ 470236 h 1688034"/>
              <a:gd name="connsiteX10" fmla="*/ 1098525 w 1105448"/>
              <a:gd name="connsiteY10" fmla="*/ 319441 h 1688034"/>
              <a:gd name="connsiteX11" fmla="*/ 447215 w 1105448"/>
              <a:gd name="connsiteY11" fmla="*/ 659533 h 1688034"/>
              <a:gd name="connsiteX12" fmla="*/ 598011 w 1105448"/>
              <a:gd name="connsiteY12" fmla="*/ 531196 h 1688034"/>
              <a:gd name="connsiteX13" fmla="*/ 995855 w 1105448"/>
              <a:gd name="connsiteY13" fmla="*/ 284148 h 1688034"/>
              <a:gd name="connsiteX14" fmla="*/ 492133 w 1105448"/>
              <a:gd name="connsiteY14" fmla="*/ 630658 h 1688034"/>
              <a:gd name="connsiteX15" fmla="*/ 639721 w 1105448"/>
              <a:gd name="connsiteY15" fmla="*/ 473445 h 1688034"/>
              <a:gd name="connsiteX16" fmla="*/ 485717 w 1105448"/>
              <a:gd name="connsiteY16" fmla="*/ 444569 h 1688034"/>
              <a:gd name="connsiteX17" fmla="*/ 691055 w 1105448"/>
              <a:gd name="connsiteY17" fmla="*/ 255272 h 1688034"/>
              <a:gd name="connsiteX18" fmla="*/ 986230 w 1105448"/>
              <a:gd name="connsiteY18" fmla="*/ 1807 h 1688034"/>
              <a:gd name="connsiteX19" fmla="*/ 492133 w 1105448"/>
              <a:gd name="connsiteY19" fmla="*/ 393234 h 1688034"/>
              <a:gd name="connsiteX20" fmla="*/ 1098525 w 1105448"/>
              <a:gd name="connsiteY20" fmla="*/ 49933 h 168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05448" h="1688034">
                <a:moveTo>
                  <a:pt x="1098525" y="49933"/>
                </a:moveTo>
                <a:cubicBezTo>
                  <a:pt x="1103338" y="61697"/>
                  <a:pt x="610310" y="401791"/>
                  <a:pt x="521009" y="463820"/>
                </a:cubicBezTo>
                <a:cubicBezTo>
                  <a:pt x="431708" y="525849"/>
                  <a:pt x="643999" y="229070"/>
                  <a:pt x="562719" y="422110"/>
                </a:cubicBezTo>
                <a:cubicBezTo>
                  <a:pt x="481439" y="615150"/>
                  <a:pt x="112470" y="1446666"/>
                  <a:pt x="33329" y="1622060"/>
                </a:cubicBezTo>
                <a:cubicBezTo>
                  <a:pt x="-45812" y="1797454"/>
                  <a:pt x="33863" y="1579281"/>
                  <a:pt x="87872" y="1474472"/>
                </a:cubicBezTo>
                <a:cubicBezTo>
                  <a:pt x="141880" y="1369664"/>
                  <a:pt x="266475" y="1145074"/>
                  <a:pt x="357380" y="993209"/>
                </a:cubicBezTo>
                <a:cubicBezTo>
                  <a:pt x="448285" y="841344"/>
                  <a:pt x="663249" y="463285"/>
                  <a:pt x="633304" y="563281"/>
                </a:cubicBezTo>
                <a:cubicBezTo>
                  <a:pt x="603359" y="663277"/>
                  <a:pt x="204980" y="1557357"/>
                  <a:pt x="177708" y="1593184"/>
                </a:cubicBezTo>
                <a:cubicBezTo>
                  <a:pt x="150436" y="1629011"/>
                  <a:pt x="370748" y="965403"/>
                  <a:pt x="469674" y="778245"/>
                </a:cubicBezTo>
                <a:cubicBezTo>
                  <a:pt x="568600" y="591087"/>
                  <a:pt x="666457" y="546703"/>
                  <a:pt x="771266" y="470236"/>
                </a:cubicBezTo>
                <a:cubicBezTo>
                  <a:pt x="876074" y="393769"/>
                  <a:pt x="1152533" y="287892"/>
                  <a:pt x="1098525" y="319441"/>
                </a:cubicBezTo>
                <a:cubicBezTo>
                  <a:pt x="1044517" y="350990"/>
                  <a:pt x="530634" y="624241"/>
                  <a:pt x="447215" y="659533"/>
                </a:cubicBezTo>
                <a:cubicBezTo>
                  <a:pt x="363796" y="694826"/>
                  <a:pt x="506571" y="593760"/>
                  <a:pt x="598011" y="531196"/>
                </a:cubicBezTo>
                <a:cubicBezTo>
                  <a:pt x="689451" y="468632"/>
                  <a:pt x="1013501" y="267571"/>
                  <a:pt x="995855" y="284148"/>
                </a:cubicBezTo>
                <a:cubicBezTo>
                  <a:pt x="978209" y="300725"/>
                  <a:pt x="551489" y="599109"/>
                  <a:pt x="492133" y="630658"/>
                </a:cubicBezTo>
                <a:cubicBezTo>
                  <a:pt x="432777" y="662207"/>
                  <a:pt x="640790" y="504460"/>
                  <a:pt x="639721" y="473445"/>
                </a:cubicBezTo>
                <a:cubicBezTo>
                  <a:pt x="638652" y="442430"/>
                  <a:pt x="477161" y="480931"/>
                  <a:pt x="485717" y="444569"/>
                </a:cubicBezTo>
                <a:cubicBezTo>
                  <a:pt x="494273" y="408207"/>
                  <a:pt x="607636" y="329066"/>
                  <a:pt x="691055" y="255272"/>
                </a:cubicBezTo>
                <a:cubicBezTo>
                  <a:pt x="774474" y="181478"/>
                  <a:pt x="1019384" y="-21187"/>
                  <a:pt x="986230" y="1807"/>
                </a:cubicBezTo>
                <a:cubicBezTo>
                  <a:pt x="953076" y="24801"/>
                  <a:pt x="475556" y="384144"/>
                  <a:pt x="492133" y="393234"/>
                </a:cubicBezTo>
                <a:cubicBezTo>
                  <a:pt x="508710" y="402324"/>
                  <a:pt x="1093712" y="38169"/>
                  <a:pt x="1098525" y="49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17A430F-7182-CACC-8A76-50C93867780D}"/>
              </a:ext>
            </a:extLst>
          </p:cNvPr>
          <p:cNvSpPr/>
          <p:nvPr/>
        </p:nvSpPr>
        <p:spPr>
          <a:xfrm>
            <a:off x="6173375" y="1207536"/>
            <a:ext cx="1262653" cy="800884"/>
          </a:xfrm>
          <a:custGeom>
            <a:avLst/>
            <a:gdLst>
              <a:gd name="connsiteX0" fmla="*/ 259509 w 1262653"/>
              <a:gd name="connsiteY0" fmla="*/ 2039 h 800884"/>
              <a:gd name="connsiteX1" fmla="*/ 493724 w 1262653"/>
              <a:gd name="connsiteY1" fmla="*/ 27706 h 800884"/>
              <a:gd name="connsiteX2" fmla="*/ 827400 w 1262653"/>
              <a:gd name="connsiteY2" fmla="*/ 249087 h 800884"/>
              <a:gd name="connsiteX3" fmla="*/ 760023 w 1262653"/>
              <a:gd name="connsiteY3" fmla="*/ 146418 h 800884"/>
              <a:gd name="connsiteX4" fmla="*/ 1254120 w 1262653"/>
              <a:gd name="connsiteY4" fmla="*/ 772060 h 800884"/>
              <a:gd name="connsiteX5" fmla="*/ 1055198 w 1262653"/>
              <a:gd name="connsiteY5" fmla="*/ 537845 h 800884"/>
              <a:gd name="connsiteX6" fmla="*/ 824191 w 1262653"/>
              <a:gd name="connsiteY6" fmla="*/ 310047 h 800884"/>
              <a:gd name="connsiteX7" fmla="*/ 580351 w 1262653"/>
              <a:gd name="connsiteY7" fmla="*/ 149626 h 800884"/>
              <a:gd name="connsiteX8" fmla="*/ 673396 w 1262653"/>
              <a:gd name="connsiteY8" fmla="*/ 188127 h 800884"/>
              <a:gd name="connsiteX9" fmla="*/ 339720 w 1262653"/>
              <a:gd name="connsiteY9" fmla="*/ 62999 h 800884"/>
              <a:gd name="connsiteX10" fmla="*/ 634894 w 1262653"/>
              <a:gd name="connsiteY10" fmla="*/ 168877 h 800884"/>
              <a:gd name="connsiteX11" fmla="*/ 894777 w 1262653"/>
              <a:gd name="connsiteY11" fmla="*/ 460843 h 800884"/>
              <a:gd name="connsiteX12" fmla="*/ 1109741 w 1262653"/>
              <a:gd name="connsiteY12" fmla="*/ 730350 h 800884"/>
              <a:gd name="connsiteX13" fmla="*/ 885151 w 1262653"/>
              <a:gd name="connsiteY13" fmla="*/ 444801 h 800884"/>
              <a:gd name="connsiteX14" fmla="*/ 529017 w 1262653"/>
              <a:gd name="connsiteY14" fmla="*/ 229837 h 800884"/>
              <a:gd name="connsiteX15" fmla="*/ 240259 w 1262653"/>
              <a:gd name="connsiteY15" fmla="*/ 213795 h 800884"/>
              <a:gd name="connsiteX16" fmla="*/ 647728 w 1262653"/>
              <a:gd name="connsiteY16" fmla="*/ 290797 h 800884"/>
              <a:gd name="connsiteX17" fmla="*/ 939694 w 1262653"/>
              <a:gd name="connsiteY17" fmla="*/ 457635 h 800884"/>
              <a:gd name="connsiteX18" fmla="*/ 1125783 w 1262653"/>
              <a:gd name="connsiteY18" fmla="*/ 797727 h 800884"/>
              <a:gd name="connsiteX19" fmla="*/ 1045572 w 1262653"/>
              <a:gd name="connsiteY19" fmla="*/ 618056 h 800884"/>
              <a:gd name="connsiteX20" fmla="*/ 769648 w 1262653"/>
              <a:gd name="connsiteY20" fmla="*/ 460843 h 800884"/>
              <a:gd name="connsiteX21" fmla="*/ 2836 w 1262653"/>
              <a:gd name="connsiteY21" fmla="*/ 448009 h 800884"/>
              <a:gd name="connsiteX22" fmla="*/ 525808 w 1262653"/>
              <a:gd name="connsiteY22" fmla="*/ 444801 h 800884"/>
              <a:gd name="connsiteX23" fmla="*/ 942903 w 1262653"/>
              <a:gd name="connsiteY23" fmla="*/ 618056 h 800884"/>
              <a:gd name="connsiteX24" fmla="*/ 1112949 w 1262653"/>
              <a:gd name="connsiteY24" fmla="*/ 756018 h 800884"/>
              <a:gd name="connsiteX25" fmla="*/ 689438 w 1262653"/>
              <a:gd name="connsiteY25" fmla="*/ 396675 h 800884"/>
              <a:gd name="connsiteX26" fmla="*/ 766440 w 1262653"/>
              <a:gd name="connsiteY26" fmla="*/ 361382 h 800884"/>
              <a:gd name="connsiteX27" fmla="*/ 522600 w 1262653"/>
              <a:gd name="connsiteY27" fmla="*/ 72624 h 800884"/>
              <a:gd name="connsiteX28" fmla="*/ 679812 w 1262653"/>
              <a:gd name="connsiteY28" fmla="*/ 82249 h 800884"/>
              <a:gd name="connsiteX29" fmla="*/ 708688 w 1262653"/>
              <a:gd name="connsiteY29" fmla="*/ 5247 h 800884"/>
              <a:gd name="connsiteX30" fmla="*/ 1064823 w 1262653"/>
              <a:gd name="connsiteY30" fmla="*/ 88666 h 800884"/>
              <a:gd name="connsiteX31" fmla="*/ 599602 w 1262653"/>
              <a:gd name="connsiteY31" fmla="*/ 27706 h 800884"/>
              <a:gd name="connsiteX32" fmla="*/ 410305 w 1262653"/>
              <a:gd name="connsiteY32" fmla="*/ 5247 h 800884"/>
              <a:gd name="connsiteX33" fmla="*/ 259509 w 1262653"/>
              <a:gd name="connsiteY33" fmla="*/ 2039 h 8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62653" h="800884">
                <a:moveTo>
                  <a:pt x="259509" y="2039"/>
                </a:moveTo>
                <a:cubicBezTo>
                  <a:pt x="273412" y="5782"/>
                  <a:pt x="399076" y="-13469"/>
                  <a:pt x="493724" y="27706"/>
                </a:cubicBezTo>
                <a:cubicBezTo>
                  <a:pt x="588372" y="68881"/>
                  <a:pt x="783017" y="229302"/>
                  <a:pt x="827400" y="249087"/>
                </a:cubicBezTo>
                <a:cubicBezTo>
                  <a:pt x="871783" y="268872"/>
                  <a:pt x="688903" y="59256"/>
                  <a:pt x="760023" y="146418"/>
                </a:cubicBezTo>
                <a:cubicBezTo>
                  <a:pt x="831143" y="233580"/>
                  <a:pt x="1204924" y="706822"/>
                  <a:pt x="1254120" y="772060"/>
                </a:cubicBezTo>
                <a:cubicBezTo>
                  <a:pt x="1303316" y="837298"/>
                  <a:pt x="1126853" y="614847"/>
                  <a:pt x="1055198" y="537845"/>
                </a:cubicBezTo>
                <a:cubicBezTo>
                  <a:pt x="983543" y="460843"/>
                  <a:pt x="903332" y="374750"/>
                  <a:pt x="824191" y="310047"/>
                </a:cubicBezTo>
                <a:cubicBezTo>
                  <a:pt x="745050" y="245344"/>
                  <a:pt x="605483" y="169946"/>
                  <a:pt x="580351" y="149626"/>
                </a:cubicBezTo>
                <a:cubicBezTo>
                  <a:pt x="555219" y="129306"/>
                  <a:pt x="713501" y="202565"/>
                  <a:pt x="673396" y="188127"/>
                </a:cubicBezTo>
                <a:cubicBezTo>
                  <a:pt x="633291" y="173689"/>
                  <a:pt x="346137" y="66207"/>
                  <a:pt x="339720" y="62999"/>
                </a:cubicBezTo>
                <a:cubicBezTo>
                  <a:pt x="333303" y="59791"/>
                  <a:pt x="542384" y="102570"/>
                  <a:pt x="634894" y="168877"/>
                </a:cubicBezTo>
                <a:cubicBezTo>
                  <a:pt x="727404" y="235184"/>
                  <a:pt x="815636" y="367264"/>
                  <a:pt x="894777" y="460843"/>
                </a:cubicBezTo>
                <a:cubicBezTo>
                  <a:pt x="973918" y="554422"/>
                  <a:pt x="1111345" y="733024"/>
                  <a:pt x="1109741" y="730350"/>
                </a:cubicBezTo>
                <a:cubicBezTo>
                  <a:pt x="1108137" y="727676"/>
                  <a:pt x="981938" y="528220"/>
                  <a:pt x="885151" y="444801"/>
                </a:cubicBezTo>
                <a:cubicBezTo>
                  <a:pt x="788364" y="361382"/>
                  <a:pt x="636499" y="268338"/>
                  <a:pt x="529017" y="229837"/>
                </a:cubicBezTo>
                <a:cubicBezTo>
                  <a:pt x="421535" y="191336"/>
                  <a:pt x="220474" y="203635"/>
                  <a:pt x="240259" y="213795"/>
                </a:cubicBezTo>
                <a:cubicBezTo>
                  <a:pt x="260044" y="223955"/>
                  <a:pt x="531156" y="250157"/>
                  <a:pt x="647728" y="290797"/>
                </a:cubicBezTo>
                <a:cubicBezTo>
                  <a:pt x="764300" y="331437"/>
                  <a:pt x="860018" y="373147"/>
                  <a:pt x="939694" y="457635"/>
                </a:cubicBezTo>
                <a:cubicBezTo>
                  <a:pt x="1019370" y="542123"/>
                  <a:pt x="1108137" y="770990"/>
                  <a:pt x="1125783" y="797727"/>
                </a:cubicBezTo>
                <a:cubicBezTo>
                  <a:pt x="1143429" y="824464"/>
                  <a:pt x="1104928" y="674203"/>
                  <a:pt x="1045572" y="618056"/>
                </a:cubicBezTo>
                <a:cubicBezTo>
                  <a:pt x="986216" y="561909"/>
                  <a:pt x="943437" y="489184"/>
                  <a:pt x="769648" y="460843"/>
                </a:cubicBezTo>
                <a:cubicBezTo>
                  <a:pt x="595859" y="432502"/>
                  <a:pt x="43476" y="450683"/>
                  <a:pt x="2836" y="448009"/>
                </a:cubicBezTo>
                <a:cubicBezTo>
                  <a:pt x="-37804" y="445335"/>
                  <a:pt x="369130" y="416460"/>
                  <a:pt x="525808" y="444801"/>
                </a:cubicBezTo>
                <a:cubicBezTo>
                  <a:pt x="682486" y="473142"/>
                  <a:pt x="845046" y="566187"/>
                  <a:pt x="942903" y="618056"/>
                </a:cubicBezTo>
                <a:cubicBezTo>
                  <a:pt x="1040760" y="669925"/>
                  <a:pt x="1155193" y="792915"/>
                  <a:pt x="1112949" y="756018"/>
                </a:cubicBezTo>
                <a:cubicBezTo>
                  <a:pt x="1070705" y="719121"/>
                  <a:pt x="747190" y="462448"/>
                  <a:pt x="689438" y="396675"/>
                </a:cubicBezTo>
                <a:cubicBezTo>
                  <a:pt x="631687" y="330902"/>
                  <a:pt x="794246" y="415391"/>
                  <a:pt x="766440" y="361382"/>
                </a:cubicBezTo>
                <a:cubicBezTo>
                  <a:pt x="738634" y="307374"/>
                  <a:pt x="537038" y="119146"/>
                  <a:pt x="522600" y="72624"/>
                </a:cubicBezTo>
                <a:cubicBezTo>
                  <a:pt x="508162" y="26102"/>
                  <a:pt x="648797" y="93478"/>
                  <a:pt x="679812" y="82249"/>
                </a:cubicBezTo>
                <a:cubicBezTo>
                  <a:pt x="710827" y="71020"/>
                  <a:pt x="644520" y="4178"/>
                  <a:pt x="708688" y="5247"/>
                </a:cubicBezTo>
                <a:cubicBezTo>
                  <a:pt x="772856" y="6316"/>
                  <a:pt x="1083004" y="84923"/>
                  <a:pt x="1064823" y="88666"/>
                </a:cubicBezTo>
                <a:cubicBezTo>
                  <a:pt x="1046642" y="92409"/>
                  <a:pt x="599602" y="27706"/>
                  <a:pt x="599602" y="27706"/>
                </a:cubicBezTo>
                <a:lnTo>
                  <a:pt x="410305" y="5247"/>
                </a:lnTo>
                <a:cubicBezTo>
                  <a:pt x="357901" y="-100"/>
                  <a:pt x="245606" y="-1704"/>
                  <a:pt x="259509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A4C713E-7803-9F20-05CA-3C5DA9EA7298}"/>
              </a:ext>
            </a:extLst>
          </p:cNvPr>
          <p:cNvSpPr/>
          <p:nvPr/>
        </p:nvSpPr>
        <p:spPr>
          <a:xfrm>
            <a:off x="5704367" y="1157484"/>
            <a:ext cx="876221" cy="887245"/>
          </a:xfrm>
          <a:custGeom>
            <a:avLst/>
            <a:gdLst>
              <a:gd name="connsiteX0" fmla="*/ 876105 w 876221"/>
              <a:gd name="connsiteY0" fmla="*/ 3964 h 887245"/>
              <a:gd name="connsiteX1" fmla="*/ 244046 w 876221"/>
              <a:gd name="connsiteY1" fmla="*/ 260638 h 887245"/>
              <a:gd name="connsiteX2" fmla="*/ 6622 w 876221"/>
              <a:gd name="connsiteY2" fmla="*/ 870238 h 887245"/>
              <a:gd name="connsiteX3" fmla="*/ 86833 w 876221"/>
              <a:gd name="connsiteY3" fmla="*/ 658482 h 887245"/>
              <a:gd name="connsiteX4" fmla="*/ 305006 w 876221"/>
              <a:gd name="connsiteY4" fmla="*/ 39257 h 887245"/>
              <a:gd name="connsiteX5" fmla="*/ 292172 w 876221"/>
              <a:gd name="connsiteY5" fmla="*/ 228554 h 887245"/>
              <a:gd name="connsiteX6" fmla="*/ 491094 w 876221"/>
              <a:gd name="connsiteY6" fmla="*/ 3964 h 887245"/>
              <a:gd name="connsiteX7" fmla="*/ 298589 w 876221"/>
              <a:gd name="connsiteY7" fmla="*/ 97009 h 887245"/>
              <a:gd name="connsiteX8" fmla="*/ 876105 w 876221"/>
              <a:gd name="connsiteY8" fmla="*/ 3964 h 8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221" h="887245">
                <a:moveTo>
                  <a:pt x="876105" y="3964"/>
                </a:moveTo>
                <a:cubicBezTo>
                  <a:pt x="867014" y="31236"/>
                  <a:pt x="388960" y="116259"/>
                  <a:pt x="244046" y="260638"/>
                </a:cubicBezTo>
                <a:cubicBezTo>
                  <a:pt x="99132" y="405017"/>
                  <a:pt x="32824" y="803931"/>
                  <a:pt x="6622" y="870238"/>
                </a:cubicBezTo>
                <a:cubicBezTo>
                  <a:pt x="-19580" y="936545"/>
                  <a:pt x="37102" y="796979"/>
                  <a:pt x="86833" y="658482"/>
                </a:cubicBezTo>
                <a:cubicBezTo>
                  <a:pt x="136564" y="519985"/>
                  <a:pt x="270783" y="110912"/>
                  <a:pt x="305006" y="39257"/>
                </a:cubicBezTo>
                <a:cubicBezTo>
                  <a:pt x="339229" y="-32398"/>
                  <a:pt x="261157" y="234436"/>
                  <a:pt x="292172" y="228554"/>
                </a:cubicBezTo>
                <a:cubicBezTo>
                  <a:pt x="323187" y="222672"/>
                  <a:pt x="490025" y="25888"/>
                  <a:pt x="491094" y="3964"/>
                </a:cubicBezTo>
                <a:cubicBezTo>
                  <a:pt x="492163" y="-17960"/>
                  <a:pt x="238699" y="94870"/>
                  <a:pt x="298589" y="97009"/>
                </a:cubicBezTo>
                <a:cubicBezTo>
                  <a:pt x="358479" y="99148"/>
                  <a:pt x="885196" y="-23308"/>
                  <a:pt x="876105" y="3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E59D90CF-349A-08F9-64B8-E67851044449}"/>
              </a:ext>
            </a:extLst>
          </p:cNvPr>
          <p:cNvSpPr/>
          <p:nvPr/>
        </p:nvSpPr>
        <p:spPr>
          <a:xfrm>
            <a:off x="5483572" y="1792853"/>
            <a:ext cx="1181463" cy="1396827"/>
          </a:xfrm>
          <a:custGeom>
            <a:avLst/>
            <a:gdLst>
              <a:gd name="connsiteX0" fmla="*/ 1180753 w 1181463"/>
              <a:gd name="connsiteY0" fmla="*/ 1022 h 1396827"/>
              <a:gd name="connsiteX1" fmla="*/ 787053 w 1181463"/>
              <a:gd name="connsiteY1" fmla="*/ 397897 h 1396827"/>
              <a:gd name="connsiteX2" fmla="*/ 875953 w 1181463"/>
              <a:gd name="connsiteY2" fmla="*/ 321697 h 1396827"/>
              <a:gd name="connsiteX3" fmla="*/ 669578 w 1181463"/>
              <a:gd name="connsiteY3" fmla="*/ 632847 h 1396827"/>
              <a:gd name="connsiteX4" fmla="*/ 752128 w 1181463"/>
              <a:gd name="connsiteY4" fmla="*/ 509022 h 1396827"/>
              <a:gd name="connsiteX5" fmla="*/ 37753 w 1181463"/>
              <a:gd name="connsiteY5" fmla="*/ 1350397 h 1396827"/>
              <a:gd name="connsiteX6" fmla="*/ 136178 w 1181463"/>
              <a:gd name="connsiteY6" fmla="*/ 1236097 h 1396827"/>
              <a:gd name="connsiteX7" fmla="*/ 453678 w 1181463"/>
              <a:gd name="connsiteY7" fmla="*/ 801122 h 1396827"/>
              <a:gd name="connsiteX8" fmla="*/ 326678 w 1181463"/>
              <a:gd name="connsiteY8" fmla="*/ 975747 h 1396827"/>
              <a:gd name="connsiteX9" fmla="*/ 809278 w 1181463"/>
              <a:gd name="connsiteY9" fmla="*/ 407422 h 1396827"/>
              <a:gd name="connsiteX10" fmla="*/ 1104553 w 1181463"/>
              <a:gd name="connsiteY10" fmla="*/ 175647 h 1396827"/>
              <a:gd name="connsiteX11" fmla="*/ 898178 w 1181463"/>
              <a:gd name="connsiteY11" fmla="*/ 296297 h 1396827"/>
              <a:gd name="connsiteX12" fmla="*/ 885478 w 1181463"/>
              <a:gd name="connsiteY12" fmla="*/ 283597 h 1396827"/>
              <a:gd name="connsiteX13" fmla="*/ 1180753 w 1181463"/>
              <a:gd name="connsiteY13" fmla="*/ 1022 h 139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463" h="1396827">
                <a:moveTo>
                  <a:pt x="1180753" y="1022"/>
                </a:moveTo>
                <a:cubicBezTo>
                  <a:pt x="1164349" y="20072"/>
                  <a:pt x="837853" y="344451"/>
                  <a:pt x="787053" y="397897"/>
                </a:cubicBezTo>
                <a:cubicBezTo>
                  <a:pt x="736253" y="451343"/>
                  <a:pt x="895532" y="282539"/>
                  <a:pt x="875953" y="321697"/>
                </a:cubicBezTo>
                <a:cubicBezTo>
                  <a:pt x="856374" y="360855"/>
                  <a:pt x="690215" y="601626"/>
                  <a:pt x="669578" y="632847"/>
                </a:cubicBezTo>
                <a:cubicBezTo>
                  <a:pt x="648941" y="664068"/>
                  <a:pt x="857432" y="389430"/>
                  <a:pt x="752128" y="509022"/>
                </a:cubicBezTo>
                <a:cubicBezTo>
                  <a:pt x="646824" y="628614"/>
                  <a:pt x="140411" y="1229218"/>
                  <a:pt x="37753" y="1350397"/>
                </a:cubicBezTo>
                <a:cubicBezTo>
                  <a:pt x="-64905" y="1471576"/>
                  <a:pt x="66857" y="1327643"/>
                  <a:pt x="136178" y="1236097"/>
                </a:cubicBezTo>
                <a:cubicBezTo>
                  <a:pt x="205499" y="1144551"/>
                  <a:pt x="453678" y="801122"/>
                  <a:pt x="453678" y="801122"/>
                </a:cubicBezTo>
                <a:cubicBezTo>
                  <a:pt x="485428" y="757730"/>
                  <a:pt x="267411" y="1041364"/>
                  <a:pt x="326678" y="975747"/>
                </a:cubicBezTo>
                <a:cubicBezTo>
                  <a:pt x="385945" y="910130"/>
                  <a:pt x="679632" y="540772"/>
                  <a:pt x="809278" y="407422"/>
                </a:cubicBezTo>
                <a:cubicBezTo>
                  <a:pt x="938924" y="274072"/>
                  <a:pt x="1089736" y="194168"/>
                  <a:pt x="1104553" y="175647"/>
                </a:cubicBezTo>
                <a:cubicBezTo>
                  <a:pt x="1119370" y="157126"/>
                  <a:pt x="934690" y="278305"/>
                  <a:pt x="898178" y="296297"/>
                </a:cubicBezTo>
                <a:cubicBezTo>
                  <a:pt x="861666" y="314289"/>
                  <a:pt x="846320" y="332280"/>
                  <a:pt x="885478" y="283597"/>
                </a:cubicBezTo>
                <a:cubicBezTo>
                  <a:pt x="924636" y="234914"/>
                  <a:pt x="1197157" y="-18028"/>
                  <a:pt x="1180753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B53B4812-8CC3-EA64-9C39-337F8C836065}"/>
              </a:ext>
            </a:extLst>
          </p:cNvPr>
          <p:cNvSpPr/>
          <p:nvPr/>
        </p:nvSpPr>
        <p:spPr>
          <a:xfrm>
            <a:off x="6412111" y="2507819"/>
            <a:ext cx="84537" cy="404746"/>
          </a:xfrm>
          <a:custGeom>
            <a:avLst/>
            <a:gdLst>
              <a:gd name="connsiteX0" fmla="*/ 83939 w 84537"/>
              <a:gd name="connsiteY0" fmla="*/ 3606 h 404746"/>
              <a:gd name="connsiteX1" fmla="*/ 14089 w 84537"/>
              <a:gd name="connsiteY1" fmla="*/ 238556 h 404746"/>
              <a:gd name="connsiteX2" fmla="*/ 7739 w 84537"/>
              <a:gd name="connsiteY2" fmla="*/ 403656 h 404746"/>
              <a:gd name="connsiteX3" fmla="*/ 7739 w 84537"/>
              <a:gd name="connsiteY3" fmla="*/ 305231 h 404746"/>
              <a:gd name="connsiteX4" fmla="*/ 10914 w 84537"/>
              <a:gd name="connsiteY4" fmla="*/ 206806 h 404746"/>
              <a:gd name="connsiteX5" fmla="*/ 1389 w 84537"/>
              <a:gd name="connsiteY5" fmla="*/ 238556 h 404746"/>
              <a:gd name="connsiteX6" fmla="*/ 45839 w 84537"/>
              <a:gd name="connsiteY6" fmla="*/ 105206 h 404746"/>
              <a:gd name="connsiteX7" fmla="*/ 83939 w 84537"/>
              <a:gd name="connsiteY7" fmla="*/ 3606 h 4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37" h="404746">
                <a:moveTo>
                  <a:pt x="83939" y="3606"/>
                </a:moveTo>
                <a:cubicBezTo>
                  <a:pt x="78647" y="25831"/>
                  <a:pt x="26789" y="171881"/>
                  <a:pt x="14089" y="238556"/>
                </a:cubicBezTo>
                <a:cubicBezTo>
                  <a:pt x="1389" y="305231"/>
                  <a:pt x="8797" y="392544"/>
                  <a:pt x="7739" y="403656"/>
                </a:cubicBezTo>
                <a:cubicBezTo>
                  <a:pt x="6681" y="414768"/>
                  <a:pt x="7210" y="338039"/>
                  <a:pt x="7739" y="305231"/>
                </a:cubicBezTo>
                <a:cubicBezTo>
                  <a:pt x="8268" y="272423"/>
                  <a:pt x="11972" y="217918"/>
                  <a:pt x="10914" y="206806"/>
                </a:cubicBezTo>
                <a:cubicBezTo>
                  <a:pt x="9856" y="195694"/>
                  <a:pt x="-4432" y="255489"/>
                  <a:pt x="1389" y="238556"/>
                </a:cubicBezTo>
                <a:cubicBezTo>
                  <a:pt x="7210" y="221623"/>
                  <a:pt x="33668" y="142777"/>
                  <a:pt x="45839" y="105206"/>
                </a:cubicBezTo>
                <a:cubicBezTo>
                  <a:pt x="58010" y="67635"/>
                  <a:pt x="89231" y="-18619"/>
                  <a:pt x="83939" y="3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7879CAC-D4F0-DE4D-D73F-166521E6A2F9}"/>
              </a:ext>
            </a:extLst>
          </p:cNvPr>
          <p:cNvSpPr/>
          <p:nvPr/>
        </p:nvSpPr>
        <p:spPr>
          <a:xfrm>
            <a:off x="6750050" y="2421891"/>
            <a:ext cx="36333" cy="454382"/>
          </a:xfrm>
          <a:custGeom>
            <a:avLst/>
            <a:gdLst>
              <a:gd name="connsiteX0" fmla="*/ 0 w 36333"/>
              <a:gd name="connsiteY0" fmla="*/ 634 h 454382"/>
              <a:gd name="connsiteX1" fmla="*/ 31750 w 36333"/>
              <a:gd name="connsiteY1" fmla="*/ 435609 h 454382"/>
              <a:gd name="connsiteX2" fmla="*/ 31750 w 36333"/>
              <a:gd name="connsiteY2" fmla="*/ 340359 h 454382"/>
              <a:gd name="connsiteX3" fmla="*/ 0 w 36333"/>
              <a:gd name="connsiteY3" fmla="*/ 634 h 4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3" h="454382">
                <a:moveTo>
                  <a:pt x="0" y="634"/>
                </a:moveTo>
                <a:cubicBezTo>
                  <a:pt x="0" y="16509"/>
                  <a:pt x="26458" y="378988"/>
                  <a:pt x="31750" y="435609"/>
                </a:cubicBezTo>
                <a:cubicBezTo>
                  <a:pt x="37042" y="492230"/>
                  <a:pt x="38629" y="409151"/>
                  <a:pt x="31750" y="340359"/>
                </a:cubicBezTo>
                <a:cubicBezTo>
                  <a:pt x="24871" y="271567"/>
                  <a:pt x="0" y="-15241"/>
                  <a:pt x="0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AD391BF5-5FF7-7AFF-407C-42728463D80B}"/>
              </a:ext>
            </a:extLst>
          </p:cNvPr>
          <p:cNvSpPr/>
          <p:nvPr/>
        </p:nvSpPr>
        <p:spPr>
          <a:xfrm>
            <a:off x="6283271" y="3114672"/>
            <a:ext cx="49688" cy="114315"/>
          </a:xfrm>
          <a:custGeom>
            <a:avLst/>
            <a:gdLst>
              <a:gd name="connsiteX0" fmla="*/ 54 w 49688"/>
              <a:gd name="connsiteY0" fmla="*/ 3 h 114315"/>
              <a:gd name="connsiteX1" fmla="*/ 38154 w 49688"/>
              <a:gd name="connsiteY1" fmla="*/ 79378 h 114315"/>
              <a:gd name="connsiteX2" fmla="*/ 38154 w 49688"/>
              <a:gd name="connsiteY2" fmla="*/ 114303 h 114315"/>
              <a:gd name="connsiteX3" fmla="*/ 47679 w 49688"/>
              <a:gd name="connsiteY3" fmla="*/ 76203 h 114315"/>
              <a:gd name="connsiteX4" fmla="*/ 54 w 49688"/>
              <a:gd name="connsiteY4" fmla="*/ 3 h 11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8" h="114315">
                <a:moveTo>
                  <a:pt x="54" y="3"/>
                </a:moveTo>
                <a:cubicBezTo>
                  <a:pt x="-1533" y="532"/>
                  <a:pt x="31804" y="60328"/>
                  <a:pt x="38154" y="79378"/>
                </a:cubicBezTo>
                <a:cubicBezTo>
                  <a:pt x="44504" y="98428"/>
                  <a:pt x="36567" y="114832"/>
                  <a:pt x="38154" y="114303"/>
                </a:cubicBezTo>
                <a:cubicBezTo>
                  <a:pt x="39741" y="113774"/>
                  <a:pt x="55087" y="94724"/>
                  <a:pt x="47679" y="76203"/>
                </a:cubicBezTo>
                <a:cubicBezTo>
                  <a:pt x="40271" y="57682"/>
                  <a:pt x="1641" y="-526"/>
                  <a:pt x="5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51E2381-38A9-F6D2-4621-F31E4E14D942}"/>
              </a:ext>
            </a:extLst>
          </p:cNvPr>
          <p:cNvSpPr/>
          <p:nvPr/>
        </p:nvSpPr>
        <p:spPr>
          <a:xfrm>
            <a:off x="6953223" y="2673260"/>
            <a:ext cx="9583" cy="136798"/>
          </a:xfrm>
          <a:custGeom>
            <a:avLst/>
            <a:gdLst>
              <a:gd name="connsiteX0" fmla="*/ 27 w 9583"/>
              <a:gd name="connsiteY0" fmla="*/ 90 h 136798"/>
              <a:gd name="connsiteX1" fmla="*/ 9552 w 9583"/>
              <a:gd name="connsiteY1" fmla="*/ 76290 h 136798"/>
              <a:gd name="connsiteX2" fmla="*/ 3202 w 9583"/>
              <a:gd name="connsiteY2" fmla="*/ 136615 h 136798"/>
              <a:gd name="connsiteX3" fmla="*/ 6377 w 9583"/>
              <a:gd name="connsiteY3" fmla="*/ 92165 h 136798"/>
              <a:gd name="connsiteX4" fmla="*/ 27 w 9583"/>
              <a:gd name="connsiteY4" fmla="*/ 90 h 13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3" h="136798">
                <a:moveTo>
                  <a:pt x="27" y="90"/>
                </a:moveTo>
                <a:cubicBezTo>
                  <a:pt x="556" y="-2556"/>
                  <a:pt x="9023" y="53536"/>
                  <a:pt x="9552" y="76290"/>
                </a:cubicBezTo>
                <a:cubicBezTo>
                  <a:pt x="10081" y="99044"/>
                  <a:pt x="3731" y="133969"/>
                  <a:pt x="3202" y="136615"/>
                </a:cubicBezTo>
                <a:cubicBezTo>
                  <a:pt x="2673" y="139261"/>
                  <a:pt x="5848" y="112802"/>
                  <a:pt x="6377" y="92165"/>
                </a:cubicBezTo>
                <a:cubicBezTo>
                  <a:pt x="6906" y="71528"/>
                  <a:pt x="-502" y="2736"/>
                  <a:pt x="27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0A1FDEC-BBEB-E968-41E1-B611EA25A0A0}"/>
              </a:ext>
            </a:extLst>
          </p:cNvPr>
          <p:cNvSpPr/>
          <p:nvPr/>
        </p:nvSpPr>
        <p:spPr>
          <a:xfrm>
            <a:off x="6750029" y="3120990"/>
            <a:ext cx="108112" cy="245954"/>
          </a:xfrm>
          <a:custGeom>
            <a:avLst/>
            <a:gdLst>
              <a:gd name="connsiteX0" fmla="*/ 107971 w 108112"/>
              <a:gd name="connsiteY0" fmla="*/ 35 h 245954"/>
              <a:gd name="connsiteX1" fmla="*/ 50821 w 108112"/>
              <a:gd name="connsiteY1" fmla="*/ 174660 h 245954"/>
              <a:gd name="connsiteX2" fmla="*/ 53996 w 108112"/>
              <a:gd name="connsiteY2" fmla="*/ 244510 h 245954"/>
              <a:gd name="connsiteX3" fmla="*/ 50821 w 108112"/>
              <a:gd name="connsiteY3" fmla="*/ 215935 h 245954"/>
              <a:gd name="connsiteX4" fmla="*/ 21 w 108112"/>
              <a:gd name="connsiteY4" fmla="*/ 146085 h 245954"/>
              <a:gd name="connsiteX5" fmla="*/ 44471 w 108112"/>
              <a:gd name="connsiteY5" fmla="*/ 184185 h 245954"/>
              <a:gd name="connsiteX6" fmla="*/ 47646 w 108112"/>
              <a:gd name="connsiteY6" fmla="*/ 117510 h 245954"/>
              <a:gd name="connsiteX7" fmla="*/ 31771 w 108112"/>
              <a:gd name="connsiteY7" fmla="*/ 158785 h 245954"/>
              <a:gd name="connsiteX8" fmla="*/ 107971 w 108112"/>
              <a:gd name="connsiteY8" fmla="*/ 35 h 24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12" h="245954">
                <a:moveTo>
                  <a:pt x="107971" y="35"/>
                </a:moveTo>
                <a:cubicBezTo>
                  <a:pt x="111146" y="2681"/>
                  <a:pt x="59817" y="133914"/>
                  <a:pt x="50821" y="174660"/>
                </a:cubicBezTo>
                <a:cubicBezTo>
                  <a:pt x="41825" y="215406"/>
                  <a:pt x="53996" y="237631"/>
                  <a:pt x="53996" y="244510"/>
                </a:cubicBezTo>
                <a:cubicBezTo>
                  <a:pt x="53996" y="251389"/>
                  <a:pt x="59817" y="232339"/>
                  <a:pt x="50821" y="215935"/>
                </a:cubicBezTo>
                <a:cubicBezTo>
                  <a:pt x="41825" y="199531"/>
                  <a:pt x="1079" y="151376"/>
                  <a:pt x="21" y="146085"/>
                </a:cubicBezTo>
                <a:cubicBezTo>
                  <a:pt x="-1037" y="140794"/>
                  <a:pt x="36533" y="188948"/>
                  <a:pt x="44471" y="184185"/>
                </a:cubicBezTo>
                <a:cubicBezTo>
                  <a:pt x="52408" y="179423"/>
                  <a:pt x="49763" y="121743"/>
                  <a:pt x="47646" y="117510"/>
                </a:cubicBezTo>
                <a:cubicBezTo>
                  <a:pt x="45529" y="113277"/>
                  <a:pt x="21188" y="173602"/>
                  <a:pt x="31771" y="158785"/>
                </a:cubicBezTo>
                <a:cubicBezTo>
                  <a:pt x="42354" y="143968"/>
                  <a:pt x="104796" y="-2611"/>
                  <a:pt x="10797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5D2D0A60-D08A-2622-F372-EA03FC432988}"/>
              </a:ext>
            </a:extLst>
          </p:cNvPr>
          <p:cNvSpPr/>
          <p:nvPr/>
        </p:nvSpPr>
        <p:spPr>
          <a:xfrm>
            <a:off x="5729199" y="2723412"/>
            <a:ext cx="49410" cy="623856"/>
          </a:xfrm>
          <a:custGeom>
            <a:avLst/>
            <a:gdLst>
              <a:gd name="connsiteX0" fmla="*/ 49301 w 49410"/>
              <a:gd name="connsiteY0" fmla="*/ 3913 h 623856"/>
              <a:gd name="connsiteX1" fmla="*/ 1676 w 49410"/>
              <a:gd name="connsiteY1" fmla="*/ 613513 h 623856"/>
              <a:gd name="connsiteX2" fmla="*/ 14376 w 49410"/>
              <a:gd name="connsiteY2" fmla="*/ 362688 h 623856"/>
              <a:gd name="connsiteX3" fmla="*/ 49301 w 49410"/>
              <a:gd name="connsiteY3" fmla="*/ 3913 h 62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10" h="623856">
                <a:moveTo>
                  <a:pt x="49301" y="3913"/>
                </a:moveTo>
                <a:cubicBezTo>
                  <a:pt x="47184" y="45717"/>
                  <a:pt x="7497" y="553717"/>
                  <a:pt x="1676" y="613513"/>
                </a:cubicBezTo>
                <a:cubicBezTo>
                  <a:pt x="-4145" y="673309"/>
                  <a:pt x="6439" y="458467"/>
                  <a:pt x="14376" y="362688"/>
                </a:cubicBezTo>
                <a:cubicBezTo>
                  <a:pt x="22313" y="266909"/>
                  <a:pt x="51418" y="-37891"/>
                  <a:pt x="49301" y="3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36F5EF5-2A14-1BDB-B487-5F5734A6C477}"/>
              </a:ext>
            </a:extLst>
          </p:cNvPr>
          <p:cNvSpPr/>
          <p:nvPr/>
        </p:nvSpPr>
        <p:spPr>
          <a:xfrm>
            <a:off x="7463806" y="2573912"/>
            <a:ext cx="71120" cy="636049"/>
          </a:xfrm>
          <a:custGeom>
            <a:avLst/>
            <a:gdLst>
              <a:gd name="connsiteX0" fmla="*/ 619 w 71120"/>
              <a:gd name="connsiteY0" fmla="*/ 4188 h 636049"/>
              <a:gd name="connsiteX1" fmla="*/ 70469 w 71120"/>
              <a:gd name="connsiteY1" fmla="*/ 623313 h 636049"/>
              <a:gd name="connsiteX2" fmla="*/ 35544 w 71120"/>
              <a:gd name="connsiteY2" fmla="*/ 416938 h 636049"/>
              <a:gd name="connsiteX3" fmla="*/ 35544 w 71120"/>
              <a:gd name="connsiteY3" fmla="*/ 353438 h 636049"/>
              <a:gd name="connsiteX4" fmla="*/ 619 w 71120"/>
              <a:gd name="connsiteY4" fmla="*/ 4188 h 63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" h="636049">
                <a:moveTo>
                  <a:pt x="619" y="4188"/>
                </a:moveTo>
                <a:cubicBezTo>
                  <a:pt x="6440" y="49167"/>
                  <a:pt x="64648" y="554521"/>
                  <a:pt x="70469" y="623313"/>
                </a:cubicBezTo>
                <a:cubicBezTo>
                  <a:pt x="76290" y="692105"/>
                  <a:pt x="41365" y="461917"/>
                  <a:pt x="35544" y="416938"/>
                </a:cubicBezTo>
                <a:cubicBezTo>
                  <a:pt x="29723" y="371959"/>
                  <a:pt x="39248" y="416938"/>
                  <a:pt x="35544" y="353438"/>
                </a:cubicBezTo>
                <a:cubicBezTo>
                  <a:pt x="31840" y="289938"/>
                  <a:pt x="-5202" y="-40791"/>
                  <a:pt x="619" y="4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FF3EBC0-9752-90CB-55D1-5911F2B167B4}"/>
              </a:ext>
            </a:extLst>
          </p:cNvPr>
          <p:cNvSpPr/>
          <p:nvPr/>
        </p:nvSpPr>
        <p:spPr>
          <a:xfrm>
            <a:off x="6461125" y="2265653"/>
            <a:ext cx="175655" cy="87022"/>
          </a:xfrm>
          <a:custGeom>
            <a:avLst/>
            <a:gdLst>
              <a:gd name="connsiteX0" fmla="*/ 0 w 175655"/>
              <a:gd name="connsiteY0" fmla="*/ 87022 h 87022"/>
              <a:gd name="connsiteX1" fmla="*/ 171450 w 175655"/>
              <a:gd name="connsiteY1" fmla="*/ 1297 h 87022"/>
              <a:gd name="connsiteX2" fmla="*/ 127000 w 175655"/>
              <a:gd name="connsiteY2" fmla="*/ 33047 h 87022"/>
              <a:gd name="connsiteX3" fmla="*/ 130175 w 175655"/>
              <a:gd name="connsiteY3" fmla="*/ 33047 h 87022"/>
              <a:gd name="connsiteX4" fmla="*/ 0 w 175655"/>
              <a:gd name="connsiteY4" fmla="*/ 87022 h 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55" h="87022">
                <a:moveTo>
                  <a:pt x="0" y="87022"/>
                </a:moveTo>
                <a:cubicBezTo>
                  <a:pt x="75141" y="48657"/>
                  <a:pt x="150283" y="10293"/>
                  <a:pt x="171450" y="1297"/>
                </a:cubicBezTo>
                <a:cubicBezTo>
                  <a:pt x="192617" y="-7699"/>
                  <a:pt x="127000" y="33047"/>
                  <a:pt x="127000" y="33047"/>
                </a:cubicBezTo>
                <a:cubicBezTo>
                  <a:pt x="120121" y="38339"/>
                  <a:pt x="130175" y="33047"/>
                  <a:pt x="130175" y="33047"/>
                </a:cubicBezTo>
                <a:lnTo>
                  <a:pt x="0" y="87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ECD969BD-66A6-FD1B-3798-77E08FB823BA}"/>
              </a:ext>
            </a:extLst>
          </p:cNvPr>
          <p:cNvSpPr/>
          <p:nvPr/>
        </p:nvSpPr>
        <p:spPr>
          <a:xfrm>
            <a:off x="6988172" y="2168405"/>
            <a:ext cx="79530" cy="89046"/>
          </a:xfrm>
          <a:custGeom>
            <a:avLst/>
            <a:gdLst>
              <a:gd name="connsiteX0" fmla="*/ 3 w 79530"/>
              <a:gd name="connsiteY0" fmla="*/ 120 h 89046"/>
              <a:gd name="connsiteX1" fmla="*/ 73028 w 79530"/>
              <a:gd name="connsiteY1" fmla="*/ 85845 h 89046"/>
              <a:gd name="connsiteX2" fmla="*/ 69853 w 79530"/>
              <a:gd name="connsiteY2" fmla="*/ 66795 h 89046"/>
              <a:gd name="connsiteX3" fmla="*/ 3 w 79530"/>
              <a:gd name="connsiteY3" fmla="*/ 120 h 8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30" h="89046">
                <a:moveTo>
                  <a:pt x="3" y="120"/>
                </a:moveTo>
                <a:cubicBezTo>
                  <a:pt x="532" y="3295"/>
                  <a:pt x="73028" y="85845"/>
                  <a:pt x="73028" y="85845"/>
                </a:cubicBezTo>
                <a:cubicBezTo>
                  <a:pt x="84670" y="96958"/>
                  <a:pt x="78849" y="76320"/>
                  <a:pt x="69853" y="66795"/>
                </a:cubicBezTo>
                <a:cubicBezTo>
                  <a:pt x="60857" y="57270"/>
                  <a:pt x="-526" y="-3055"/>
                  <a:pt x="3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01566BDA-F26A-9136-8339-C5756FB9A0E4}"/>
              </a:ext>
            </a:extLst>
          </p:cNvPr>
          <p:cNvSpPr/>
          <p:nvPr/>
        </p:nvSpPr>
        <p:spPr>
          <a:xfrm>
            <a:off x="7063466" y="2348928"/>
            <a:ext cx="155761" cy="227870"/>
          </a:xfrm>
          <a:custGeom>
            <a:avLst/>
            <a:gdLst>
              <a:gd name="connsiteX0" fmla="*/ 274 w 155761"/>
              <a:gd name="connsiteY0" fmla="*/ 1080 h 227870"/>
              <a:gd name="connsiteX1" fmla="*/ 132862 w 155761"/>
              <a:gd name="connsiteY1" fmla="*/ 220536 h 227870"/>
              <a:gd name="connsiteX2" fmla="*/ 110002 w 155761"/>
              <a:gd name="connsiteY2" fmla="*/ 170244 h 227870"/>
              <a:gd name="connsiteX3" fmla="*/ 155722 w 155761"/>
              <a:gd name="connsiteY3" fmla="*/ 115380 h 227870"/>
              <a:gd name="connsiteX4" fmla="*/ 100858 w 155761"/>
              <a:gd name="connsiteY4" fmla="*/ 147384 h 227870"/>
              <a:gd name="connsiteX5" fmla="*/ 55138 w 155761"/>
              <a:gd name="connsiteY5" fmla="*/ 92520 h 227870"/>
              <a:gd name="connsiteX6" fmla="*/ 96286 w 155761"/>
              <a:gd name="connsiteY6" fmla="*/ 133668 h 227870"/>
              <a:gd name="connsiteX7" fmla="*/ 274 w 155761"/>
              <a:gd name="connsiteY7" fmla="*/ 1080 h 22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761" h="227870">
                <a:moveTo>
                  <a:pt x="274" y="1080"/>
                </a:moveTo>
                <a:cubicBezTo>
                  <a:pt x="6370" y="15558"/>
                  <a:pt x="114574" y="192342"/>
                  <a:pt x="132862" y="220536"/>
                </a:cubicBezTo>
                <a:cubicBezTo>
                  <a:pt x="151150" y="248730"/>
                  <a:pt x="106192" y="187770"/>
                  <a:pt x="110002" y="170244"/>
                </a:cubicBezTo>
                <a:cubicBezTo>
                  <a:pt x="113812" y="152718"/>
                  <a:pt x="157246" y="119190"/>
                  <a:pt x="155722" y="115380"/>
                </a:cubicBezTo>
                <a:cubicBezTo>
                  <a:pt x="154198" y="111570"/>
                  <a:pt x="117622" y="151194"/>
                  <a:pt x="100858" y="147384"/>
                </a:cubicBezTo>
                <a:cubicBezTo>
                  <a:pt x="84094" y="143574"/>
                  <a:pt x="55900" y="94806"/>
                  <a:pt x="55138" y="92520"/>
                </a:cubicBezTo>
                <a:cubicBezTo>
                  <a:pt x="54376" y="90234"/>
                  <a:pt x="100858" y="145098"/>
                  <a:pt x="96286" y="133668"/>
                </a:cubicBezTo>
                <a:cubicBezTo>
                  <a:pt x="91714" y="122238"/>
                  <a:pt x="-5822" y="-13398"/>
                  <a:pt x="274" y="1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9CBBAC48-0823-7FC0-C20F-6636254DFB0F}"/>
              </a:ext>
            </a:extLst>
          </p:cNvPr>
          <p:cNvSpPr/>
          <p:nvPr/>
        </p:nvSpPr>
        <p:spPr>
          <a:xfrm>
            <a:off x="6456555" y="3608765"/>
            <a:ext cx="33181" cy="257325"/>
          </a:xfrm>
          <a:custGeom>
            <a:avLst/>
            <a:gdLst>
              <a:gd name="connsiteX0" fmla="*/ 33145 w 33181"/>
              <a:gd name="connsiteY0" fmla="*/ 1210 h 257325"/>
              <a:gd name="connsiteX1" fmla="*/ 1395 w 33181"/>
              <a:gd name="connsiteY1" fmla="*/ 252035 h 257325"/>
              <a:gd name="connsiteX2" fmla="*/ 7745 w 33181"/>
              <a:gd name="connsiteY2" fmla="*/ 159960 h 257325"/>
              <a:gd name="connsiteX3" fmla="*/ 33145 w 33181"/>
              <a:gd name="connsiteY3" fmla="*/ 1210 h 2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81" h="257325">
                <a:moveTo>
                  <a:pt x="33145" y="1210"/>
                </a:moveTo>
                <a:cubicBezTo>
                  <a:pt x="32087" y="16556"/>
                  <a:pt x="5628" y="225577"/>
                  <a:pt x="1395" y="252035"/>
                </a:cubicBezTo>
                <a:cubicBezTo>
                  <a:pt x="-2838" y="278493"/>
                  <a:pt x="3512" y="199118"/>
                  <a:pt x="7745" y="159960"/>
                </a:cubicBezTo>
                <a:cubicBezTo>
                  <a:pt x="11978" y="120802"/>
                  <a:pt x="34203" y="-14136"/>
                  <a:pt x="33145" y="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8D60F359-5D5F-7C76-0EC7-8E6A8812AAAF}"/>
              </a:ext>
            </a:extLst>
          </p:cNvPr>
          <p:cNvSpPr/>
          <p:nvPr/>
        </p:nvSpPr>
        <p:spPr>
          <a:xfrm>
            <a:off x="6349059" y="3644045"/>
            <a:ext cx="72051" cy="352583"/>
          </a:xfrm>
          <a:custGeom>
            <a:avLst/>
            <a:gdLst>
              <a:gd name="connsiteX0" fmla="*/ 51741 w 72051"/>
              <a:gd name="connsiteY0" fmla="*/ 855 h 352583"/>
              <a:gd name="connsiteX1" fmla="*/ 35866 w 72051"/>
              <a:gd name="connsiteY1" fmla="*/ 204055 h 352583"/>
              <a:gd name="connsiteX2" fmla="*/ 32691 w 72051"/>
              <a:gd name="connsiteY2" fmla="*/ 346930 h 352583"/>
              <a:gd name="connsiteX3" fmla="*/ 29516 w 72051"/>
              <a:gd name="connsiteY3" fmla="*/ 312005 h 352583"/>
              <a:gd name="connsiteX4" fmla="*/ 51741 w 72051"/>
              <a:gd name="connsiteY4" fmla="*/ 200880 h 352583"/>
              <a:gd name="connsiteX5" fmla="*/ 7291 w 72051"/>
              <a:gd name="connsiteY5" fmla="*/ 283430 h 352583"/>
              <a:gd name="connsiteX6" fmla="*/ 941 w 72051"/>
              <a:gd name="connsiteY6" fmla="*/ 346930 h 352583"/>
              <a:gd name="connsiteX7" fmla="*/ 16816 w 72051"/>
              <a:gd name="connsiteY7" fmla="*/ 248505 h 352583"/>
              <a:gd name="connsiteX8" fmla="*/ 70791 w 72051"/>
              <a:gd name="connsiteY8" fmla="*/ 77055 h 352583"/>
              <a:gd name="connsiteX9" fmla="*/ 54916 w 72051"/>
              <a:gd name="connsiteY9" fmla="*/ 127855 h 352583"/>
              <a:gd name="connsiteX10" fmla="*/ 51741 w 72051"/>
              <a:gd name="connsiteY10" fmla="*/ 855 h 35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51" h="352583">
                <a:moveTo>
                  <a:pt x="51741" y="855"/>
                </a:moveTo>
                <a:cubicBezTo>
                  <a:pt x="48566" y="13555"/>
                  <a:pt x="39041" y="146376"/>
                  <a:pt x="35866" y="204055"/>
                </a:cubicBezTo>
                <a:cubicBezTo>
                  <a:pt x="32691" y="261734"/>
                  <a:pt x="33749" y="328939"/>
                  <a:pt x="32691" y="346930"/>
                </a:cubicBezTo>
                <a:cubicBezTo>
                  <a:pt x="31633" y="364921"/>
                  <a:pt x="26341" y="336347"/>
                  <a:pt x="29516" y="312005"/>
                </a:cubicBezTo>
                <a:cubicBezTo>
                  <a:pt x="32691" y="287663"/>
                  <a:pt x="55445" y="205642"/>
                  <a:pt x="51741" y="200880"/>
                </a:cubicBezTo>
                <a:cubicBezTo>
                  <a:pt x="48037" y="196118"/>
                  <a:pt x="15758" y="259088"/>
                  <a:pt x="7291" y="283430"/>
                </a:cubicBezTo>
                <a:cubicBezTo>
                  <a:pt x="-1176" y="307772"/>
                  <a:pt x="-647" y="352751"/>
                  <a:pt x="941" y="346930"/>
                </a:cubicBezTo>
                <a:cubicBezTo>
                  <a:pt x="2528" y="341109"/>
                  <a:pt x="5174" y="293484"/>
                  <a:pt x="16816" y="248505"/>
                </a:cubicBezTo>
                <a:cubicBezTo>
                  <a:pt x="28458" y="203526"/>
                  <a:pt x="64441" y="97163"/>
                  <a:pt x="70791" y="77055"/>
                </a:cubicBezTo>
                <a:cubicBezTo>
                  <a:pt x="77141" y="56947"/>
                  <a:pt x="57562" y="134734"/>
                  <a:pt x="54916" y="127855"/>
                </a:cubicBezTo>
                <a:cubicBezTo>
                  <a:pt x="52270" y="120976"/>
                  <a:pt x="54916" y="-11845"/>
                  <a:pt x="51741" y="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CD96B68F-FC2D-E0E7-6275-62E6DD311B1C}"/>
              </a:ext>
            </a:extLst>
          </p:cNvPr>
          <p:cNvSpPr/>
          <p:nvPr/>
        </p:nvSpPr>
        <p:spPr>
          <a:xfrm>
            <a:off x="6279042" y="3794123"/>
            <a:ext cx="86731" cy="152746"/>
          </a:xfrm>
          <a:custGeom>
            <a:avLst/>
            <a:gdLst>
              <a:gd name="connsiteX0" fmla="*/ 10633 w 86731"/>
              <a:gd name="connsiteY0" fmla="*/ 2 h 152746"/>
              <a:gd name="connsiteX1" fmla="*/ 70958 w 86731"/>
              <a:gd name="connsiteY1" fmla="*/ 92077 h 152746"/>
              <a:gd name="connsiteX2" fmla="*/ 80483 w 86731"/>
              <a:gd name="connsiteY2" fmla="*/ 114302 h 152746"/>
              <a:gd name="connsiteX3" fmla="*/ 80483 w 86731"/>
              <a:gd name="connsiteY3" fmla="*/ 85727 h 152746"/>
              <a:gd name="connsiteX4" fmla="*/ 1108 w 86731"/>
              <a:gd name="connsiteY4" fmla="*/ 152402 h 152746"/>
              <a:gd name="connsiteX5" fmla="*/ 36033 w 86731"/>
              <a:gd name="connsiteY5" fmla="*/ 111127 h 152746"/>
              <a:gd name="connsiteX6" fmla="*/ 64608 w 86731"/>
              <a:gd name="connsiteY6" fmla="*/ 95252 h 152746"/>
              <a:gd name="connsiteX7" fmla="*/ 10633 w 86731"/>
              <a:gd name="connsiteY7" fmla="*/ 2 h 15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31" h="152746">
                <a:moveTo>
                  <a:pt x="10633" y="2"/>
                </a:moveTo>
                <a:cubicBezTo>
                  <a:pt x="11691" y="-527"/>
                  <a:pt x="59316" y="73027"/>
                  <a:pt x="70958" y="92077"/>
                </a:cubicBezTo>
                <a:cubicBezTo>
                  <a:pt x="82600" y="111127"/>
                  <a:pt x="78895" y="115360"/>
                  <a:pt x="80483" y="114302"/>
                </a:cubicBezTo>
                <a:cubicBezTo>
                  <a:pt x="82071" y="113244"/>
                  <a:pt x="93712" y="79377"/>
                  <a:pt x="80483" y="85727"/>
                </a:cubicBezTo>
                <a:cubicBezTo>
                  <a:pt x="67254" y="92077"/>
                  <a:pt x="8516" y="148169"/>
                  <a:pt x="1108" y="152402"/>
                </a:cubicBezTo>
                <a:cubicBezTo>
                  <a:pt x="-6300" y="156635"/>
                  <a:pt x="25450" y="120652"/>
                  <a:pt x="36033" y="111127"/>
                </a:cubicBezTo>
                <a:cubicBezTo>
                  <a:pt x="46616" y="101602"/>
                  <a:pt x="65666" y="110598"/>
                  <a:pt x="64608" y="95252"/>
                </a:cubicBezTo>
                <a:cubicBezTo>
                  <a:pt x="63550" y="79906"/>
                  <a:pt x="9575" y="531"/>
                  <a:pt x="106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3933E7C3-8A3E-04FE-4278-ECC2ABA9327B}"/>
              </a:ext>
            </a:extLst>
          </p:cNvPr>
          <p:cNvSpPr/>
          <p:nvPr/>
        </p:nvSpPr>
        <p:spPr>
          <a:xfrm>
            <a:off x="5633678" y="3866825"/>
            <a:ext cx="508502" cy="188613"/>
          </a:xfrm>
          <a:custGeom>
            <a:avLst/>
            <a:gdLst>
              <a:gd name="connsiteX0" fmla="*/ 1947 w 508502"/>
              <a:gd name="connsiteY0" fmla="*/ 325 h 188613"/>
              <a:gd name="connsiteX1" fmla="*/ 221022 w 508502"/>
              <a:gd name="connsiteY1" fmla="*/ 146375 h 188613"/>
              <a:gd name="connsiteX2" fmla="*/ 217847 w 508502"/>
              <a:gd name="connsiteY2" fmla="*/ 120975 h 188613"/>
              <a:gd name="connsiteX3" fmla="*/ 274997 w 508502"/>
              <a:gd name="connsiteY3" fmla="*/ 101925 h 188613"/>
              <a:gd name="connsiteX4" fmla="*/ 230547 w 508502"/>
              <a:gd name="connsiteY4" fmla="*/ 149550 h 188613"/>
              <a:gd name="connsiteX5" fmla="*/ 284522 w 508502"/>
              <a:gd name="connsiteY5" fmla="*/ 140025 h 188613"/>
              <a:gd name="connsiteX6" fmla="*/ 506772 w 508502"/>
              <a:gd name="connsiteY6" fmla="*/ 92400 h 188613"/>
              <a:gd name="connsiteX7" fmla="*/ 379772 w 508502"/>
              <a:gd name="connsiteY7" fmla="*/ 117800 h 188613"/>
              <a:gd name="connsiteX8" fmla="*/ 233722 w 508502"/>
              <a:gd name="connsiteY8" fmla="*/ 168600 h 188613"/>
              <a:gd name="connsiteX9" fmla="*/ 252772 w 508502"/>
              <a:gd name="connsiteY9" fmla="*/ 155900 h 188613"/>
              <a:gd name="connsiteX10" fmla="*/ 106722 w 508502"/>
              <a:gd name="connsiteY10" fmla="*/ 146375 h 188613"/>
              <a:gd name="connsiteX11" fmla="*/ 233722 w 508502"/>
              <a:gd name="connsiteY11" fmla="*/ 146375 h 188613"/>
              <a:gd name="connsiteX12" fmla="*/ 138472 w 508502"/>
              <a:gd name="connsiteY12" fmla="*/ 108275 h 188613"/>
              <a:gd name="connsiteX13" fmla="*/ 103547 w 508502"/>
              <a:gd name="connsiteY13" fmla="*/ 149550 h 188613"/>
              <a:gd name="connsiteX14" fmla="*/ 132122 w 508502"/>
              <a:gd name="connsiteY14" fmla="*/ 187650 h 188613"/>
              <a:gd name="connsiteX15" fmla="*/ 113072 w 508502"/>
              <a:gd name="connsiteY15" fmla="*/ 108275 h 188613"/>
              <a:gd name="connsiteX16" fmla="*/ 1947 w 508502"/>
              <a:gd name="connsiteY16" fmla="*/ 325 h 1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502" h="188613">
                <a:moveTo>
                  <a:pt x="1947" y="325"/>
                </a:moveTo>
                <a:cubicBezTo>
                  <a:pt x="19939" y="6675"/>
                  <a:pt x="185039" y="126267"/>
                  <a:pt x="221022" y="146375"/>
                </a:cubicBezTo>
                <a:cubicBezTo>
                  <a:pt x="257005" y="166483"/>
                  <a:pt x="208851" y="128383"/>
                  <a:pt x="217847" y="120975"/>
                </a:cubicBezTo>
                <a:cubicBezTo>
                  <a:pt x="226843" y="113567"/>
                  <a:pt x="272880" y="97163"/>
                  <a:pt x="274997" y="101925"/>
                </a:cubicBezTo>
                <a:cubicBezTo>
                  <a:pt x="277114" y="106687"/>
                  <a:pt x="228960" y="143200"/>
                  <a:pt x="230547" y="149550"/>
                </a:cubicBezTo>
                <a:cubicBezTo>
                  <a:pt x="232135" y="155900"/>
                  <a:pt x="284522" y="140025"/>
                  <a:pt x="284522" y="140025"/>
                </a:cubicBezTo>
                <a:lnTo>
                  <a:pt x="506772" y="92400"/>
                </a:lnTo>
                <a:cubicBezTo>
                  <a:pt x="522647" y="88696"/>
                  <a:pt x="425280" y="105100"/>
                  <a:pt x="379772" y="117800"/>
                </a:cubicBezTo>
                <a:cubicBezTo>
                  <a:pt x="334264" y="130500"/>
                  <a:pt x="254889" y="162250"/>
                  <a:pt x="233722" y="168600"/>
                </a:cubicBezTo>
                <a:cubicBezTo>
                  <a:pt x="212555" y="174950"/>
                  <a:pt x="273939" y="159604"/>
                  <a:pt x="252772" y="155900"/>
                </a:cubicBezTo>
                <a:cubicBezTo>
                  <a:pt x="231605" y="152196"/>
                  <a:pt x="109897" y="147962"/>
                  <a:pt x="106722" y="146375"/>
                </a:cubicBezTo>
                <a:cubicBezTo>
                  <a:pt x="103547" y="144788"/>
                  <a:pt x="228430" y="152725"/>
                  <a:pt x="233722" y="146375"/>
                </a:cubicBezTo>
                <a:cubicBezTo>
                  <a:pt x="239014" y="140025"/>
                  <a:pt x="160168" y="107746"/>
                  <a:pt x="138472" y="108275"/>
                </a:cubicBezTo>
                <a:cubicBezTo>
                  <a:pt x="116776" y="108804"/>
                  <a:pt x="104605" y="136321"/>
                  <a:pt x="103547" y="149550"/>
                </a:cubicBezTo>
                <a:cubicBezTo>
                  <a:pt x="102489" y="162779"/>
                  <a:pt x="130535" y="194529"/>
                  <a:pt x="132122" y="187650"/>
                </a:cubicBezTo>
                <a:cubicBezTo>
                  <a:pt x="133709" y="180771"/>
                  <a:pt x="130005" y="134204"/>
                  <a:pt x="113072" y="108275"/>
                </a:cubicBezTo>
                <a:cubicBezTo>
                  <a:pt x="96139" y="82346"/>
                  <a:pt x="-16045" y="-6025"/>
                  <a:pt x="194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4E2DD0A3-962F-C4EF-6866-636DE66329E7}"/>
              </a:ext>
            </a:extLst>
          </p:cNvPr>
          <p:cNvSpPr/>
          <p:nvPr/>
        </p:nvSpPr>
        <p:spPr>
          <a:xfrm>
            <a:off x="5806749" y="4273520"/>
            <a:ext cx="41627" cy="260437"/>
          </a:xfrm>
          <a:custGeom>
            <a:avLst/>
            <a:gdLst>
              <a:gd name="connsiteX0" fmla="*/ 13026 w 41627"/>
              <a:gd name="connsiteY0" fmla="*/ 30 h 260437"/>
              <a:gd name="connsiteX1" fmla="*/ 6676 w 41627"/>
              <a:gd name="connsiteY1" fmla="*/ 161955 h 260437"/>
              <a:gd name="connsiteX2" fmla="*/ 41601 w 41627"/>
              <a:gd name="connsiteY2" fmla="*/ 260380 h 260437"/>
              <a:gd name="connsiteX3" fmla="*/ 326 w 41627"/>
              <a:gd name="connsiteY3" fmla="*/ 149255 h 260437"/>
              <a:gd name="connsiteX4" fmla="*/ 13026 w 41627"/>
              <a:gd name="connsiteY4" fmla="*/ 30 h 26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7" h="260437">
                <a:moveTo>
                  <a:pt x="13026" y="30"/>
                </a:moveTo>
                <a:cubicBezTo>
                  <a:pt x="14084" y="2147"/>
                  <a:pt x="1913" y="118563"/>
                  <a:pt x="6676" y="161955"/>
                </a:cubicBezTo>
                <a:cubicBezTo>
                  <a:pt x="11438" y="205347"/>
                  <a:pt x="42659" y="262497"/>
                  <a:pt x="41601" y="260380"/>
                </a:cubicBezTo>
                <a:cubicBezTo>
                  <a:pt x="40543" y="258263"/>
                  <a:pt x="2972" y="193705"/>
                  <a:pt x="326" y="149255"/>
                </a:cubicBezTo>
                <a:cubicBezTo>
                  <a:pt x="-2320" y="104805"/>
                  <a:pt x="11968" y="-2087"/>
                  <a:pt x="1302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58216F7-A280-F20A-0CB9-D488CA0DA95D}"/>
              </a:ext>
            </a:extLst>
          </p:cNvPr>
          <p:cNvSpPr/>
          <p:nvPr/>
        </p:nvSpPr>
        <p:spPr>
          <a:xfrm>
            <a:off x="7343763" y="4232260"/>
            <a:ext cx="19103" cy="117538"/>
          </a:xfrm>
          <a:custGeom>
            <a:avLst/>
            <a:gdLst>
              <a:gd name="connsiteX0" fmla="*/ 12 w 19103"/>
              <a:gd name="connsiteY0" fmla="*/ 15 h 117538"/>
              <a:gd name="connsiteX1" fmla="*/ 15887 w 19103"/>
              <a:gd name="connsiteY1" fmla="*/ 82565 h 117538"/>
              <a:gd name="connsiteX2" fmla="*/ 12 w 19103"/>
              <a:gd name="connsiteY2" fmla="*/ 117490 h 117538"/>
              <a:gd name="connsiteX3" fmla="*/ 19062 w 19103"/>
              <a:gd name="connsiteY3" fmla="*/ 76215 h 117538"/>
              <a:gd name="connsiteX4" fmla="*/ 12 w 19103"/>
              <a:gd name="connsiteY4" fmla="*/ 15 h 11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3" h="117538">
                <a:moveTo>
                  <a:pt x="12" y="15"/>
                </a:moveTo>
                <a:cubicBezTo>
                  <a:pt x="-517" y="1073"/>
                  <a:pt x="15887" y="62986"/>
                  <a:pt x="15887" y="82565"/>
                </a:cubicBezTo>
                <a:cubicBezTo>
                  <a:pt x="15887" y="102144"/>
                  <a:pt x="-517" y="118548"/>
                  <a:pt x="12" y="117490"/>
                </a:cubicBezTo>
                <a:cubicBezTo>
                  <a:pt x="541" y="116432"/>
                  <a:pt x="18004" y="99498"/>
                  <a:pt x="19062" y="76215"/>
                </a:cubicBezTo>
                <a:cubicBezTo>
                  <a:pt x="20120" y="52932"/>
                  <a:pt x="541" y="-1043"/>
                  <a:pt x="1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F9973461-2B68-B8C1-0887-57A96FA07516}"/>
              </a:ext>
            </a:extLst>
          </p:cNvPr>
          <p:cNvSpPr/>
          <p:nvPr/>
        </p:nvSpPr>
        <p:spPr>
          <a:xfrm>
            <a:off x="6308641" y="4187284"/>
            <a:ext cx="92163" cy="183690"/>
          </a:xfrm>
          <a:custGeom>
            <a:avLst/>
            <a:gdLst>
              <a:gd name="connsiteX0" fmla="*/ 84 w 92163"/>
              <a:gd name="connsiteY0" fmla="*/ 541 h 183690"/>
              <a:gd name="connsiteX1" fmla="*/ 22309 w 92163"/>
              <a:gd name="connsiteY1" fmla="*/ 67216 h 183690"/>
              <a:gd name="connsiteX2" fmla="*/ 15959 w 92163"/>
              <a:gd name="connsiteY2" fmla="*/ 181516 h 183690"/>
              <a:gd name="connsiteX3" fmla="*/ 28659 w 92163"/>
              <a:gd name="connsiteY3" fmla="*/ 133891 h 183690"/>
              <a:gd name="connsiteX4" fmla="*/ 92159 w 92163"/>
              <a:gd name="connsiteY4" fmla="*/ 32291 h 183690"/>
              <a:gd name="connsiteX5" fmla="*/ 31834 w 92163"/>
              <a:gd name="connsiteY5" fmla="*/ 102141 h 183690"/>
              <a:gd name="connsiteX6" fmla="*/ 84 w 92163"/>
              <a:gd name="connsiteY6" fmla="*/ 541 h 18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63" h="183690">
                <a:moveTo>
                  <a:pt x="84" y="541"/>
                </a:moveTo>
                <a:cubicBezTo>
                  <a:pt x="-1504" y="-5280"/>
                  <a:pt x="19663" y="37054"/>
                  <a:pt x="22309" y="67216"/>
                </a:cubicBezTo>
                <a:cubicBezTo>
                  <a:pt x="24955" y="97378"/>
                  <a:pt x="14901" y="170404"/>
                  <a:pt x="15959" y="181516"/>
                </a:cubicBezTo>
                <a:cubicBezTo>
                  <a:pt x="17017" y="192628"/>
                  <a:pt x="15959" y="158762"/>
                  <a:pt x="28659" y="133891"/>
                </a:cubicBezTo>
                <a:cubicBezTo>
                  <a:pt x="41359" y="109020"/>
                  <a:pt x="91630" y="37583"/>
                  <a:pt x="92159" y="32291"/>
                </a:cubicBezTo>
                <a:cubicBezTo>
                  <a:pt x="92688" y="26999"/>
                  <a:pt x="46121" y="103728"/>
                  <a:pt x="31834" y="102141"/>
                </a:cubicBezTo>
                <a:cubicBezTo>
                  <a:pt x="17547" y="100554"/>
                  <a:pt x="1672" y="6362"/>
                  <a:pt x="84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7A4D7F1-D682-1341-4071-976110E093E4}"/>
              </a:ext>
            </a:extLst>
          </p:cNvPr>
          <p:cNvSpPr/>
          <p:nvPr/>
        </p:nvSpPr>
        <p:spPr>
          <a:xfrm>
            <a:off x="6883962" y="3611322"/>
            <a:ext cx="101052" cy="365416"/>
          </a:xfrm>
          <a:custGeom>
            <a:avLst/>
            <a:gdLst>
              <a:gd name="connsiteX0" fmla="*/ 18488 w 101052"/>
              <a:gd name="connsiteY0" fmla="*/ 1828 h 365416"/>
              <a:gd name="connsiteX1" fmla="*/ 2613 w 101052"/>
              <a:gd name="connsiteY1" fmla="*/ 351078 h 365416"/>
              <a:gd name="connsiteX2" fmla="*/ 2613 w 101052"/>
              <a:gd name="connsiteY2" fmla="*/ 290753 h 365416"/>
              <a:gd name="connsiteX3" fmla="*/ 28013 w 101052"/>
              <a:gd name="connsiteY3" fmla="*/ 220903 h 365416"/>
              <a:gd name="connsiteX4" fmla="*/ 101038 w 101052"/>
              <a:gd name="connsiteY4" fmla="*/ 87553 h 365416"/>
              <a:gd name="connsiteX5" fmla="*/ 21663 w 101052"/>
              <a:gd name="connsiteY5" fmla="*/ 208203 h 365416"/>
              <a:gd name="connsiteX6" fmla="*/ 18488 w 101052"/>
              <a:gd name="connsiteY6" fmla="*/ 1828 h 36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52" h="365416">
                <a:moveTo>
                  <a:pt x="18488" y="1828"/>
                </a:moveTo>
                <a:cubicBezTo>
                  <a:pt x="15313" y="25641"/>
                  <a:pt x="5259" y="302924"/>
                  <a:pt x="2613" y="351078"/>
                </a:cubicBezTo>
                <a:cubicBezTo>
                  <a:pt x="-33" y="399232"/>
                  <a:pt x="-1620" y="312449"/>
                  <a:pt x="2613" y="290753"/>
                </a:cubicBezTo>
                <a:cubicBezTo>
                  <a:pt x="6846" y="269057"/>
                  <a:pt x="11609" y="254770"/>
                  <a:pt x="28013" y="220903"/>
                </a:cubicBezTo>
                <a:cubicBezTo>
                  <a:pt x="44417" y="187036"/>
                  <a:pt x="102096" y="89670"/>
                  <a:pt x="101038" y="87553"/>
                </a:cubicBezTo>
                <a:cubicBezTo>
                  <a:pt x="99980" y="85436"/>
                  <a:pt x="35421" y="221961"/>
                  <a:pt x="21663" y="208203"/>
                </a:cubicBezTo>
                <a:cubicBezTo>
                  <a:pt x="7905" y="194445"/>
                  <a:pt x="21663" y="-21985"/>
                  <a:pt x="18488" y="1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9E52DDDD-F0A2-C926-9CCE-A908A4E91D2A}"/>
              </a:ext>
            </a:extLst>
          </p:cNvPr>
          <p:cNvSpPr/>
          <p:nvPr/>
        </p:nvSpPr>
        <p:spPr>
          <a:xfrm>
            <a:off x="5724067" y="4127427"/>
            <a:ext cx="35460" cy="197019"/>
          </a:xfrm>
          <a:custGeom>
            <a:avLst/>
            <a:gdLst>
              <a:gd name="connsiteX0" fmla="*/ 13158 w 35460"/>
              <a:gd name="connsiteY0" fmla="*/ 73 h 197019"/>
              <a:gd name="connsiteX1" fmla="*/ 9983 w 35460"/>
              <a:gd name="connsiteY1" fmla="*/ 114373 h 197019"/>
              <a:gd name="connsiteX2" fmla="*/ 35383 w 35460"/>
              <a:gd name="connsiteY2" fmla="*/ 196923 h 197019"/>
              <a:gd name="connsiteX3" fmla="*/ 458 w 35460"/>
              <a:gd name="connsiteY3" fmla="*/ 98498 h 197019"/>
              <a:gd name="connsiteX4" fmla="*/ 13158 w 35460"/>
              <a:gd name="connsiteY4" fmla="*/ 73 h 19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" h="197019">
                <a:moveTo>
                  <a:pt x="13158" y="73"/>
                </a:moveTo>
                <a:cubicBezTo>
                  <a:pt x="14746" y="2719"/>
                  <a:pt x="6279" y="81565"/>
                  <a:pt x="9983" y="114373"/>
                </a:cubicBezTo>
                <a:cubicBezTo>
                  <a:pt x="13687" y="147181"/>
                  <a:pt x="36971" y="199569"/>
                  <a:pt x="35383" y="196923"/>
                </a:cubicBezTo>
                <a:cubicBezTo>
                  <a:pt x="33796" y="194277"/>
                  <a:pt x="3633" y="129719"/>
                  <a:pt x="458" y="98498"/>
                </a:cubicBezTo>
                <a:cubicBezTo>
                  <a:pt x="-2717" y="67277"/>
                  <a:pt x="11570" y="-2573"/>
                  <a:pt x="13158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B0F4860A-7B10-0472-491A-236E8EB72E8E}"/>
              </a:ext>
            </a:extLst>
          </p:cNvPr>
          <p:cNvSpPr/>
          <p:nvPr/>
        </p:nvSpPr>
        <p:spPr>
          <a:xfrm>
            <a:off x="7435460" y="4073525"/>
            <a:ext cx="48020" cy="165100"/>
          </a:xfrm>
          <a:custGeom>
            <a:avLst/>
            <a:gdLst>
              <a:gd name="connsiteX0" fmla="*/ 48015 w 48020"/>
              <a:gd name="connsiteY0" fmla="*/ 0 h 165100"/>
              <a:gd name="connsiteX1" fmla="*/ 3565 w 48020"/>
              <a:gd name="connsiteY1" fmla="*/ 98425 h 165100"/>
              <a:gd name="connsiteX2" fmla="*/ 9915 w 48020"/>
              <a:gd name="connsiteY2" fmla="*/ 165100 h 165100"/>
              <a:gd name="connsiteX3" fmla="*/ 390 w 48020"/>
              <a:gd name="connsiteY3" fmla="*/ 98425 h 165100"/>
              <a:gd name="connsiteX4" fmla="*/ 48015 w 48020"/>
              <a:gd name="connsiteY4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0" h="165100">
                <a:moveTo>
                  <a:pt x="48015" y="0"/>
                </a:moveTo>
                <a:cubicBezTo>
                  <a:pt x="48544" y="0"/>
                  <a:pt x="9915" y="70908"/>
                  <a:pt x="3565" y="98425"/>
                </a:cubicBezTo>
                <a:cubicBezTo>
                  <a:pt x="-2785" y="125942"/>
                  <a:pt x="10444" y="165100"/>
                  <a:pt x="9915" y="165100"/>
                </a:cubicBezTo>
                <a:cubicBezTo>
                  <a:pt x="9386" y="165100"/>
                  <a:pt x="-2256" y="121179"/>
                  <a:pt x="390" y="98425"/>
                </a:cubicBezTo>
                <a:cubicBezTo>
                  <a:pt x="3036" y="75671"/>
                  <a:pt x="47486" y="0"/>
                  <a:pt x="480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25D85B3-F926-3097-7929-4CA552382FAB}"/>
              </a:ext>
            </a:extLst>
          </p:cNvPr>
          <p:cNvSpPr/>
          <p:nvPr/>
        </p:nvSpPr>
        <p:spPr>
          <a:xfrm>
            <a:off x="7418316" y="4209649"/>
            <a:ext cx="185811" cy="897273"/>
          </a:xfrm>
          <a:custGeom>
            <a:avLst/>
            <a:gdLst>
              <a:gd name="connsiteX0" fmla="*/ 185809 w 185811"/>
              <a:gd name="connsiteY0" fmla="*/ 401 h 897273"/>
              <a:gd name="connsiteX1" fmla="*/ 90559 w 185811"/>
              <a:gd name="connsiteY1" fmla="*/ 552851 h 897273"/>
              <a:gd name="connsiteX2" fmla="*/ 84209 w 185811"/>
              <a:gd name="connsiteY2" fmla="*/ 492526 h 897273"/>
              <a:gd name="connsiteX3" fmla="*/ 1659 w 185811"/>
              <a:gd name="connsiteY3" fmla="*/ 895751 h 897273"/>
              <a:gd name="connsiteX4" fmla="*/ 30234 w 185811"/>
              <a:gd name="connsiteY4" fmla="*/ 616351 h 897273"/>
              <a:gd name="connsiteX5" fmla="*/ 46109 w 185811"/>
              <a:gd name="connsiteY5" fmla="*/ 260751 h 897273"/>
              <a:gd name="connsiteX6" fmla="*/ 39759 w 185811"/>
              <a:gd name="connsiteY6" fmla="*/ 641751 h 897273"/>
              <a:gd name="connsiteX7" fmla="*/ 42934 w 185811"/>
              <a:gd name="connsiteY7" fmla="*/ 540151 h 897273"/>
              <a:gd name="connsiteX8" fmla="*/ 68334 w 185811"/>
              <a:gd name="connsiteY8" fmla="*/ 359176 h 897273"/>
              <a:gd name="connsiteX9" fmla="*/ 52459 w 185811"/>
              <a:gd name="connsiteY9" fmla="*/ 632226 h 897273"/>
              <a:gd name="connsiteX10" fmla="*/ 74684 w 185811"/>
              <a:gd name="connsiteY10" fmla="*/ 505226 h 897273"/>
              <a:gd name="connsiteX11" fmla="*/ 81034 w 185811"/>
              <a:gd name="connsiteY11" fmla="*/ 502051 h 897273"/>
              <a:gd name="connsiteX12" fmla="*/ 93734 w 185811"/>
              <a:gd name="connsiteY12" fmla="*/ 463951 h 897273"/>
              <a:gd name="connsiteX13" fmla="*/ 185809 w 185811"/>
              <a:gd name="connsiteY13" fmla="*/ 401 h 8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811" h="897273">
                <a:moveTo>
                  <a:pt x="185809" y="401"/>
                </a:moveTo>
                <a:cubicBezTo>
                  <a:pt x="185280" y="15218"/>
                  <a:pt x="107492" y="470830"/>
                  <a:pt x="90559" y="552851"/>
                </a:cubicBezTo>
                <a:cubicBezTo>
                  <a:pt x="73626" y="634872"/>
                  <a:pt x="99026" y="435376"/>
                  <a:pt x="84209" y="492526"/>
                </a:cubicBezTo>
                <a:cubicBezTo>
                  <a:pt x="69392" y="549676"/>
                  <a:pt x="10655" y="875114"/>
                  <a:pt x="1659" y="895751"/>
                </a:cubicBezTo>
                <a:cubicBezTo>
                  <a:pt x="-7337" y="916389"/>
                  <a:pt x="22826" y="722184"/>
                  <a:pt x="30234" y="616351"/>
                </a:cubicBezTo>
                <a:cubicBezTo>
                  <a:pt x="37642" y="510518"/>
                  <a:pt x="44522" y="256518"/>
                  <a:pt x="46109" y="260751"/>
                </a:cubicBezTo>
                <a:cubicBezTo>
                  <a:pt x="47696" y="264984"/>
                  <a:pt x="40288" y="595184"/>
                  <a:pt x="39759" y="641751"/>
                </a:cubicBezTo>
                <a:cubicBezTo>
                  <a:pt x="39230" y="688318"/>
                  <a:pt x="38172" y="587247"/>
                  <a:pt x="42934" y="540151"/>
                </a:cubicBezTo>
                <a:cubicBezTo>
                  <a:pt x="47696" y="493055"/>
                  <a:pt x="66746" y="343830"/>
                  <a:pt x="68334" y="359176"/>
                </a:cubicBezTo>
                <a:cubicBezTo>
                  <a:pt x="69921" y="374522"/>
                  <a:pt x="51401" y="607884"/>
                  <a:pt x="52459" y="632226"/>
                </a:cubicBezTo>
                <a:cubicBezTo>
                  <a:pt x="53517" y="656568"/>
                  <a:pt x="69922" y="526922"/>
                  <a:pt x="74684" y="505226"/>
                </a:cubicBezTo>
                <a:cubicBezTo>
                  <a:pt x="79446" y="483530"/>
                  <a:pt x="77859" y="508930"/>
                  <a:pt x="81034" y="502051"/>
                </a:cubicBezTo>
                <a:cubicBezTo>
                  <a:pt x="84209" y="495172"/>
                  <a:pt x="74155" y="542797"/>
                  <a:pt x="93734" y="463951"/>
                </a:cubicBezTo>
                <a:cubicBezTo>
                  <a:pt x="113313" y="385105"/>
                  <a:pt x="186338" y="-14416"/>
                  <a:pt x="185809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1BC0417E-73D4-D77B-BA6E-BD561006F94A}"/>
              </a:ext>
            </a:extLst>
          </p:cNvPr>
          <p:cNvSpPr/>
          <p:nvPr/>
        </p:nvSpPr>
        <p:spPr>
          <a:xfrm>
            <a:off x="7418963" y="4270084"/>
            <a:ext cx="249526" cy="725661"/>
          </a:xfrm>
          <a:custGeom>
            <a:avLst/>
            <a:gdLst>
              <a:gd name="connsiteX0" fmla="*/ 194687 w 249526"/>
              <a:gd name="connsiteY0" fmla="*/ 291 h 725661"/>
              <a:gd name="connsiteX1" fmla="*/ 204212 w 249526"/>
              <a:gd name="connsiteY1" fmla="*/ 359066 h 725661"/>
              <a:gd name="connsiteX2" fmla="*/ 232787 w 249526"/>
              <a:gd name="connsiteY2" fmla="*/ 301916 h 725661"/>
              <a:gd name="connsiteX3" fmla="*/ 89912 w 249526"/>
              <a:gd name="connsiteY3" fmla="*/ 536866 h 725661"/>
              <a:gd name="connsiteX4" fmla="*/ 153412 w 249526"/>
              <a:gd name="connsiteY4" fmla="*/ 419391 h 725661"/>
              <a:gd name="connsiteX5" fmla="*/ 1012 w 249526"/>
              <a:gd name="connsiteY5" fmla="*/ 724191 h 725661"/>
              <a:gd name="connsiteX6" fmla="*/ 242312 w 249526"/>
              <a:gd name="connsiteY6" fmla="*/ 270166 h 725661"/>
              <a:gd name="connsiteX7" fmla="*/ 188337 w 249526"/>
              <a:gd name="connsiteY7" fmla="*/ 336841 h 725661"/>
              <a:gd name="connsiteX8" fmla="*/ 210562 w 249526"/>
              <a:gd name="connsiteY8" fmla="*/ 298741 h 725661"/>
              <a:gd name="connsiteX9" fmla="*/ 194687 w 249526"/>
              <a:gd name="connsiteY9" fmla="*/ 291 h 72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26" h="725661">
                <a:moveTo>
                  <a:pt x="194687" y="291"/>
                </a:moveTo>
                <a:cubicBezTo>
                  <a:pt x="193629" y="10345"/>
                  <a:pt x="197862" y="308795"/>
                  <a:pt x="204212" y="359066"/>
                </a:cubicBezTo>
                <a:cubicBezTo>
                  <a:pt x="210562" y="409337"/>
                  <a:pt x="251837" y="272283"/>
                  <a:pt x="232787" y="301916"/>
                </a:cubicBezTo>
                <a:cubicBezTo>
                  <a:pt x="213737" y="331549"/>
                  <a:pt x="103141" y="517287"/>
                  <a:pt x="89912" y="536866"/>
                </a:cubicBezTo>
                <a:cubicBezTo>
                  <a:pt x="76683" y="556445"/>
                  <a:pt x="168229" y="388170"/>
                  <a:pt x="153412" y="419391"/>
                </a:cubicBezTo>
                <a:cubicBezTo>
                  <a:pt x="138595" y="450612"/>
                  <a:pt x="-13805" y="749062"/>
                  <a:pt x="1012" y="724191"/>
                </a:cubicBezTo>
                <a:cubicBezTo>
                  <a:pt x="15829" y="699320"/>
                  <a:pt x="211091" y="334724"/>
                  <a:pt x="242312" y="270166"/>
                </a:cubicBezTo>
                <a:cubicBezTo>
                  <a:pt x="273533" y="205608"/>
                  <a:pt x="193629" y="332079"/>
                  <a:pt x="188337" y="336841"/>
                </a:cubicBezTo>
                <a:cubicBezTo>
                  <a:pt x="183045" y="341604"/>
                  <a:pt x="209504" y="354303"/>
                  <a:pt x="210562" y="298741"/>
                </a:cubicBezTo>
                <a:cubicBezTo>
                  <a:pt x="211620" y="243179"/>
                  <a:pt x="195745" y="-9763"/>
                  <a:pt x="194687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099939EB-BCC5-D891-E97E-FAF1E6EF526E}"/>
              </a:ext>
            </a:extLst>
          </p:cNvPr>
          <p:cNvSpPr/>
          <p:nvPr/>
        </p:nvSpPr>
        <p:spPr>
          <a:xfrm>
            <a:off x="6543665" y="4819595"/>
            <a:ext cx="60423" cy="171578"/>
          </a:xfrm>
          <a:custGeom>
            <a:avLst/>
            <a:gdLst>
              <a:gd name="connsiteX0" fmla="*/ 10 w 60423"/>
              <a:gd name="connsiteY0" fmla="*/ 22280 h 171578"/>
              <a:gd name="connsiteX1" fmla="*/ 22235 w 60423"/>
              <a:gd name="connsiteY1" fmla="*/ 123880 h 171578"/>
              <a:gd name="connsiteX2" fmla="*/ 19060 w 60423"/>
              <a:gd name="connsiteY2" fmla="*/ 171505 h 171578"/>
              <a:gd name="connsiteX3" fmla="*/ 34935 w 60423"/>
              <a:gd name="connsiteY3" fmla="*/ 114355 h 171578"/>
              <a:gd name="connsiteX4" fmla="*/ 60335 w 60423"/>
              <a:gd name="connsiteY4" fmla="*/ 55 h 171578"/>
              <a:gd name="connsiteX5" fmla="*/ 25410 w 60423"/>
              <a:gd name="connsiteY5" fmla="*/ 98480 h 171578"/>
              <a:gd name="connsiteX6" fmla="*/ 10 w 60423"/>
              <a:gd name="connsiteY6" fmla="*/ 22280 h 17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23" h="171578">
                <a:moveTo>
                  <a:pt x="10" y="22280"/>
                </a:moveTo>
                <a:cubicBezTo>
                  <a:pt x="-519" y="26513"/>
                  <a:pt x="19060" y="99009"/>
                  <a:pt x="22235" y="123880"/>
                </a:cubicBezTo>
                <a:cubicBezTo>
                  <a:pt x="25410" y="148751"/>
                  <a:pt x="16943" y="173093"/>
                  <a:pt x="19060" y="171505"/>
                </a:cubicBezTo>
                <a:cubicBezTo>
                  <a:pt x="21177" y="169917"/>
                  <a:pt x="28056" y="142930"/>
                  <a:pt x="34935" y="114355"/>
                </a:cubicBezTo>
                <a:cubicBezTo>
                  <a:pt x="41814" y="85780"/>
                  <a:pt x="61923" y="2701"/>
                  <a:pt x="60335" y="55"/>
                </a:cubicBezTo>
                <a:cubicBezTo>
                  <a:pt x="58748" y="-2591"/>
                  <a:pt x="33877" y="90013"/>
                  <a:pt x="25410" y="98480"/>
                </a:cubicBezTo>
                <a:cubicBezTo>
                  <a:pt x="16943" y="106947"/>
                  <a:pt x="539" y="18047"/>
                  <a:pt x="10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AC312E7-C2ED-4A96-FDFA-8C2499997171}"/>
              </a:ext>
            </a:extLst>
          </p:cNvPr>
          <p:cNvSpPr/>
          <p:nvPr/>
        </p:nvSpPr>
        <p:spPr>
          <a:xfrm>
            <a:off x="6099117" y="5057739"/>
            <a:ext cx="511442" cy="101288"/>
          </a:xfrm>
          <a:custGeom>
            <a:avLst/>
            <a:gdLst>
              <a:gd name="connsiteX0" fmla="*/ 58 w 511442"/>
              <a:gd name="connsiteY0" fmla="*/ 79411 h 101288"/>
              <a:gd name="connsiteX1" fmla="*/ 168333 w 511442"/>
              <a:gd name="connsiteY1" fmla="*/ 76236 h 101288"/>
              <a:gd name="connsiteX2" fmla="*/ 168333 w 511442"/>
              <a:gd name="connsiteY2" fmla="*/ 88936 h 101288"/>
              <a:gd name="connsiteX3" fmla="*/ 314383 w 511442"/>
              <a:gd name="connsiteY3" fmla="*/ 28611 h 101288"/>
              <a:gd name="connsiteX4" fmla="*/ 431858 w 511442"/>
              <a:gd name="connsiteY4" fmla="*/ 9561 h 101288"/>
              <a:gd name="connsiteX5" fmla="*/ 406458 w 511442"/>
              <a:gd name="connsiteY5" fmla="*/ 36 h 101288"/>
              <a:gd name="connsiteX6" fmla="*/ 511233 w 511442"/>
              <a:gd name="connsiteY6" fmla="*/ 12736 h 101288"/>
              <a:gd name="connsiteX7" fmla="*/ 374708 w 511442"/>
              <a:gd name="connsiteY7" fmla="*/ 19086 h 101288"/>
              <a:gd name="connsiteX8" fmla="*/ 301683 w 511442"/>
              <a:gd name="connsiteY8" fmla="*/ 47661 h 101288"/>
              <a:gd name="connsiteX9" fmla="*/ 314383 w 511442"/>
              <a:gd name="connsiteY9" fmla="*/ 31786 h 101288"/>
              <a:gd name="connsiteX10" fmla="*/ 161983 w 511442"/>
              <a:gd name="connsiteY10" fmla="*/ 98461 h 101288"/>
              <a:gd name="connsiteX11" fmla="*/ 190558 w 511442"/>
              <a:gd name="connsiteY11" fmla="*/ 88936 h 101288"/>
              <a:gd name="connsiteX12" fmla="*/ 58 w 511442"/>
              <a:gd name="connsiteY12" fmla="*/ 79411 h 10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442" h="101288">
                <a:moveTo>
                  <a:pt x="58" y="79411"/>
                </a:moveTo>
                <a:cubicBezTo>
                  <a:pt x="-3646" y="77294"/>
                  <a:pt x="168333" y="76236"/>
                  <a:pt x="168333" y="76236"/>
                </a:cubicBezTo>
                <a:cubicBezTo>
                  <a:pt x="196379" y="77823"/>
                  <a:pt x="143991" y="96873"/>
                  <a:pt x="168333" y="88936"/>
                </a:cubicBezTo>
                <a:cubicBezTo>
                  <a:pt x="192675" y="80999"/>
                  <a:pt x="270462" y="41840"/>
                  <a:pt x="314383" y="28611"/>
                </a:cubicBezTo>
                <a:cubicBezTo>
                  <a:pt x="358304" y="15382"/>
                  <a:pt x="416512" y="14324"/>
                  <a:pt x="431858" y="9561"/>
                </a:cubicBezTo>
                <a:cubicBezTo>
                  <a:pt x="447204" y="4798"/>
                  <a:pt x="393229" y="-493"/>
                  <a:pt x="406458" y="36"/>
                </a:cubicBezTo>
                <a:cubicBezTo>
                  <a:pt x="419687" y="565"/>
                  <a:pt x="516525" y="9561"/>
                  <a:pt x="511233" y="12736"/>
                </a:cubicBezTo>
                <a:cubicBezTo>
                  <a:pt x="505941" y="15911"/>
                  <a:pt x="409633" y="13265"/>
                  <a:pt x="374708" y="19086"/>
                </a:cubicBezTo>
                <a:cubicBezTo>
                  <a:pt x="339783" y="24907"/>
                  <a:pt x="311737" y="45544"/>
                  <a:pt x="301683" y="47661"/>
                </a:cubicBezTo>
                <a:cubicBezTo>
                  <a:pt x="291629" y="49778"/>
                  <a:pt x="337666" y="23319"/>
                  <a:pt x="314383" y="31786"/>
                </a:cubicBezTo>
                <a:cubicBezTo>
                  <a:pt x="291100" y="40253"/>
                  <a:pt x="182620" y="88936"/>
                  <a:pt x="161983" y="98461"/>
                </a:cubicBezTo>
                <a:cubicBezTo>
                  <a:pt x="141346" y="107986"/>
                  <a:pt x="221779" y="90523"/>
                  <a:pt x="190558" y="88936"/>
                </a:cubicBezTo>
                <a:cubicBezTo>
                  <a:pt x="159337" y="87349"/>
                  <a:pt x="3762" y="81528"/>
                  <a:pt x="58" y="79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E26DFA56-C591-D31E-4CA5-2BF862FAE84D}"/>
              </a:ext>
            </a:extLst>
          </p:cNvPr>
          <p:cNvSpPr/>
          <p:nvPr/>
        </p:nvSpPr>
        <p:spPr>
          <a:xfrm>
            <a:off x="6891987" y="5057152"/>
            <a:ext cx="201222" cy="64493"/>
          </a:xfrm>
          <a:custGeom>
            <a:avLst/>
            <a:gdLst>
              <a:gd name="connsiteX0" fmla="*/ 938 w 201222"/>
              <a:gd name="connsiteY0" fmla="*/ 623 h 64493"/>
              <a:gd name="connsiteX1" fmla="*/ 86663 w 201222"/>
              <a:gd name="connsiteY1" fmla="*/ 16498 h 64493"/>
              <a:gd name="connsiteX2" fmla="*/ 134288 w 201222"/>
              <a:gd name="connsiteY2" fmla="*/ 35548 h 64493"/>
              <a:gd name="connsiteX3" fmla="*/ 127938 w 201222"/>
              <a:gd name="connsiteY3" fmla="*/ 19673 h 64493"/>
              <a:gd name="connsiteX4" fmla="*/ 200963 w 201222"/>
              <a:gd name="connsiteY4" fmla="*/ 64123 h 64493"/>
              <a:gd name="connsiteX5" fmla="*/ 146988 w 201222"/>
              <a:gd name="connsiteY5" fmla="*/ 38723 h 64493"/>
              <a:gd name="connsiteX6" fmla="*/ 938 w 201222"/>
              <a:gd name="connsiteY6" fmla="*/ 623 h 6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222" h="64493">
                <a:moveTo>
                  <a:pt x="938" y="623"/>
                </a:moveTo>
                <a:cubicBezTo>
                  <a:pt x="-9116" y="-3081"/>
                  <a:pt x="64438" y="10677"/>
                  <a:pt x="86663" y="16498"/>
                </a:cubicBezTo>
                <a:cubicBezTo>
                  <a:pt x="108888" y="22319"/>
                  <a:pt x="134288" y="35548"/>
                  <a:pt x="134288" y="35548"/>
                </a:cubicBezTo>
                <a:cubicBezTo>
                  <a:pt x="141167" y="36077"/>
                  <a:pt x="116826" y="14911"/>
                  <a:pt x="127938" y="19673"/>
                </a:cubicBezTo>
                <a:cubicBezTo>
                  <a:pt x="139050" y="24435"/>
                  <a:pt x="197788" y="60948"/>
                  <a:pt x="200963" y="64123"/>
                </a:cubicBezTo>
                <a:cubicBezTo>
                  <a:pt x="204138" y="67298"/>
                  <a:pt x="177680" y="49306"/>
                  <a:pt x="146988" y="38723"/>
                </a:cubicBezTo>
                <a:cubicBezTo>
                  <a:pt x="116296" y="28140"/>
                  <a:pt x="10992" y="4327"/>
                  <a:pt x="938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B33392CA-522D-3DDB-3FA6-811C240EED39}"/>
              </a:ext>
            </a:extLst>
          </p:cNvPr>
          <p:cNvSpPr/>
          <p:nvPr/>
        </p:nvSpPr>
        <p:spPr>
          <a:xfrm>
            <a:off x="7210400" y="4825968"/>
            <a:ext cx="41391" cy="139794"/>
          </a:xfrm>
          <a:custGeom>
            <a:avLst/>
            <a:gdLst>
              <a:gd name="connsiteX0" fmla="*/ 22250 w 41391"/>
              <a:gd name="connsiteY0" fmla="*/ 32 h 139794"/>
              <a:gd name="connsiteX1" fmla="*/ 34950 w 41391"/>
              <a:gd name="connsiteY1" fmla="*/ 88932 h 139794"/>
              <a:gd name="connsiteX2" fmla="*/ 25 w 41391"/>
              <a:gd name="connsiteY2" fmla="*/ 139732 h 139794"/>
              <a:gd name="connsiteX3" fmla="*/ 41300 w 41391"/>
              <a:gd name="connsiteY3" fmla="*/ 79407 h 139794"/>
              <a:gd name="connsiteX4" fmla="*/ 22250 w 41391"/>
              <a:gd name="connsiteY4" fmla="*/ 32 h 13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1" h="139794">
                <a:moveTo>
                  <a:pt x="22250" y="32"/>
                </a:moveTo>
                <a:cubicBezTo>
                  <a:pt x="21192" y="1620"/>
                  <a:pt x="38654" y="65649"/>
                  <a:pt x="34950" y="88932"/>
                </a:cubicBezTo>
                <a:cubicBezTo>
                  <a:pt x="31246" y="112215"/>
                  <a:pt x="-1033" y="141320"/>
                  <a:pt x="25" y="139732"/>
                </a:cubicBezTo>
                <a:cubicBezTo>
                  <a:pt x="1083" y="138144"/>
                  <a:pt x="39712" y="103220"/>
                  <a:pt x="41300" y="79407"/>
                </a:cubicBezTo>
                <a:cubicBezTo>
                  <a:pt x="42888" y="55594"/>
                  <a:pt x="23308" y="-1556"/>
                  <a:pt x="2225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CBC06544-D2DF-AA70-0817-0823480086C8}"/>
              </a:ext>
            </a:extLst>
          </p:cNvPr>
          <p:cNvSpPr/>
          <p:nvPr/>
        </p:nvSpPr>
        <p:spPr>
          <a:xfrm>
            <a:off x="6010267" y="4701732"/>
            <a:ext cx="29110" cy="113069"/>
          </a:xfrm>
          <a:custGeom>
            <a:avLst/>
            <a:gdLst>
              <a:gd name="connsiteX0" fmla="*/ 8 w 29110"/>
              <a:gd name="connsiteY0" fmla="*/ 443 h 113069"/>
              <a:gd name="connsiteX1" fmla="*/ 28583 w 29110"/>
              <a:gd name="connsiteY1" fmla="*/ 89343 h 113069"/>
              <a:gd name="connsiteX2" fmla="*/ 19058 w 29110"/>
              <a:gd name="connsiteY2" fmla="*/ 111568 h 113069"/>
              <a:gd name="connsiteX3" fmla="*/ 25408 w 29110"/>
              <a:gd name="connsiteY3" fmla="*/ 57593 h 113069"/>
              <a:gd name="connsiteX4" fmla="*/ 8 w 29110"/>
              <a:gd name="connsiteY4" fmla="*/ 443 h 11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10" h="113069">
                <a:moveTo>
                  <a:pt x="8" y="443"/>
                </a:moveTo>
                <a:cubicBezTo>
                  <a:pt x="537" y="5735"/>
                  <a:pt x="25408" y="70822"/>
                  <a:pt x="28583" y="89343"/>
                </a:cubicBezTo>
                <a:cubicBezTo>
                  <a:pt x="31758" y="107864"/>
                  <a:pt x="19587" y="116860"/>
                  <a:pt x="19058" y="111568"/>
                </a:cubicBezTo>
                <a:cubicBezTo>
                  <a:pt x="18529" y="106276"/>
                  <a:pt x="28054" y="76643"/>
                  <a:pt x="25408" y="57593"/>
                </a:cubicBezTo>
                <a:cubicBezTo>
                  <a:pt x="22762" y="38543"/>
                  <a:pt x="-521" y="-4849"/>
                  <a:pt x="8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2A74DBD3-01F8-85CC-47C4-B94DA378E690}"/>
              </a:ext>
            </a:extLst>
          </p:cNvPr>
          <p:cNvSpPr/>
          <p:nvPr/>
        </p:nvSpPr>
        <p:spPr>
          <a:xfrm>
            <a:off x="6067357" y="5324463"/>
            <a:ext cx="146460" cy="197260"/>
          </a:xfrm>
          <a:custGeom>
            <a:avLst/>
            <a:gdLst>
              <a:gd name="connsiteX0" fmla="*/ 69918 w 146460"/>
              <a:gd name="connsiteY0" fmla="*/ 12 h 197260"/>
              <a:gd name="connsiteX1" fmla="*/ 60393 w 146460"/>
              <a:gd name="connsiteY1" fmla="*/ 82562 h 197260"/>
              <a:gd name="connsiteX2" fmla="*/ 76268 w 146460"/>
              <a:gd name="connsiteY2" fmla="*/ 92087 h 197260"/>
              <a:gd name="connsiteX3" fmla="*/ 146118 w 146460"/>
              <a:gd name="connsiteY3" fmla="*/ 196862 h 197260"/>
              <a:gd name="connsiteX4" fmla="*/ 98493 w 146460"/>
              <a:gd name="connsiteY4" fmla="*/ 123837 h 197260"/>
              <a:gd name="connsiteX5" fmla="*/ 68 w 146460"/>
              <a:gd name="connsiteY5" fmla="*/ 19062 h 197260"/>
              <a:gd name="connsiteX6" fmla="*/ 82618 w 146460"/>
              <a:gd name="connsiteY6" fmla="*/ 88912 h 197260"/>
              <a:gd name="connsiteX7" fmla="*/ 69918 w 146460"/>
              <a:gd name="connsiteY7" fmla="*/ 12 h 1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460" h="197260">
                <a:moveTo>
                  <a:pt x="69918" y="12"/>
                </a:moveTo>
                <a:cubicBezTo>
                  <a:pt x="66214" y="-1046"/>
                  <a:pt x="59335" y="67216"/>
                  <a:pt x="60393" y="82562"/>
                </a:cubicBezTo>
                <a:cubicBezTo>
                  <a:pt x="61451" y="97908"/>
                  <a:pt x="61980" y="73037"/>
                  <a:pt x="76268" y="92087"/>
                </a:cubicBezTo>
                <a:cubicBezTo>
                  <a:pt x="90556" y="111137"/>
                  <a:pt x="142414" y="191570"/>
                  <a:pt x="146118" y="196862"/>
                </a:cubicBezTo>
                <a:cubicBezTo>
                  <a:pt x="149822" y="202154"/>
                  <a:pt x="122835" y="153470"/>
                  <a:pt x="98493" y="123837"/>
                </a:cubicBezTo>
                <a:cubicBezTo>
                  <a:pt x="74151" y="94204"/>
                  <a:pt x="2714" y="24883"/>
                  <a:pt x="68" y="19062"/>
                </a:cubicBezTo>
                <a:cubicBezTo>
                  <a:pt x="-2578" y="13241"/>
                  <a:pt x="72035" y="87325"/>
                  <a:pt x="82618" y="88912"/>
                </a:cubicBezTo>
                <a:cubicBezTo>
                  <a:pt x="93201" y="90500"/>
                  <a:pt x="73622" y="1070"/>
                  <a:pt x="6991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03FB1D9-666B-F20F-14F7-95D10B493CE4}"/>
              </a:ext>
            </a:extLst>
          </p:cNvPr>
          <p:cNvSpPr/>
          <p:nvPr/>
        </p:nvSpPr>
        <p:spPr>
          <a:xfrm>
            <a:off x="7085356" y="5133193"/>
            <a:ext cx="128499" cy="238943"/>
          </a:xfrm>
          <a:custGeom>
            <a:avLst/>
            <a:gdLst>
              <a:gd name="connsiteX0" fmla="*/ 4419 w 128499"/>
              <a:gd name="connsiteY0" fmla="*/ 232557 h 238943"/>
              <a:gd name="connsiteX1" fmla="*/ 128244 w 128499"/>
              <a:gd name="connsiteY1" fmla="*/ 782 h 238943"/>
              <a:gd name="connsiteX2" fmla="*/ 36169 w 128499"/>
              <a:gd name="connsiteY2" fmla="*/ 159532 h 238943"/>
              <a:gd name="connsiteX3" fmla="*/ 4419 w 128499"/>
              <a:gd name="connsiteY3" fmla="*/ 232557 h 2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99" h="238943">
                <a:moveTo>
                  <a:pt x="4419" y="232557"/>
                </a:moveTo>
                <a:cubicBezTo>
                  <a:pt x="19765" y="206099"/>
                  <a:pt x="122952" y="12953"/>
                  <a:pt x="128244" y="782"/>
                </a:cubicBezTo>
                <a:cubicBezTo>
                  <a:pt x="133536" y="-11389"/>
                  <a:pt x="55219" y="121961"/>
                  <a:pt x="36169" y="159532"/>
                </a:cubicBezTo>
                <a:cubicBezTo>
                  <a:pt x="17119" y="197103"/>
                  <a:pt x="-10927" y="259015"/>
                  <a:pt x="4419" y="232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C2DA0CF-1BB8-2856-E6D3-C08E112352B4}"/>
              </a:ext>
            </a:extLst>
          </p:cNvPr>
          <p:cNvSpPr/>
          <p:nvPr/>
        </p:nvSpPr>
        <p:spPr>
          <a:xfrm>
            <a:off x="7146715" y="4870437"/>
            <a:ext cx="16085" cy="108051"/>
          </a:xfrm>
          <a:custGeom>
            <a:avLst/>
            <a:gdLst>
              <a:gd name="connsiteX0" fmla="*/ 16085 w 16085"/>
              <a:gd name="connsiteY0" fmla="*/ 13 h 108051"/>
              <a:gd name="connsiteX1" fmla="*/ 210 w 16085"/>
              <a:gd name="connsiteY1" fmla="*/ 82563 h 108051"/>
              <a:gd name="connsiteX2" fmla="*/ 6560 w 16085"/>
              <a:gd name="connsiteY2" fmla="*/ 107963 h 108051"/>
              <a:gd name="connsiteX3" fmla="*/ 210 w 16085"/>
              <a:gd name="connsiteY3" fmla="*/ 76213 h 108051"/>
              <a:gd name="connsiteX4" fmla="*/ 16085 w 16085"/>
              <a:gd name="connsiteY4" fmla="*/ 13 h 1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5" h="108051">
                <a:moveTo>
                  <a:pt x="16085" y="13"/>
                </a:moveTo>
                <a:cubicBezTo>
                  <a:pt x="16085" y="1071"/>
                  <a:pt x="1797" y="64571"/>
                  <a:pt x="210" y="82563"/>
                </a:cubicBezTo>
                <a:cubicBezTo>
                  <a:pt x="-1378" y="100555"/>
                  <a:pt x="6560" y="109021"/>
                  <a:pt x="6560" y="107963"/>
                </a:cubicBezTo>
                <a:cubicBezTo>
                  <a:pt x="6560" y="106905"/>
                  <a:pt x="739" y="91559"/>
                  <a:pt x="210" y="76213"/>
                </a:cubicBezTo>
                <a:cubicBezTo>
                  <a:pt x="-319" y="60867"/>
                  <a:pt x="16085" y="-1045"/>
                  <a:pt x="1608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B64A52A2-C64A-5F43-5066-C56CC3E0946B}"/>
              </a:ext>
            </a:extLst>
          </p:cNvPr>
          <p:cNvSpPr/>
          <p:nvPr/>
        </p:nvSpPr>
        <p:spPr>
          <a:xfrm>
            <a:off x="6317526" y="4933836"/>
            <a:ext cx="64241" cy="69307"/>
          </a:xfrm>
          <a:custGeom>
            <a:avLst/>
            <a:gdLst>
              <a:gd name="connsiteX0" fmla="*/ 64224 w 64241"/>
              <a:gd name="connsiteY0" fmla="*/ 114 h 69307"/>
              <a:gd name="connsiteX1" fmla="*/ 3899 w 64241"/>
              <a:gd name="connsiteY1" fmla="*/ 66789 h 69307"/>
              <a:gd name="connsiteX2" fmla="*/ 10249 w 64241"/>
              <a:gd name="connsiteY2" fmla="*/ 50914 h 69307"/>
              <a:gd name="connsiteX3" fmla="*/ 64224 w 64241"/>
              <a:gd name="connsiteY3" fmla="*/ 114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1" h="69307">
                <a:moveTo>
                  <a:pt x="64224" y="114"/>
                </a:moveTo>
                <a:cubicBezTo>
                  <a:pt x="63166" y="2760"/>
                  <a:pt x="3899" y="66789"/>
                  <a:pt x="3899" y="66789"/>
                </a:cubicBezTo>
                <a:cubicBezTo>
                  <a:pt x="-5097" y="75256"/>
                  <a:pt x="3370" y="60439"/>
                  <a:pt x="10249" y="50914"/>
                </a:cubicBezTo>
                <a:cubicBezTo>
                  <a:pt x="17128" y="41389"/>
                  <a:pt x="65282" y="-2532"/>
                  <a:pt x="64224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5C2E16E4-F930-1127-BACA-04F279EC5E90}"/>
              </a:ext>
            </a:extLst>
          </p:cNvPr>
          <p:cNvSpPr/>
          <p:nvPr/>
        </p:nvSpPr>
        <p:spPr>
          <a:xfrm>
            <a:off x="7000810" y="4883146"/>
            <a:ext cx="28738" cy="92093"/>
          </a:xfrm>
          <a:custGeom>
            <a:avLst/>
            <a:gdLst>
              <a:gd name="connsiteX0" fmla="*/ 28640 w 28738"/>
              <a:gd name="connsiteY0" fmla="*/ 4 h 92093"/>
              <a:gd name="connsiteX1" fmla="*/ 9590 w 28738"/>
              <a:gd name="connsiteY1" fmla="*/ 63504 h 92093"/>
              <a:gd name="connsiteX2" fmla="*/ 12765 w 28738"/>
              <a:gd name="connsiteY2" fmla="*/ 92079 h 92093"/>
              <a:gd name="connsiteX3" fmla="*/ 65 w 28738"/>
              <a:gd name="connsiteY3" fmla="*/ 60329 h 92093"/>
              <a:gd name="connsiteX4" fmla="*/ 28640 w 28738"/>
              <a:gd name="connsiteY4" fmla="*/ 4 h 9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" h="92093">
                <a:moveTo>
                  <a:pt x="28640" y="4"/>
                </a:moveTo>
                <a:cubicBezTo>
                  <a:pt x="30227" y="533"/>
                  <a:pt x="12236" y="48158"/>
                  <a:pt x="9590" y="63504"/>
                </a:cubicBezTo>
                <a:cubicBezTo>
                  <a:pt x="6944" y="78850"/>
                  <a:pt x="14352" y="92608"/>
                  <a:pt x="12765" y="92079"/>
                </a:cubicBezTo>
                <a:cubicBezTo>
                  <a:pt x="11178" y="91550"/>
                  <a:pt x="-993" y="72500"/>
                  <a:pt x="65" y="60329"/>
                </a:cubicBezTo>
                <a:cubicBezTo>
                  <a:pt x="1123" y="48158"/>
                  <a:pt x="27053" y="-525"/>
                  <a:pt x="2864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5C0E9F28-0A98-C295-2FAE-90B94464AA00}"/>
              </a:ext>
            </a:extLst>
          </p:cNvPr>
          <p:cNvSpPr/>
          <p:nvPr/>
        </p:nvSpPr>
        <p:spPr>
          <a:xfrm>
            <a:off x="6225698" y="4038600"/>
            <a:ext cx="76677" cy="92075"/>
          </a:xfrm>
          <a:custGeom>
            <a:avLst/>
            <a:gdLst>
              <a:gd name="connsiteX0" fmla="*/ 76677 w 76677"/>
              <a:gd name="connsiteY0" fmla="*/ 0 h 92075"/>
              <a:gd name="connsiteX1" fmla="*/ 10002 w 76677"/>
              <a:gd name="connsiteY1" fmla="*/ 63500 h 92075"/>
              <a:gd name="connsiteX2" fmla="*/ 477 w 76677"/>
              <a:gd name="connsiteY2" fmla="*/ 92075 h 92075"/>
              <a:gd name="connsiteX3" fmla="*/ 10002 w 76677"/>
              <a:gd name="connsiteY3" fmla="*/ 63500 h 92075"/>
              <a:gd name="connsiteX4" fmla="*/ 76677 w 76677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77" h="92075">
                <a:moveTo>
                  <a:pt x="76677" y="0"/>
                </a:moveTo>
                <a:cubicBezTo>
                  <a:pt x="76677" y="0"/>
                  <a:pt x="22702" y="48154"/>
                  <a:pt x="10002" y="63500"/>
                </a:cubicBezTo>
                <a:cubicBezTo>
                  <a:pt x="-2698" y="78846"/>
                  <a:pt x="477" y="92075"/>
                  <a:pt x="477" y="92075"/>
                </a:cubicBezTo>
                <a:cubicBezTo>
                  <a:pt x="477" y="92075"/>
                  <a:pt x="-3227" y="75142"/>
                  <a:pt x="10002" y="63500"/>
                </a:cubicBezTo>
                <a:cubicBezTo>
                  <a:pt x="23231" y="51858"/>
                  <a:pt x="76677" y="0"/>
                  <a:pt x="766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FD70BE40-EEE4-3EAE-6238-9212BF9587E6}"/>
              </a:ext>
            </a:extLst>
          </p:cNvPr>
          <p:cNvSpPr/>
          <p:nvPr/>
        </p:nvSpPr>
        <p:spPr>
          <a:xfrm>
            <a:off x="7051641" y="4022569"/>
            <a:ext cx="77671" cy="52218"/>
          </a:xfrm>
          <a:custGeom>
            <a:avLst/>
            <a:gdLst>
              <a:gd name="connsiteX0" fmla="*/ 34 w 77671"/>
              <a:gd name="connsiteY0" fmla="*/ 156 h 52218"/>
              <a:gd name="connsiteX1" fmla="*/ 73059 w 77671"/>
              <a:gd name="connsiteY1" fmla="*/ 50956 h 52218"/>
              <a:gd name="connsiteX2" fmla="*/ 63534 w 77671"/>
              <a:gd name="connsiteY2" fmla="*/ 35081 h 52218"/>
              <a:gd name="connsiteX3" fmla="*/ 34 w 77671"/>
              <a:gd name="connsiteY3" fmla="*/ 156 h 5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71" h="52218">
                <a:moveTo>
                  <a:pt x="34" y="156"/>
                </a:moveTo>
                <a:cubicBezTo>
                  <a:pt x="1622" y="2802"/>
                  <a:pt x="73059" y="50956"/>
                  <a:pt x="73059" y="50956"/>
                </a:cubicBezTo>
                <a:cubicBezTo>
                  <a:pt x="83642" y="56777"/>
                  <a:pt x="74117" y="40902"/>
                  <a:pt x="63534" y="35081"/>
                </a:cubicBezTo>
                <a:cubicBezTo>
                  <a:pt x="52951" y="29260"/>
                  <a:pt x="-1554" y="-2490"/>
                  <a:pt x="34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71748AF6-9C2C-E44B-7E63-60E85899952D}"/>
              </a:ext>
            </a:extLst>
          </p:cNvPr>
          <p:cNvSpPr/>
          <p:nvPr/>
        </p:nvSpPr>
        <p:spPr>
          <a:xfrm>
            <a:off x="5778445" y="2772887"/>
            <a:ext cx="41337" cy="515933"/>
          </a:xfrm>
          <a:custGeom>
            <a:avLst/>
            <a:gdLst>
              <a:gd name="connsiteX0" fmla="*/ 41330 w 41337"/>
              <a:gd name="connsiteY0" fmla="*/ 2063 h 515933"/>
              <a:gd name="connsiteX1" fmla="*/ 3230 w 41337"/>
              <a:gd name="connsiteY1" fmla="*/ 503713 h 515933"/>
              <a:gd name="connsiteX2" fmla="*/ 6405 w 41337"/>
              <a:gd name="connsiteY2" fmla="*/ 332263 h 515933"/>
              <a:gd name="connsiteX3" fmla="*/ 41330 w 41337"/>
              <a:gd name="connsiteY3" fmla="*/ 2063 h 51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7" h="515933">
                <a:moveTo>
                  <a:pt x="41330" y="2063"/>
                </a:moveTo>
                <a:cubicBezTo>
                  <a:pt x="40801" y="30638"/>
                  <a:pt x="9051" y="448680"/>
                  <a:pt x="3230" y="503713"/>
                </a:cubicBezTo>
                <a:cubicBezTo>
                  <a:pt x="-2591" y="558746"/>
                  <a:pt x="55" y="414813"/>
                  <a:pt x="6405" y="332263"/>
                </a:cubicBezTo>
                <a:cubicBezTo>
                  <a:pt x="12755" y="249713"/>
                  <a:pt x="41859" y="-26512"/>
                  <a:pt x="41330" y="2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908792E4-BF07-61C3-D3FD-137A585E43AB}"/>
              </a:ext>
            </a:extLst>
          </p:cNvPr>
          <p:cNvSpPr/>
          <p:nvPr/>
        </p:nvSpPr>
        <p:spPr>
          <a:xfrm>
            <a:off x="5609317" y="3168588"/>
            <a:ext cx="137443" cy="585698"/>
          </a:xfrm>
          <a:custGeom>
            <a:avLst/>
            <a:gdLst>
              <a:gd name="connsiteX0" fmla="*/ 137433 w 137443"/>
              <a:gd name="connsiteY0" fmla="*/ 62 h 585698"/>
              <a:gd name="connsiteX1" fmla="*/ 39008 w 137443"/>
              <a:gd name="connsiteY1" fmla="*/ 393762 h 585698"/>
              <a:gd name="connsiteX2" fmla="*/ 908 w 137443"/>
              <a:gd name="connsiteY2" fmla="*/ 584262 h 585698"/>
              <a:gd name="connsiteX3" fmla="*/ 13608 w 137443"/>
              <a:gd name="connsiteY3" fmla="*/ 460437 h 585698"/>
              <a:gd name="connsiteX4" fmla="*/ 32658 w 137443"/>
              <a:gd name="connsiteY4" fmla="*/ 101662 h 585698"/>
              <a:gd name="connsiteX5" fmla="*/ 35833 w 137443"/>
              <a:gd name="connsiteY5" fmla="*/ 358837 h 585698"/>
              <a:gd name="connsiteX6" fmla="*/ 42183 w 137443"/>
              <a:gd name="connsiteY6" fmla="*/ 219137 h 585698"/>
              <a:gd name="connsiteX7" fmla="*/ 32658 w 137443"/>
              <a:gd name="connsiteY7" fmla="*/ 362012 h 585698"/>
              <a:gd name="connsiteX8" fmla="*/ 137433 w 137443"/>
              <a:gd name="connsiteY8" fmla="*/ 62 h 58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43" h="585698">
                <a:moveTo>
                  <a:pt x="137433" y="62"/>
                </a:moveTo>
                <a:cubicBezTo>
                  <a:pt x="138491" y="5353"/>
                  <a:pt x="61762" y="296395"/>
                  <a:pt x="39008" y="393762"/>
                </a:cubicBezTo>
                <a:cubicBezTo>
                  <a:pt x="16254" y="491129"/>
                  <a:pt x="5141" y="573150"/>
                  <a:pt x="908" y="584262"/>
                </a:cubicBezTo>
                <a:cubicBezTo>
                  <a:pt x="-3325" y="595375"/>
                  <a:pt x="8316" y="540870"/>
                  <a:pt x="13608" y="460437"/>
                </a:cubicBezTo>
                <a:cubicBezTo>
                  <a:pt x="18900" y="380004"/>
                  <a:pt x="28954" y="118595"/>
                  <a:pt x="32658" y="101662"/>
                </a:cubicBezTo>
                <a:cubicBezTo>
                  <a:pt x="36362" y="84729"/>
                  <a:pt x="34246" y="339258"/>
                  <a:pt x="35833" y="358837"/>
                </a:cubicBezTo>
                <a:cubicBezTo>
                  <a:pt x="37420" y="378416"/>
                  <a:pt x="42712" y="218608"/>
                  <a:pt x="42183" y="219137"/>
                </a:cubicBezTo>
                <a:cubicBezTo>
                  <a:pt x="41654" y="219666"/>
                  <a:pt x="18900" y="394291"/>
                  <a:pt x="32658" y="362012"/>
                </a:cubicBezTo>
                <a:cubicBezTo>
                  <a:pt x="46416" y="329733"/>
                  <a:pt x="136375" y="-5229"/>
                  <a:pt x="137433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6D2156DB-B253-A614-A440-87536E0FDFD2}"/>
              </a:ext>
            </a:extLst>
          </p:cNvPr>
          <p:cNvSpPr/>
          <p:nvPr/>
        </p:nvSpPr>
        <p:spPr>
          <a:xfrm>
            <a:off x="7616701" y="2704660"/>
            <a:ext cx="79506" cy="1267480"/>
          </a:xfrm>
          <a:custGeom>
            <a:avLst/>
            <a:gdLst>
              <a:gd name="connsiteX0" fmla="*/ 124 w 79506"/>
              <a:gd name="connsiteY0" fmla="*/ 3615 h 1267480"/>
              <a:gd name="connsiteX1" fmla="*/ 57274 w 79506"/>
              <a:gd name="connsiteY1" fmla="*/ 641790 h 1267480"/>
              <a:gd name="connsiteX2" fmla="*/ 47749 w 79506"/>
              <a:gd name="connsiteY2" fmla="*/ 590990 h 1267480"/>
              <a:gd name="connsiteX3" fmla="*/ 79499 w 79506"/>
              <a:gd name="connsiteY3" fmla="*/ 924365 h 1267480"/>
              <a:gd name="connsiteX4" fmla="*/ 44574 w 79506"/>
              <a:gd name="connsiteY4" fmla="*/ 835465 h 1267480"/>
              <a:gd name="connsiteX5" fmla="*/ 44574 w 79506"/>
              <a:gd name="connsiteY5" fmla="*/ 1127565 h 1267480"/>
              <a:gd name="connsiteX6" fmla="*/ 35049 w 79506"/>
              <a:gd name="connsiteY6" fmla="*/ 1264090 h 1267480"/>
              <a:gd name="connsiteX7" fmla="*/ 44574 w 79506"/>
              <a:gd name="connsiteY7" fmla="*/ 997390 h 1267480"/>
              <a:gd name="connsiteX8" fmla="*/ 47749 w 79506"/>
              <a:gd name="connsiteY8" fmla="*/ 886265 h 1267480"/>
              <a:gd name="connsiteX9" fmla="*/ 25524 w 79506"/>
              <a:gd name="connsiteY9" fmla="*/ 714815 h 1267480"/>
              <a:gd name="connsiteX10" fmla="*/ 66799 w 79506"/>
              <a:gd name="connsiteY10" fmla="*/ 864040 h 1267480"/>
              <a:gd name="connsiteX11" fmla="*/ 57274 w 79506"/>
              <a:gd name="connsiteY11" fmla="*/ 571940 h 1267480"/>
              <a:gd name="connsiteX12" fmla="*/ 25524 w 79506"/>
              <a:gd name="connsiteY12" fmla="*/ 416365 h 1267480"/>
              <a:gd name="connsiteX13" fmla="*/ 41399 w 79506"/>
              <a:gd name="connsiteY13" fmla="*/ 470340 h 1267480"/>
              <a:gd name="connsiteX14" fmla="*/ 47749 w 79506"/>
              <a:gd name="connsiteY14" fmla="*/ 200465 h 1267480"/>
              <a:gd name="connsiteX15" fmla="*/ 41399 w 79506"/>
              <a:gd name="connsiteY15" fmla="*/ 375090 h 1267480"/>
              <a:gd name="connsiteX16" fmla="*/ 124 w 79506"/>
              <a:gd name="connsiteY16" fmla="*/ 3615 h 12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506" h="1267480">
                <a:moveTo>
                  <a:pt x="124" y="3615"/>
                </a:moveTo>
                <a:cubicBezTo>
                  <a:pt x="2770" y="48065"/>
                  <a:pt x="49337" y="543894"/>
                  <a:pt x="57274" y="641790"/>
                </a:cubicBezTo>
                <a:cubicBezTo>
                  <a:pt x="65211" y="739686"/>
                  <a:pt x="44045" y="543894"/>
                  <a:pt x="47749" y="590990"/>
                </a:cubicBezTo>
                <a:cubicBezTo>
                  <a:pt x="51453" y="638086"/>
                  <a:pt x="80028" y="883619"/>
                  <a:pt x="79499" y="924365"/>
                </a:cubicBezTo>
                <a:cubicBezTo>
                  <a:pt x="78970" y="965111"/>
                  <a:pt x="50395" y="801598"/>
                  <a:pt x="44574" y="835465"/>
                </a:cubicBezTo>
                <a:cubicBezTo>
                  <a:pt x="38753" y="869332"/>
                  <a:pt x="46162" y="1056128"/>
                  <a:pt x="44574" y="1127565"/>
                </a:cubicBezTo>
                <a:cubicBezTo>
                  <a:pt x="42987" y="1199003"/>
                  <a:pt x="35049" y="1285786"/>
                  <a:pt x="35049" y="1264090"/>
                </a:cubicBezTo>
                <a:cubicBezTo>
                  <a:pt x="35049" y="1242394"/>
                  <a:pt x="42457" y="1060361"/>
                  <a:pt x="44574" y="997390"/>
                </a:cubicBezTo>
                <a:cubicBezTo>
                  <a:pt x="46691" y="934419"/>
                  <a:pt x="50924" y="933361"/>
                  <a:pt x="47749" y="886265"/>
                </a:cubicBezTo>
                <a:cubicBezTo>
                  <a:pt x="44574" y="839169"/>
                  <a:pt x="22349" y="718519"/>
                  <a:pt x="25524" y="714815"/>
                </a:cubicBezTo>
                <a:cubicBezTo>
                  <a:pt x="28699" y="711111"/>
                  <a:pt x="61507" y="887853"/>
                  <a:pt x="66799" y="864040"/>
                </a:cubicBezTo>
                <a:cubicBezTo>
                  <a:pt x="72091" y="840227"/>
                  <a:pt x="64153" y="646553"/>
                  <a:pt x="57274" y="571940"/>
                </a:cubicBezTo>
                <a:cubicBezTo>
                  <a:pt x="50395" y="497328"/>
                  <a:pt x="28170" y="433298"/>
                  <a:pt x="25524" y="416365"/>
                </a:cubicBezTo>
                <a:cubicBezTo>
                  <a:pt x="22878" y="399432"/>
                  <a:pt x="37695" y="506323"/>
                  <a:pt x="41399" y="470340"/>
                </a:cubicBezTo>
                <a:cubicBezTo>
                  <a:pt x="45103" y="434357"/>
                  <a:pt x="47749" y="216340"/>
                  <a:pt x="47749" y="200465"/>
                </a:cubicBezTo>
                <a:cubicBezTo>
                  <a:pt x="47749" y="184590"/>
                  <a:pt x="45103" y="411602"/>
                  <a:pt x="41399" y="375090"/>
                </a:cubicBezTo>
                <a:cubicBezTo>
                  <a:pt x="37695" y="338578"/>
                  <a:pt x="-2522" y="-40835"/>
                  <a:pt x="124" y="3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AE19B630-87A1-33CF-0237-4ABDA4C05D11}"/>
              </a:ext>
            </a:extLst>
          </p:cNvPr>
          <p:cNvSpPr/>
          <p:nvPr/>
        </p:nvSpPr>
        <p:spPr>
          <a:xfrm>
            <a:off x="7260957" y="1998986"/>
            <a:ext cx="438441" cy="1484365"/>
          </a:xfrm>
          <a:custGeom>
            <a:avLst/>
            <a:gdLst>
              <a:gd name="connsiteX0" fmla="*/ 155843 w 438441"/>
              <a:gd name="connsiteY0" fmla="*/ 4439 h 1484365"/>
              <a:gd name="connsiteX1" fmla="*/ 343168 w 438441"/>
              <a:gd name="connsiteY1" fmla="*/ 725164 h 1484365"/>
              <a:gd name="connsiteX2" fmla="*/ 327293 w 438441"/>
              <a:gd name="connsiteY2" fmla="*/ 620389 h 1484365"/>
              <a:gd name="connsiteX3" fmla="*/ 428893 w 438441"/>
              <a:gd name="connsiteY3" fmla="*/ 1128389 h 1484365"/>
              <a:gd name="connsiteX4" fmla="*/ 403493 w 438441"/>
              <a:gd name="connsiteY4" fmla="*/ 1039489 h 1484365"/>
              <a:gd name="connsiteX5" fmla="*/ 438418 w 438441"/>
              <a:gd name="connsiteY5" fmla="*/ 1483989 h 1484365"/>
              <a:gd name="connsiteX6" fmla="*/ 397143 w 438441"/>
              <a:gd name="connsiteY6" fmla="*/ 1102989 h 1484365"/>
              <a:gd name="connsiteX7" fmla="*/ 336818 w 438441"/>
              <a:gd name="connsiteY7" fmla="*/ 423539 h 1484365"/>
              <a:gd name="connsiteX8" fmla="*/ 330468 w 438441"/>
              <a:gd name="connsiteY8" fmla="*/ 585464 h 1484365"/>
              <a:gd name="connsiteX9" fmla="*/ 268 w 438441"/>
              <a:gd name="connsiteY9" fmla="*/ 20314 h 1484365"/>
              <a:gd name="connsiteX10" fmla="*/ 273318 w 438441"/>
              <a:gd name="connsiteY10" fmla="*/ 509264 h 1484365"/>
              <a:gd name="connsiteX11" fmla="*/ 212993 w 438441"/>
              <a:gd name="connsiteY11" fmla="*/ 344164 h 1484365"/>
              <a:gd name="connsiteX12" fmla="*/ 244743 w 438441"/>
              <a:gd name="connsiteY12" fmla="*/ 417189 h 1484365"/>
              <a:gd name="connsiteX13" fmla="*/ 155843 w 438441"/>
              <a:gd name="connsiteY13" fmla="*/ 4439 h 148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41" h="1484365">
                <a:moveTo>
                  <a:pt x="155843" y="4439"/>
                </a:moveTo>
                <a:cubicBezTo>
                  <a:pt x="172247" y="55768"/>
                  <a:pt x="314593" y="622506"/>
                  <a:pt x="343168" y="725164"/>
                </a:cubicBezTo>
                <a:cubicBezTo>
                  <a:pt x="371743" y="827822"/>
                  <a:pt x="313006" y="553185"/>
                  <a:pt x="327293" y="620389"/>
                </a:cubicBezTo>
                <a:cubicBezTo>
                  <a:pt x="341580" y="687593"/>
                  <a:pt x="416193" y="1058539"/>
                  <a:pt x="428893" y="1128389"/>
                </a:cubicBezTo>
                <a:cubicBezTo>
                  <a:pt x="441593" y="1198239"/>
                  <a:pt x="401906" y="980222"/>
                  <a:pt x="403493" y="1039489"/>
                </a:cubicBezTo>
                <a:cubicBezTo>
                  <a:pt x="405080" y="1098756"/>
                  <a:pt x="439476" y="1473406"/>
                  <a:pt x="438418" y="1483989"/>
                </a:cubicBezTo>
                <a:cubicBezTo>
                  <a:pt x="437360" y="1494572"/>
                  <a:pt x="414076" y="1279731"/>
                  <a:pt x="397143" y="1102989"/>
                </a:cubicBezTo>
                <a:cubicBezTo>
                  <a:pt x="380210" y="926247"/>
                  <a:pt x="347930" y="509793"/>
                  <a:pt x="336818" y="423539"/>
                </a:cubicBezTo>
                <a:cubicBezTo>
                  <a:pt x="325706" y="337285"/>
                  <a:pt x="386560" y="652668"/>
                  <a:pt x="330468" y="585464"/>
                </a:cubicBezTo>
                <a:cubicBezTo>
                  <a:pt x="274376" y="518260"/>
                  <a:pt x="9793" y="33014"/>
                  <a:pt x="268" y="20314"/>
                </a:cubicBezTo>
                <a:cubicBezTo>
                  <a:pt x="-9257" y="7614"/>
                  <a:pt x="237864" y="455289"/>
                  <a:pt x="273318" y="509264"/>
                </a:cubicBezTo>
                <a:cubicBezTo>
                  <a:pt x="308772" y="563239"/>
                  <a:pt x="217756" y="359510"/>
                  <a:pt x="212993" y="344164"/>
                </a:cubicBezTo>
                <a:cubicBezTo>
                  <a:pt x="208230" y="328818"/>
                  <a:pt x="253739" y="471693"/>
                  <a:pt x="244743" y="417189"/>
                </a:cubicBezTo>
                <a:cubicBezTo>
                  <a:pt x="235747" y="362685"/>
                  <a:pt x="139439" y="-46890"/>
                  <a:pt x="155843" y="4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0AE1D5D4-070C-E599-EA13-6530E46A1B55}"/>
              </a:ext>
            </a:extLst>
          </p:cNvPr>
          <p:cNvSpPr/>
          <p:nvPr/>
        </p:nvSpPr>
        <p:spPr>
          <a:xfrm>
            <a:off x="7578477" y="2370138"/>
            <a:ext cx="57632" cy="1039422"/>
          </a:xfrm>
          <a:custGeom>
            <a:avLst/>
            <a:gdLst>
              <a:gd name="connsiteX0" fmla="*/ 35173 w 57632"/>
              <a:gd name="connsiteY0" fmla="*/ 20637 h 1039422"/>
              <a:gd name="connsiteX1" fmla="*/ 3423 w 57632"/>
              <a:gd name="connsiteY1" fmla="*/ 989012 h 1039422"/>
              <a:gd name="connsiteX2" fmla="*/ 6598 w 57632"/>
              <a:gd name="connsiteY2" fmla="*/ 830262 h 1039422"/>
              <a:gd name="connsiteX3" fmla="*/ 54223 w 57632"/>
              <a:gd name="connsiteY3" fmla="*/ 214312 h 1039422"/>
              <a:gd name="connsiteX4" fmla="*/ 51048 w 57632"/>
              <a:gd name="connsiteY4" fmla="*/ 315912 h 1039422"/>
              <a:gd name="connsiteX5" fmla="*/ 35173 w 57632"/>
              <a:gd name="connsiteY5" fmla="*/ 20637 h 103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" h="1039422">
                <a:moveTo>
                  <a:pt x="35173" y="20637"/>
                </a:moveTo>
                <a:cubicBezTo>
                  <a:pt x="27236" y="132820"/>
                  <a:pt x="8185" y="854075"/>
                  <a:pt x="3423" y="989012"/>
                </a:cubicBezTo>
                <a:cubicBezTo>
                  <a:pt x="-1339" y="1123949"/>
                  <a:pt x="-1869" y="959379"/>
                  <a:pt x="6598" y="830262"/>
                </a:cubicBezTo>
                <a:cubicBezTo>
                  <a:pt x="15065" y="701145"/>
                  <a:pt x="46815" y="300037"/>
                  <a:pt x="54223" y="214312"/>
                </a:cubicBezTo>
                <a:cubicBezTo>
                  <a:pt x="61631" y="128587"/>
                  <a:pt x="55281" y="342900"/>
                  <a:pt x="51048" y="315912"/>
                </a:cubicBezTo>
                <a:cubicBezTo>
                  <a:pt x="46815" y="288925"/>
                  <a:pt x="43110" y="-91546"/>
                  <a:pt x="35173" y="20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70D5C0C-2854-4E61-5E64-530A4FB5922C}"/>
              </a:ext>
            </a:extLst>
          </p:cNvPr>
          <p:cNvSpPr/>
          <p:nvPr/>
        </p:nvSpPr>
        <p:spPr>
          <a:xfrm>
            <a:off x="7222502" y="3187681"/>
            <a:ext cx="460523" cy="136862"/>
          </a:xfrm>
          <a:custGeom>
            <a:avLst/>
            <a:gdLst>
              <a:gd name="connsiteX0" fmla="*/ 623 w 460523"/>
              <a:gd name="connsiteY0" fmla="*/ 136544 h 136862"/>
              <a:gd name="connsiteX1" fmla="*/ 276848 w 460523"/>
              <a:gd name="connsiteY1" fmla="*/ 3194 h 136862"/>
              <a:gd name="connsiteX2" fmla="*/ 235573 w 460523"/>
              <a:gd name="connsiteY2" fmla="*/ 41294 h 136862"/>
              <a:gd name="connsiteX3" fmla="*/ 318123 w 460523"/>
              <a:gd name="connsiteY3" fmla="*/ 38119 h 136862"/>
              <a:gd name="connsiteX4" fmla="*/ 327648 w 460523"/>
              <a:gd name="connsiteY4" fmla="*/ 44469 h 136862"/>
              <a:gd name="connsiteX5" fmla="*/ 457823 w 460523"/>
              <a:gd name="connsiteY5" fmla="*/ 6369 h 136862"/>
              <a:gd name="connsiteX6" fmla="*/ 410198 w 460523"/>
              <a:gd name="connsiteY6" fmla="*/ 31769 h 136862"/>
              <a:gd name="connsiteX7" fmla="*/ 343523 w 460523"/>
              <a:gd name="connsiteY7" fmla="*/ 47644 h 136862"/>
              <a:gd name="connsiteX8" fmla="*/ 241923 w 460523"/>
              <a:gd name="connsiteY8" fmla="*/ 47644 h 136862"/>
              <a:gd name="connsiteX9" fmla="*/ 187948 w 460523"/>
              <a:gd name="connsiteY9" fmla="*/ 57169 h 136862"/>
              <a:gd name="connsiteX10" fmla="*/ 200648 w 460523"/>
              <a:gd name="connsiteY10" fmla="*/ 41294 h 136862"/>
              <a:gd name="connsiteX11" fmla="*/ 623 w 460523"/>
              <a:gd name="connsiteY11" fmla="*/ 136544 h 13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523" h="136862">
                <a:moveTo>
                  <a:pt x="623" y="136544"/>
                </a:moveTo>
                <a:cubicBezTo>
                  <a:pt x="13323" y="130194"/>
                  <a:pt x="237690" y="19069"/>
                  <a:pt x="276848" y="3194"/>
                </a:cubicBezTo>
                <a:cubicBezTo>
                  <a:pt x="316006" y="-12681"/>
                  <a:pt x="228694" y="35473"/>
                  <a:pt x="235573" y="41294"/>
                </a:cubicBezTo>
                <a:cubicBezTo>
                  <a:pt x="242452" y="47115"/>
                  <a:pt x="302777" y="37590"/>
                  <a:pt x="318123" y="38119"/>
                </a:cubicBezTo>
                <a:cubicBezTo>
                  <a:pt x="333469" y="38648"/>
                  <a:pt x="304365" y="49761"/>
                  <a:pt x="327648" y="44469"/>
                </a:cubicBezTo>
                <a:cubicBezTo>
                  <a:pt x="350931" y="39177"/>
                  <a:pt x="444065" y="8486"/>
                  <a:pt x="457823" y="6369"/>
                </a:cubicBezTo>
                <a:cubicBezTo>
                  <a:pt x="471581" y="4252"/>
                  <a:pt x="429248" y="24890"/>
                  <a:pt x="410198" y="31769"/>
                </a:cubicBezTo>
                <a:cubicBezTo>
                  <a:pt x="391148" y="38648"/>
                  <a:pt x="371569" y="44998"/>
                  <a:pt x="343523" y="47644"/>
                </a:cubicBezTo>
                <a:cubicBezTo>
                  <a:pt x="315477" y="50290"/>
                  <a:pt x="267852" y="46056"/>
                  <a:pt x="241923" y="47644"/>
                </a:cubicBezTo>
                <a:cubicBezTo>
                  <a:pt x="215994" y="49231"/>
                  <a:pt x="194827" y="58227"/>
                  <a:pt x="187948" y="57169"/>
                </a:cubicBezTo>
                <a:cubicBezTo>
                  <a:pt x="181069" y="56111"/>
                  <a:pt x="228165" y="30182"/>
                  <a:pt x="200648" y="41294"/>
                </a:cubicBezTo>
                <a:cubicBezTo>
                  <a:pt x="173131" y="52406"/>
                  <a:pt x="-12077" y="142894"/>
                  <a:pt x="623" y="136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690CF969-E6AC-7CCD-BEC4-9D9C50F093B0}"/>
              </a:ext>
            </a:extLst>
          </p:cNvPr>
          <p:cNvSpPr/>
          <p:nvPr/>
        </p:nvSpPr>
        <p:spPr>
          <a:xfrm>
            <a:off x="7549864" y="2955625"/>
            <a:ext cx="116543" cy="640182"/>
          </a:xfrm>
          <a:custGeom>
            <a:avLst/>
            <a:gdLst>
              <a:gd name="connsiteX0" fmla="*/ 101886 w 116543"/>
              <a:gd name="connsiteY0" fmla="*/ 300 h 640182"/>
              <a:gd name="connsiteX1" fmla="*/ 70136 w 116543"/>
              <a:gd name="connsiteY1" fmla="*/ 200325 h 640182"/>
              <a:gd name="connsiteX2" fmla="*/ 76486 w 116543"/>
              <a:gd name="connsiteY2" fmla="*/ 340025 h 640182"/>
              <a:gd name="connsiteX3" fmla="*/ 41561 w 116543"/>
              <a:gd name="connsiteY3" fmla="*/ 174925 h 640182"/>
              <a:gd name="connsiteX4" fmla="*/ 114586 w 116543"/>
              <a:gd name="connsiteY4" fmla="*/ 632125 h 640182"/>
              <a:gd name="connsiteX5" fmla="*/ 92361 w 116543"/>
              <a:gd name="connsiteY5" fmla="*/ 460675 h 640182"/>
              <a:gd name="connsiteX6" fmla="*/ 57436 w 116543"/>
              <a:gd name="connsiteY6" fmla="*/ 381300 h 640182"/>
              <a:gd name="connsiteX7" fmla="*/ 22511 w 116543"/>
              <a:gd name="connsiteY7" fmla="*/ 463850 h 640182"/>
              <a:gd name="connsiteX8" fmla="*/ 60611 w 116543"/>
              <a:gd name="connsiteY8" fmla="*/ 336850 h 640182"/>
              <a:gd name="connsiteX9" fmla="*/ 286 w 116543"/>
              <a:gd name="connsiteY9" fmla="*/ 70150 h 640182"/>
              <a:gd name="connsiteX10" fmla="*/ 38386 w 116543"/>
              <a:gd name="connsiteY10" fmla="*/ 203500 h 640182"/>
              <a:gd name="connsiteX11" fmla="*/ 51086 w 116543"/>
              <a:gd name="connsiteY11" fmla="*/ 155875 h 640182"/>
              <a:gd name="connsiteX12" fmla="*/ 25686 w 116543"/>
              <a:gd name="connsiteY12" fmla="*/ 247950 h 640182"/>
              <a:gd name="connsiteX13" fmla="*/ 101886 w 116543"/>
              <a:gd name="connsiteY13" fmla="*/ 300 h 6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543" h="640182">
                <a:moveTo>
                  <a:pt x="101886" y="300"/>
                </a:moveTo>
                <a:cubicBezTo>
                  <a:pt x="109294" y="-7638"/>
                  <a:pt x="74369" y="143704"/>
                  <a:pt x="70136" y="200325"/>
                </a:cubicBezTo>
                <a:cubicBezTo>
                  <a:pt x="65903" y="256946"/>
                  <a:pt x="81248" y="344258"/>
                  <a:pt x="76486" y="340025"/>
                </a:cubicBezTo>
                <a:cubicBezTo>
                  <a:pt x="71724" y="335792"/>
                  <a:pt x="35211" y="126242"/>
                  <a:pt x="41561" y="174925"/>
                </a:cubicBezTo>
                <a:cubicBezTo>
                  <a:pt x="47911" y="223608"/>
                  <a:pt x="106119" y="584500"/>
                  <a:pt x="114586" y="632125"/>
                </a:cubicBezTo>
                <a:cubicBezTo>
                  <a:pt x="123053" y="679750"/>
                  <a:pt x="101886" y="502479"/>
                  <a:pt x="92361" y="460675"/>
                </a:cubicBezTo>
                <a:cubicBezTo>
                  <a:pt x="82836" y="418871"/>
                  <a:pt x="69078" y="380771"/>
                  <a:pt x="57436" y="381300"/>
                </a:cubicBezTo>
                <a:cubicBezTo>
                  <a:pt x="45794" y="381829"/>
                  <a:pt x="21982" y="471258"/>
                  <a:pt x="22511" y="463850"/>
                </a:cubicBezTo>
                <a:cubicBezTo>
                  <a:pt x="23040" y="456442"/>
                  <a:pt x="64315" y="402467"/>
                  <a:pt x="60611" y="336850"/>
                </a:cubicBezTo>
                <a:cubicBezTo>
                  <a:pt x="56907" y="271233"/>
                  <a:pt x="3990" y="92375"/>
                  <a:pt x="286" y="70150"/>
                </a:cubicBezTo>
                <a:cubicBezTo>
                  <a:pt x="-3418" y="47925"/>
                  <a:pt x="29919" y="189212"/>
                  <a:pt x="38386" y="203500"/>
                </a:cubicBezTo>
                <a:cubicBezTo>
                  <a:pt x="46853" y="217788"/>
                  <a:pt x="53203" y="148467"/>
                  <a:pt x="51086" y="155875"/>
                </a:cubicBezTo>
                <a:cubicBezTo>
                  <a:pt x="48969" y="163283"/>
                  <a:pt x="18807" y="269116"/>
                  <a:pt x="25686" y="247950"/>
                </a:cubicBezTo>
                <a:cubicBezTo>
                  <a:pt x="32565" y="226784"/>
                  <a:pt x="94478" y="8238"/>
                  <a:pt x="101886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3B85E5A1-0DFA-B9B8-D000-0740B2FBCA34}"/>
              </a:ext>
            </a:extLst>
          </p:cNvPr>
          <p:cNvSpPr/>
          <p:nvPr/>
        </p:nvSpPr>
        <p:spPr>
          <a:xfrm>
            <a:off x="5822910" y="1831939"/>
            <a:ext cx="571645" cy="790696"/>
          </a:xfrm>
          <a:custGeom>
            <a:avLst/>
            <a:gdLst>
              <a:gd name="connsiteX0" fmla="*/ 571540 w 571645"/>
              <a:gd name="connsiteY0" fmla="*/ 36 h 790696"/>
              <a:gd name="connsiteX1" fmla="*/ 244515 w 571645"/>
              <a:gd name="connsiteY1" fmla="*/ 419136 h 790696"/>
              <a:gd name="connsiteX2" fmla="*/ 266740 w 571645"/>
              <a:gd name="connsiteY2" fmla="*/ 387386 h 790696"/>
              <a:gd name="connsiteX3" fmla="*/ 101640 w 571645"/>
              <a:gd name="connsiteY3" fmla="*/ 714411 h 790696"/>
              <a:gd name="connsiteX4" fmla="*/ 181015 w 571645"/>
              <a:gd name="connsiteY4" fmla="*/ 479461 h 790696"/>
              <a:gd name="connsiteX5" fmla="*/ 3215 w 571645"/>
              <a:gd name="connsiteY5" fmla="*/ 787436 h 790696"/>
              <a:gd name="connsiteX6" fmla="*/ 361990 w 571645"/>
              <a:gd name="connsiteY6" fmla="*/ 241336 h 790696"/>
              <a:gd name="connsiteX7" fmla="*/ 206415 w 571645"/>
              <a:gd name="connsiteY7" fmla="*/ 393736 h 790696"/>
              <a:gd name="connsiteX8" fmla="*/ 571540 w 571645"/>
              <a:gd name="connsiteY8" fmla="*/ 36 h 79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45" h="790696">
                <a:moveTo>
                  <a:pt x="571540" y="36"/>
                </a:moveTo>
                <a:cubicBezTo>
                  <a:pt x="577890" y="4269"/>
                  <a:pt x="295315" y="354578"/>
                  <a:pt x="244515" y="419136"/>
                </a:cubicBezTo>
                <a:cubicBezTo>
                  <a:pt x="193715" y="483694"/>
                  <a:pt x="290552" y="338174"/>
                  <a:pt x="266740" y="387386"/>
                </a:cubicBezTo>
                <a:cubicBezTo>
                  <a:pt x="242927" y="436599"/>
                  <a:pt x="115927" y="699065"/>
                  <a:pt x="101640" y="714411"/>
                </a:cubicBezTo>
                <a:cubicBezTo>
                  <a:pt x="87352" y="729757"/>
                  <a:pt x="197419" y="467290"/>
                  <a:pt x="181015" y="479461"/>
                </a:cubicBezTo>
                <a:cubicBezTo>
                  <a:pt x="164611" y="491632"/>
                  <a:pt x="-26948" y="827124"/>
                  <a:pt x="3215" y="787436"/>
                </a:cubicBezTo>
                <a:cubicBezTo>
                  <a:pt x="33377" y="747749"/>
                  <a:pt x="328123" y="306953"/>
                  <a:pt x="361990" y="241336"/>
                </a:cubicBezTo>
                <a:cubicBezTo>
                  <a:pt x="395857" y="175719"/>
                  <a:pt x="173078" y="431307"/>
                  <a:pt x="206415" y="393736"/>
                </a:cubicBezTo>
                <a:cubicBezTo>
                  <a:pt x="239752" y="356165"/>
                  <a:pt x="565190" y="-4197"/>
                  <a:pt x="57154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5E6EA860-EAFB-F99F-6E3E-0A5315EFF5AA}"/>
              </a:ext>
            </a:extLst>
          </p:cNvPr>
          <p:cNvSpPr/>
          <p:nvPr/>
        </p:nvSpPr>
        <p:spPr>
          <a:xfrm>
            <a:off x="7727613" y="2553151"/>
            <a:ext cx="193958" cy="3073637"/>
          </a:xfrm>
          <a:custGeom>
            <a:avLst/>
            <a:gdLst>
              <a:gd name="connsiteX0" fmla="*/ 177791 w 193958"/>
              <a:gd name="connsiteY0" fmla="*/ 156798 h 3073637"/>
              <a:gd name="connsiteX1" fmla="*/ 177791 w 193958"/>
              <a:gd name="connsiteY1" fmla="*/ 248238 h 3073637"/>
              <a:gd name="connsiteX2" fmla="*/ 3223 w 193958"/>
              <a:gd name="connsiteY2" fmla="*/ 2899998 h 3073637"/>
              <a:gd name="connsiteX3" fmla="*/ 69725 w 193958"/>
              <a:gd name="connsiteY3" fmla="*/ 2534238 h 3073637"/>
              <a:gd name="connsiteX4" fmla="*/ 136227 w 193958"/>
              <a:gd name="connsiteY4" fmla="*/ 231613 h 3073637"/>
              <a:gd name="connsiteX5" fmla="*/ 102976 w 193958"/>
              <a:gd name="connsiteY5" fmla="*/ 630624 h 3073637"/>
              <a:gd name="connsiteX6" fmla="*/ 177791 w 193958"/>
              <a:gd name="connsiteY6" fmla="*/ 156798 h 307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58" h="3073637">
                <a:moveTo>
                  <a:pt x="177791" y="156798"/>
                </a:moveTo>
                <a:cubicBezTo>
                  <a:pt x="190260" y="93067"/>
                  <a:pt x="206886" y="-208962"/>
                  <a:pt x="177791" y="248238"/>
                </a:cubicBezTo>
                <a:cubicBezTo>
                  <a:pt x="148696" y="705438"/>
                  <a:pt x="21234" y="2518998"/>
                  <a:pt x="3223" y="2899998"/>
                </a:cubicBezTo>
                <a:cubicBezTo>
                  <a:pt x="-14788" y="3280998"/>
                  <a:pt x="47558" y="2978969"/>
                  <a:pt x="69725" y="2534238"/>
                </a:cubicBezTo>
                <a:cubicBezTo>
                  <a:pt x="91892" y="2089507"/>
                  <a:pt x="130685" y="548882"/>
                  <a:pt x="136227" y="231613"/>
                </a:cubicBezTo>
                <a:cubicBezTo>
                  <a:pt x="141769" y="-85656"/>
                  <a:pt x="94663" y="644479"/>
                  <a:pt x="102976" y="630624"/>
                </a:cubicBezTo>
                <a:cubicBezTo>
                  <a:pt x="111289" y="616769"/>
                  <a:pt x="165322" y="220529"/>
                  <a:pt x="177791" y="156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5657A41-9FD6-D74A-2576-29A036852AD5}"/>
              </a:ext>
            </a:extLst>
          </p:cNvPr>
          <p:cNvSpPr/>
          <p:nvPr/>
        </p:nvSpPr>
        <p:spPr>
          <a:xfrm>
            <a:off x="4530420" y="1745673"/>
            <a:ext cx="556969" cy="3758159"/>
          </a:xfrm>
          <a:custGeom>
            <a:avLst/>
            <a:gdLst>
              <a:gd name="connsiteX0" fmla="*/ 556969 w 556969"/>
              <a:gd name="connsiteY0" fmla="*/ 0 h 3758159"/>
              <a:gd name="connsiteX1" fmla="*/ 182896 w 556969"/>
              <a:gd name="connsiteY1" fmla="*/ 1554480 h 3758159"/>
              <a:gd name="connsiteX2" fmla="*/ 74831 w 556969"/>
              <a:gd name="connsiteY2" fmla="*/ 2826327 h 3758159"/>
              <a:gd name="connsiteX3" fmla="*/ 91456 w 556969"/>
              <a:gd name="connsiteY3" fmla="*/ 2518756 h 3758159"/>
              <a:gd name="connsiteX4" fmla="*/ 66518 w 556969"/>
              <a:gd name="connsiteY4" fmla="*/ 3167149 h 3758159"/>
              <a:gd name="connsiteX5" fmla="*/ 66518 w 556969"/>
              <a:gd name="connsiteY5" fmla="*/ 2867891 h 3758159"/>
              <a:gd name="connsiteX6" fmla="*/ 133020 w 556969"/>
              <a:gd name="connsiteY6" fmla="*/ 3749040 h 3758159"/>
              <a:gd name="connsiteX7" fmla="*/ 108082 w 556969"/>
              <a:gd name="connsiteY7" fmla="*/ 3208712 h 3758159"/>
              <a:gd name="connsiteX8" fmla="*/ 16 w 556969"/>
              <a:gd name="connsiteY8" fmla="*/ 1438102 h 3758159"/>
              <a:gd name="connsiteX9" fmla="*/ 116395 w 556969"/>
              <a:gd name="connsiteY9" fmla="*/ 2011680 h 3758159"/>
              <a:gd name="connsiteX10" fmla="*/ 282649 w 556969"/>
              <a:gd name="connsiteY10" fmla="*/ 989214 h 3758159"/>
              <a:gd name="connsiteX11" fmla="*/ 249398 w 556969"/>
              <a:gd name="connsiteY11" fmla="*/ 1113905 h 3758159"/>
              <a:gd name="connsiteX12" fmla="*/ 556969 w 556969"/>
              <a:gd name="connsiteY12" fmla="*/ 0 h 375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969" h="3758159">
                <a:moveTo>
                  <a:pt x="556969" y="0"/>
                </a:moveTo>
                <a:cubicBezTo>
                  <a:pt x="410110" y="541713"/>
                  <a:pt x="263252" y="1083426"/>
                  <a:pt x="182896" y="1554480"/>
                </a:cubicBezTo>
                <a:cubicBezTo>
                  <a:pt x="102540" y="2025535"/>
                  <a:pt x="90071" y="2665614"/>
                  <a:pt x="74831" y="2826327"/>
                </a:cubicBezTo>
                <a:cubicBezTo>
                  <a:pt x="59591" y="2987040"/>
                  <a:pt x="92841" y="2461952"/>
                  <a:pt x="91456" y="2518756"/>
                </a:cubicBezTo>
                <a:cubicBezTo>
                  <a:pt x="90071" y="2575560"/>
                  <a:pt x="70674" y="3108960"/>
                  <a:pt x="66518" y="3167149"/>
                </a:cubicBezTo>
                <a:cubicBezTo>
                  <a:pt x="62362" y="3225338"/>
                  <a:pt x="55434" y="2770909"/>
                  <a:pt x="66518" y="2867891"/>
                </a:cubicBezTo>
                <a:cubicBezTo>
                  <a:pt x="77602" y="2964873"/>
                  <a:pt x="126093" y="3692237"/>
                  <a:pt x="133020" y="3749040"/>
                </a:cubicBezTo>
                <a:cubicBezTo>
                  <a:pt x="139947" y="3805843"/>
                  <a:pt x="130249" y="3593868"/>
                  <a:pt x="108082" y="3208712"/>
                </a:cubicBezTo>
                <a:cubicBezTo>
                  <a:pt x="85915" y="2823556"/>
                  <a:pt x="-1370" y="1637607"/>
                  <a:pt x="16" y="1438102"/>
                </a:cubicBezTo>
                <a:cubicBezTo>
                  <a:pt x="1401" y="1238597"/>
                  <a:pt x="69289" y="2086495"/>
                  <a:pt x="116395" y="2011680"/>
                </a:cubicBezTo>
                <a:cubicBezTo>
                  <a:pt x="163500" y="1936865"/>
                  <a:pt x="260482" y="1138843"/>
                  <a:pt x="282649" y="989214"/>
                </a:cubicBezTo>
                <a:cubicBezTo>
                  <a:pt x="304816" y="839585"/>
                  <a:pt x="249398" y="1113905"/>
                  <a:pt x="249398" y="1113905"/>
                </a:cubicBezTo>
                <a:lnTo>
                  <a:pt x="55696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A14CAD67-909F-162F-8B10-10D60AFA2E56}"/>
              </a:ext>
            </a:extLst>
          </p:cNvPr>
          <p:cNvSpPr/>
          <p:nvPr/>
        </p:nvSpPr>
        <p:spPr>
          <a:xfrm>
            <a:off x="3963770" y="1548225"/>
            <a:ext cx="866358" cy="4143432"/>
          </a:xfrm>
          <a:custGeom>
            <a:avLst/>
            <a:gdLst>
              <a:gd name="connsiteX0" fmla="*/ 816048 w 866358"/>
              <a:gd name="connsiteY0" fmla="*/ 180822 h 4143432"/>
              <a:gd name="connsiteX1" fmla="*/ 791110 w 866358"/>
              <a:gd name="connsiteY1" fmla="*/ 247324 h 4143432"/>
              <a:gd name="connsiteX2" fmla="*/ 250783 w 866358"/>
              <a:gd name="connsiteY2" fmla="*/ 2259004 h 4143432"/>
              <a:gd name="connsiteX3" fmla="*/ 358848 w 866358"/>
              <a:gd name="connsiteY3" fmla="*/ 1918182 h 4143432"/>
              <a:gd name="connsiteX4" fmla="*/ 1401 w 866358"/>
              <a:gd name="connsiteY4" fmla="*/ 4129368 h 4143432"/>
              <a:gd name="connsiteX5" fmla="*/ 242470 w 866358"/>
              <a:gd name="connsiteY5" fmla="*/ 2757768 h 4143432"/>
              <a:gd name="connsiteX6" fmla="*/ 441975 w 866358"/>
              <a:gd name="connsiteY6" fmla="*/ 679586 h 4143432"/>
              <a:gd name="connsiteX7" fmla="*/ 67903 w 866358"/>
              <a:gd name="connsiteY7" fmla="*/ 2832582 h 4143432"/>
              <a:gd name="connsiteX8" fmla="*/ 633168 w 866358"/>
              <a:gd name="connsiteY8" fmla="*/ 180822 h 4143432"/>
              <a:gd name="connsiteX9" fmla="*/ 358848 w 866358"/>
              <a:gd name="connsiteY9" fmla="*/ 1593986 h 4143432"/>
              <a:gd name="connsiteX10" fmla="*/ 816048 w 866358"/>
              <a:gd name="connsiteY10" fmla="*/ 180822 h 414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" h="4143432">
                <a:moveTo>
                  <a:pt x="816048" y="180822"/>
                </a:moveTo>
                <a:cubicBezTo>
                  <a:pt x="888092" y="-43622"/>
                  <a:pt x="885321" y="-99040"/>
                  <a:pt x="791110" y="247324"/>
                </a:cubicBezTo>
                <a:cubicBezTo>
                  <a:pt x="696899" y="593688"/>
                  <a:pt x="322827" y="1980528"/>
                  <a:pt x="250783" y="2259004"/>
                </a:cubicBezTo>
                <a:cubicBezTo>
                  <a:pt x="178739" y="2537480"/>
                  <a:pt x="400412" y="1606455"/>
                  <a:pt x="358848" y="1918182"/>
                </a:cubicBezTo>
                <a:cubicBezTo>
                  <a:pt x="317284" y="2229909"/>
                  <a:pt x="20797" y="3989437"/>
                  <a:pt x="1401" y="4129368"/>
                </a:cubicBezTo>
                <a:cubicBezTo>
                  <a:pt x="-17995" y="4269299"/>
                  <a:pt x="169041" y="3332732"/>
                  <a:pt x="242470" y="2757768"/>
                </a:cubicBezTo>
                <a:cubicBezTo>
                  <a:pt x="315899" y="2182804"/>
                  <a:pt x="471069" y="667117"/>
                  <a:pt x="441975" y="679586"/>
                </a:cubicBezTo>
                <a:cubicBezTo>
                  <a:pt x="412881" y="692055"/>
                  <a:pt x="36038" y="2915709"/>
                  <a:pt x="67903" y="2832582"/>
                </a:cubicBezTo>
                <a:cubicBezTo>
                  <a:pt x="99768" y="2749455"/>
                  <a:pt x="584677" y="387255"/>
                  <a:pt x="633168" y="180822"/>
                </a:cubicBezTo>
                <a:cubicBezTo>
                  <a:pt x="681659" y="-25611"/>
                  <a:pt x="324212" y="1600913"/>
                  <a:pt x="358848" y="1593986"/>
                </a:cubicBezTo>
                <a:cubicBezTo>
                  <a:pt x="393484" y="1587059"/>
                  <a:pt x="744004" y="405266"/>
                  <a:pt x="816048" y="180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639FADCB-F1E9-82EF-AE5B-B7BE851637AA}"/>
              </a:ext>
            </a:extLst>
          </p:cNvPr>
          <p:cNvSpPr/>
          <p:nvPr/>
        </p:nvSpPr>
        <p:spPr>
          <a:xfrm>
            <a:off x="4251964" y="2383023"/>
            <a:ext cx="790595" cy="3607385"/>
          </a:xfrm>
          <a:custGeom>
            <a:avLst/>
            <a:gdLst>
              <a:gd name="connsiteX0" fmla="*/ 536167 w 790595"/>
              <a:gd name="connsiteY0" fmla="*/ 144046 h 3607385"/>
              <a:gd name="connsiteX1" fmla="*/ 536167 w 790595"/>
              <a:gd name="connsiteY1" fmla="*/ 227173 h 3607385"/>
              <a:gd name="connsiteX2" fmla="*/ 145469 w 790595"/>
              <a:gd name="connsiteY2" fmla="*/ 2047661 h 3607385"/>
              <a:gd name="connsiteX3" fmla="*/ 403163 w 790595"/>
              <a:gd name="connsiteY3" fmla="*/ 2770868 h 3607385"/>
              <a:gd name="connsiteX4" fmla="*/ 353287 w 790595"/>
              <a:gd name="connsiteY4" fmla="*/ 2604613 h 3607385"/>
              <a:gd name="connsiteX5" fmla="*/ 785549 w 790595"/>
              <a:gd name="connsiteY5" fmla="*/ 3602141 h 3607385"/>
              <a:gd name="connsiteX6" fmla="*/ 552792 w 790595"/>
              <a:gd name="connsiteY6" fmla="*/ 2962061 h 3607385"/>
              <a:gd name="connsiteX7" fmla="*/ 12465 w 790595"/>
              <a:gd name="connsiteY7" fmla="*/ 2180664 h 3607385"/>
              <a:gd name="connsiteX8" fmla="*/ 178720 w 790595"/>
              <a:gd name="connsiteY8" fmla="*/ 2305355 h 3607385"/>
              <a:gd name="connsiteX9" fmla="*/ 245221 w 790595"/>
              <a:gd name="connsiteY9" fmla="*/ 559682 h 3607385"/>
              <a:gd name="connsiteX10" fmla="*/ 220283 w 790595"/>
              <a:gd name="connsiteY10" fmla="*/ 1291202 h 3607385"/>
              <a:gd name="connsiteX11" fmla="*/ 536167 w 790595"/>
              <a:gd name="connsiteY11" fmla="*/ 144046 h 36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95" h="3607385">
                <a:moveTo>
                  <a:pt x="536167" y="144046"/>
                </a:moveTo>
                <a:cubicBezTo>
                  <a:pt x="588814" y="-33292"/>
                  <a:pt x="601283" y="-90096"/>
                  <a:pt x="536167" y="227173"/>
                </a:cubicBezTo>
                <a:cubicBezTo>
                  <a:pt x="471051" y="544442"/>
                  <a:pt x="167636" y="1623712"/>
                  <a:pt x="145469" y="2047661"/>
                </a:cubicBezTo>
                <a:cubicBezTo>
                  <a:pt x="123302" y="2471610"/>
                  <a:pt x="368527" y="2678043"/>
                  <a:pt x="403163" y="2770868"/>
                </a:cubicBezTo>
                <a:cubicBezTo>
                  <a:pt x="437799" y="2863693"/>
                  <a:pt x="289556" y="2466068"/>
                  <a:pt x="353287" y="2604613"/>
                </a:cubicBezTo>
                <a:cubicBezTo>
                  <a:pt x="417018" y="2743158"/>
                  <a:pt x="752298" y="3542566"/>
                  <a:pt x="785549" y="3602141"/>
                </a:cubicBezTo>
                <a:cubicBezTo>
                  <a:pt x="818800" y="3661716"/>
                  <a:pt x="681639" y="3198974"/>
                  <a:pt x="552792" y="2962061"/>
                </a:cubicBezTo>
                <a:cubicBezTo>
                  <a:pt x="423945" y="2725148"/>
                  <a:pt x="74810" y="2290115"/>
                  <a:pt x="12465" y="2180664"/>
                </a:cubicBezTo>
                <a:cubicBezTo>
                  <a:pt x="-49880" y="2071213"/>
                  <a:pt x="139927" y="2575519"/>
                  <a:pt x="178720" y="2305355"/>
                </a:cubicBezTo>
                <a:cubicBezTo>
                  <a:pt x="217513" y="2035191"/>
                  <a:pt x="238294" y="728708"/>
                  <a:pt x="245221" y="559682"/>
                </a:cubicBezTo>
                <a:cubicBezTo>
                  <a:pt x="252148" y="390657"/>
                  <a:pt x="170406" y="1363246"/>
                  <a:pt x="220283" y="1291202"/>
                </a:cubicBezTo>
                <a:cubicBezTo>
                  <a:pt x="270159" y="1219159"/>
                  <a:pt x="483520" y="321384"/>
                  <a:pt x="536167" y="144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DA5D6056-DA3F-9E0F-49B5-F6CF529E5C82}"/>
              </a:ext>
            </a:extLst>
          </p:cNvPr>
          <p:cNvSpPr/>
          <p:nvPr/>
        </p:nvSpPr>
        <p:spPr>
          <a:xfrm>
            <a:off x="4049313" y="2850978"/>
            <a:ext cx="897830" cy="3258961"/>
          </a:xfrm>
          <a:custGeom>
            <a:avLst/>
            <a:gdLst>
              <a:gd name="connsiteX0" fmla="*/ 356432 w 897830"/>
              <a:gd name="connsiteY0" fmla="*/ 1263822 h 3258961"/>
              <a:gd name="connsiteX1" fmla="*/ 389683 w 897830"/>
              <a:gd name="connsiteY1" fmla="*/ 1371887 h 3258961"/>
              <a:gd name="connsiteX2" fmla="*/ 57174 w 897830"/>
              <a:gd name="connsiteY2" fmla="*/ 2577233 h 3258961"/>
              <a:gd name="connsiteX3" fmla="*/ 131989 w 897830"/>
              <a:gd name="connsiteY3" fmla="*/ 2934680 h 3258961"/>
              <a:gd name="connsiteX4" fmla="*/ 107051 w 897830"/>
              <a:gd name="connsiteY4" fmla="*/ 2776738 h 3258961"/>
              <a:gd name="connsiteX5" fmla="*/ 65487 w 897830"/>
              <a:gd name="connsiteY5" fmla="*/ 2527357 h 3258961"/>
              <a:gd name="connsiteX6" fmla="*/ 373058 w 897830"/>
              <a:gd name="connsiteY6" fmla="*/ 2859866 h 3258961"/>
              <a:gd name="connsiteX7" fmla="*/ 896760 w 897830"/>
              <a:gd name="connsiteY7" fmla="*/ 3258877 h 3258961"/>
              <a:gd name="connsiteX8" fmla="*/ 506062 w 897830"/>
              <a:gd name="connsiteY8" fmla="*/ 2893117 h 3258961"/>
              <a:gd name="connsiteX9" fmla="*/ 389683 w 897830"/>
              <a:gd name="connsiteY9" fmla="*/ 2635422 h 3258961"/>
              <a:gd name="connsiteX10" fmla="*/ 722192 w 897830"/>
              <a:gd name="connsiteY10" fmla="*/ 1604644 h 3258961"/>
              <a:gd name="connsiteX11" fmla="*/ 348120 w 897830"/>
              <a:gd name="connsiteY11" fmla="*/ 2735175 h 3258961"/>
              <a:gd name="connsiteX12" fmla="*/ 248367 w 897830"/>
              <a:gd name="connsiteY12" fmla="*/ 2610484 h 3258961"/>
              <a:gd name="connsiteX13" fmla="*/ 32236 w 897830"/>
              <a:gd name="connsiteY13" fmla="*/ 2519044 h 3258961"/>
              <a:gd name="connsiteX14" fmla="*/ 57174 w 897830"/>
              <a:gd name="connsiteY14" fmla="*/ 2136658 h 3258961"/>
              <a:gd name="connsiteX15" fmla="*/ 555938 w 897830"/>
              <a:gd name="connsiteY15" fmla="*/ 287 h 3258961"/>
              <a:gd name="connsiteX16" fmla="*/ 181865 w 897830"/>
              <a:gd name="connsiteY16" fmla="*/ 1978717 h 3258961"/>
              <a:gd name="connsiteX17" fmla="*/ 356432 w 897830"/>
              <a:gd name="connsiteY17" fmla="*/ 1263822 h 325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7830" h="3258961">
                <a:moveTo>
                  <a:pt x="356432" y="1263822"/>
                </a:moveTo>
                <a:cubicBezTo>
                  <a:pt x="391068" y="1162684"/>
                  <a:pt x="439559" y="1152985"/>
                  <a:pt x="389683" y="1371887"/>
                </a:cubicBezTo>
                <a:cubicBezTo>
                  <a:pt x="339807" y="1590789"/>
                  <a:pt x="100123" y="2316768"/>
                  <a:pt x="57174" y="2577233"/>
                </a:cubicBezTo>
                <a:cubicBezTo>
                  <a:pt x="14225" y="2837698"/>
                  <a:pt x="123676" y="2901429"/>
                  <a:pt x="131989" y="2934680"/>
                </a:cubicBezTo>
                <a:cubicBezTo>
                  <a:pt x="140302" y="2967931"/>
                  <a:pt x="118135" y="2844625"/>
                  <a:pt x="107051" y="2776738"/>
                </a:cubicBezTo>
                <a:cubicBezTo>
                  <a:pt x="95967" y="2708851"/>
                  <a:pt x="21152" y="2513502"/>
                  <a:pt x="65487" y="2527357"/>
                </a:cubicBezTo>
                <a:cubicBezTo>
                  <a:pt x="109821" y="2541212"/>
                  <a:pt x="234512" y="2737946"/>
                  <a:pt x="373058" y="2859866"/>
                </a:cubicBezTo>
                <a:cubicBezTo>
                  <a:pt x="511604" y="2981786"/>
                  <a:pt x="874593" y="3253335"/>
                  <a:pt x="896760" y="3258877"/>
                </a:cubicBezTo>
                <a:cubicBezTo>
                  <a:pt x="918927" y="3264419"/>
                  <a:pt x="590575" y="2997026"/>
                  <a:pt x="506062" y="2893117"/>
                </a:cubicBezTo>
                <a:cubicBezTo>
                  <a:pt x="421549" y="2789208"/>
                  <a:pt x="353661" y="2850167"/>
                  <a:pt x="389683" y="2635422"/>
                </a:cubicBezTo>
                <a:cubicBezTo>
                  <a:pt x="425705" y="2420677"/>
                  <a:pt x="729119" y="1588019"/>
                  <a:pt x="722192" y="1604644"/>
                </a:cubicBezTo>
                <a:cubicBezTo>
                  <a:pt x="715265" y="1621269"/>
                  <a:pt x="427091" y="2567535"/>
                  <a:pt x="348120" y="2735175"/>
                </a:cubicBezTo>
                <a:cubicBezTo>
                  <a:pt x="269149" y="2902815"/>
                  <a:pt x="301014" y="2646506"/>
                  <a:pt x="248367" y="2610484"/>
                </a:cubicBezTo>
                <a:cubicBezTo>
                  <a:pt x="195720" y="2574462"/>
                  <a:pt x="64101" y="2598015"/>
                  <a:pt x="32236" y="2519044"/>
                </a:cubicBezTo>
                <a:cubicBezTo>
                  <a:pt x="370" y="2440073"/>
                  <a:pt x="-30110" y="2556451"/>
                  <a:pt x="57174" y="2136658"/>
                </a:cubicBezTo>
                <a:cubicBezTo>
                  <a:pt x="144458" y="1716865"/>
                  <a:pt x="535156" y="26610"/>
                  <a:pt x="555938" y="287"/>
                </a:cubicBezTo>
                <a:cubicBezTo>
                  <a:pt x="576720" y="-26037"/>
                  <a:pt x="212345" y="1763972"/>
                  <a:pt x="181865" y="1978717"/>
                </a:cubicBezTo>
                <a:cubicBezTo>
                  <a:pt x="151385" y="2193462"/>
                  <a:pt x="321796" y="1364960"/>
                  <a:pt x="356432" y="1263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B7830D8B-A464-E2F7-22E3-5E6F4C318E8A}"/>
              </a:ext>
            </a:extLst>
          </p:cNvPr>
          <p:cNvSpPr/>
          <p:nvPr/>
        </p:nvSpPr>
        <p:spPr>
          <a:xfrm>
            <a:off x="-71280" y="5448713"/>
            <a:ext cx="3181483" cy="112115"/>
          </a:xfrm>
          <a:custGeom>
            <a:avLst/>
            <a:gdLst>
              <a:gd name="connsiteX0" fmla="*/ 71280 w 3181483"/>
              <a:gd name="connsiteY0" fmla="*/ 473 h 112115"/>
              <a:gd name="connsiteX1" fmla="*/ 3101559 w 3181483"/>
              <a:gd name="connsiteY1" fmla="*/ 90850 h 112115"/>
              <a:gd name="connsiteX2" fmla="*/ 2367913 w 3181483"/>
              <a:gd name="connsiteY2" fmla="*/ 112115 h 112115"/>
              <a:gd name="connsiteX3" fmla="*/ 220136 w 3181483"/>
              <a:gd name="connsiteY3" fmla="*/ 101482 h 112115"/>
              <a:gd name="connsiteX4" fmla="*/ 2612461 w 3181483"/>
              <a:gd name="connsiteY4" fmla="*/ 85534 h 112115"/>
              <a:gd name="connsiteX5" fmla="*/ 459368 w 3181483"/>
              <a:gd name="connsiteY5" fmla="*/ 48320 h 112115"/>
              <a:gd name="connsiteX6" fmla="*/ 916568 w 3181483"/>
              <a:gd name="connsiteY6" fmla="*/ 53636 h 112115"/>
              <a:gd name="connsiteX7" fmla="*/ 71280 w 3181483"/>
              <a:gd name="connsiteY7" fmla="*/ 473 h 11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483" h="112115">
                <a:moveTo>
                  <a:pt x="71280" y="473"/>
                </a:moveTo>
                <a:cubicBezTo>
                  <a:pt x="435445" y="6675"/>
                  <a:pt x="2718787" y="72243"/>
                  <a:pt x="3101559" y="90850"/>
                </a:cubicBezTo>
                <a:cubicBezTo>
                  <a:pt x="3484331" y="109457"/>
                  <a:pt x="2367913" y="112115"/>
                  <a:pt x="2367913" y="112115"/>
                </a:cubicBezTo>
                <a:lnTo>
                  <a:pt x="220136" y="101482"/>
                </a:lnTo>
                <a:cubicBezTo>
                  <a:pt x="260894" y="97052"/>
                  <a:pt x="2572589" y="94394"/>
                  <a:pt x="2612461" y="85534"/>
                </a:cubicBezTo>
                <a:cubicBezTo>
                  <a:pt x="2652333" y="76674"/>
                  <a:pt x="742017" y="53636"/>
                  <a:pt x="459368" y="48320"/>
                </a:cubicBezTo>
                <a:lnTo>
                  <a:pt x="916568" y="53636"/>
                </a:lnTo>
                <a:cubicBezTo>
                  <a:pt x="853659" y="50978"/>
                  <a:pt x="-292885" y="-5729"/>
                  <a:pt x="71280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B9038CAB-B89A-73DA-6F6B-DFFB91A4E2A7}"/>
              </a:ext>
            </a:extLst>
          </p:cNvPr>
          <p:cNvSpPr/>
          <p:nvPr/>
        </p:nvSpPr>
        <p:spPr>
          <a:xfrm>
            <a:off x="106326" y="5564571"/>
            <a:ext cx="2844472" cy="49420"/>
          </a:xfrm>
          <a:custGeom>
            <a:avLst/>
            <a:gdLst>
              <a:gd name="connsiteX0" fmla="*/ 0 w 2844472"/>
              <a:gd name="connsiteY0" fmla="*/ 49420 h 49420"/>
              <a:gd name="connsiteX1" fmla="*/ 2828260 w 2844472"/>
              <a:gd name="connsiteY1" fmla="*/ 1573 h 49420"/>
              <a:gd name="connsiteX2" fmla="*/ 1105786 w 2844472"/>
              <a:gd name="connsiteY2" fmla="*/ 17522 h 49420"/>
              <a:gd name="connsiteX3" fmla="*/ 0 w 2844472"/>
              <a:gd name="connsiteY3" fmla="*/ 49420 h 4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472" h="49420">
                <a:moveTo>
                  <a:pt x="0" y="49420"/>
                </a:moveTo>
                <a:lnTo>
                  <a:pt x="2828260" y="1573"/>
                </a:lnTo>
                <a:cubicBezTo>
                  <a:pt x="3012558" y="-3743"/>
                  <a:pt x="1574504" y="5117"/>
                  <a:pt x="1105786" y="17522"/>
                </a:cubicBezTo>
                <a:lnTo>
                  <a:pt x="0" y="494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94B5AECD-26FD-6F1E-28CB-B50AB0DC0F23}"/>
              </a:ext>
            </a:extLst>
          </p:cNvPr>
          <p:cNvSpPr/>
          <p:nvPr/>
        </p:nvSpPr>
        <p:spPr>
          <a:xfrm>
            <a:off x="2436919" y="5499012"/>
            <a:ext cx="2027131" cy="412838"/>
          </a:xfrm>
          <a:custGeom>
            <a:avLst/>
            <a:gdLst>
              <a:gd name="connsiteX0" fmla="*/ 11006 w 2027131"/>
              <a:gd name="connsiteY0" fmla="*/ 79463 h 412838"/>
              <a:gd name="connsiteX1" fmla="*/ 757131 w 2027131"/>
              <a:gd name="connsiteY1" fmla="*/ 3263 h 412838"/>
              <a:gd name="connsiteX2" fmla="*/ 639656 w 2027131"/>
              <a:gd name="connsiteY2" fmla="*/ 31838 h 412838"/>
              <a:gd name="connsiteX3" fmla="*/ 868256 w 2027131"/>
              <a:gd name="connsiteY3" fmla="*/ 38188 h 412838"/>
              <a:gd name="connsiteX4" fmla="*/ 1055581 w 2027131"/>
              <a:gd name="connsiteY4" fmla="*/ 114388 h 412838"/>
              <a:gd name="connsiteX5" fmla="*/ 874606 w 2027131"/>
              <a:gd name="connsiteY5" fmla="*/ 92163 h 412838"/>
              <a:gd name="connsiteX6" fmla="*/ 1163531 w 2027131"/>
              <a:gd name="connsiteY6" fmla="*/ 165188 h 412838"/>
              <a:gd name="connsiteX7" fmla="*/ 2027131 w 2027131"/>
              <a:gd name="connsiteY7" fmla="*/ 412838 h 412838"/>
              <a:gd name="connsiteX8" fmla="*/ 807931 w 2027131"/>
              <a:gd name="connsiteY8" fmla="*/ 57238 h 412838"/>
              <a:gd name="connsiteX9" fmla="*/ 826981 w 2027131"/>
              <a:gd name="connsiteY9" fmla="*/ 57238 h 412838"/>
              <a:gd name="connsiteX10" fmla="*/ 655531 w 2027131"/>
              <a:gd name="connsiteY10" fmla="*/ 57238 h 412838"/>
              <a:gd name="connsiteX11" fmla="*/ 760306 w 2027131"/>
              <a:gd name="connsiteY11" fmla="*/ 117563 h 412838"/>
              <a:gd name="connsiteX12" fmla="*/ 671406 w 2027131"/>
              <a:gd name="connsiteY12" fmla="*/ 50888 h 412838"/>
              <a:gd name="connsiteX13" fmla="*/ 287231 w 2027131"/>
              <a:gd name="connsiteY13" fmla="*/ 130263 h 412838"/>
              <a:gd name="connsiteX14" fmla="*/ 646006 w 2027131"/>
              <a:gd name="connsiteY14" fmla="*/ 3263 h 412838"/>
              <a:gd name="connsiteX15" fmla="*/ 477731 w 2027131"/>
              <a:gd name="connsiteY15" fmla="*/ 41363 h 412838"/>
              <a:gd name="connsiteX16" fmla="*/ 261831 w 2027131"/>
              <a:gd name="connsiteY16" fmla="*/ 82638 h 412838"/>
              <a:gd name="connsiteX17" fmla="*/ 306281 w 2027131"/>
              <a:gd name="connsiteY17" fmla="*/ 73113 h 412838"/>
              <a:gd name="connsiteX18" fmla="*/ 11006 w 2027131"/>
              <a:gd name="connsiteY18" fmla="*/ 79463 h 41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27131" h="412838">
                <a:moveTo>
                  <a:pt x="11006" y="79463"/>
                </a:moveTo>
                <a:cubicBezTo>
                  <a:pt x="86147" y="67821"/>
                  <a:pt x="652356" y="11200"/>
                  <a:pt x="757131" y="3263"/>
                </a:cubicBezTo>
                <a:cubicBezTo>
                  <a:pt x="861906" y="-4675"/>
                  <a:pt x="621135" y="26017"/>
                  <a:pt x="639656" y="31838"/>
                </a:cubicBezTo>
                <a:cubicBezTo>
                  <a:pt x="658177" y="37659"/>
                  <a:pt x="798935" y="24430"/>
                  <a:pt x="868256" y="38188"/>
                </a:cubicBezTo>
                <a:cubicBezTo>
                  <a:pt x="937577" y="51946"/>
                  <a:pt x="1054523" y="105392"/>
                  <a:pt x="1055581" y="114388"/>
                </a:cubicBezTo>
                <a:cubicBezTo>
                  <a:pt x="1056639" y="123384"/>
                  <a:pt x="856614" y="83696"/>
                  <a:pt x="874606" y="92163"/>
                </a:cubicBezTo>
                <a:cubicBezTo>
                  <a:pt x="892598" y="100630"/>
                  <a:pt x="1163531" y="165188"/>
                  <a:pt x="1163531" y="165188"/>
                </a:cubicBezTo>
                <a:lnTo>
                  <a:pt x="2027131" y="412838"/>
                </a:lnTo>
                <a:cubicBezTo>
                  <a:pt x="1967864" y="394846"/>
                  <a:pt x="1007956" y="116505"/>
                  <a:pt x="807931" y="57238"/>
                </a:cubicBezTo>
                <a:cubicBezTo>
                  <a:pt x="607906" y="-2029"/>
                  <a:pt x="826981" y="57238"/>
                  <a:pt x="826981" y="57238"/>
                </a:cubicBezTo>
                <a:cubicBezTo>
                  <a:pt x="801581" y="57238"/>
                  <a:pt x="666643" y="47184"/>
                  <a:pt x="655531" y="57238"/>
                </a:cubicBezTo>
                <a:cubicBezTo>
                  <a:pt x="644419" y="67292"/>
                  <a:pt x="757660" y="118621"/>
                  <a:pt x="760306" y="117563"/>
                </a:cubicBezTo>
                <a:cubicBezTo>
                  <a:pt x="762952" y="116505"/>
                  <a:pt x="750252" y="48771"/>
                  <a:pt x="671406" y="50888"/>
                </a:cubicBezTo>
                <a:cubicBezTo>
                  <a:pt x="592560" y="53005"/>
                  <a:pt x="291464" y="138200"/>
                  <a:pt x="287231" y="130263"/>
                </a:cubicBezTo>
                <a:cubicBezTo>
                  <a:pt x="282998" y="122326"/>
                  <a:pt x="614256" y="18080"/>
                  <a:pt x="646006" y="3263"/>
                </a:cubicBezTo>
                <a:cubicBezTo>
                  <a:pt x="677756" y="-11554"/>
                  <a:pt x="541760" y="28134"/>
                  <a:pt x="477731" y="41363"/>
                </a:cubicBezTo>
                <a:cubicBezTo>
                  <a:pt x="413702" y="54592"/>
                  <a:pt x="290406" y="77346"/>
                  <a:pt x="261831" y="82638"/>
                </a:cubicBezTo>
                <a:cubicBezTo>
                  <a:pt x="233256" y="87930"/>
                  <a:pt x="343852" y="74171"/>
                  <a:pt x="306281" y="73113"/>
                </a:cubicBezTo>
                <a:cubicBezTo>
                  <a:pt x="268710" y="72055"/>
                  <a:pt x="-64135" y="91105"/>
                  <a:pt x="11006" y="79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F52C2024-CB97-AE84-FBA2-75F665B061B9}"/>
              </a:ext>
            </a:extLst>
          </p:cNvPr>
          <p:cNvSpPr/>
          <p:nvPr/>
        </p:nvSpPr>
        <p:spPr>
          <a:xfrm>
            <a:off x="3407688" y="5600365"/>
            <a:ext cx="1974704" cy="548358"/>
          </a:xfrm>
          <a:custGeom>
            <a:avLst/>
            <a:gdLst>
              <a:gd name="connsiteX0" fmla="*/ 1843762 w 1974704"/>
              <a:gd name="connsiteY0" fmla="*/ 517860 h 548358"/>
              <a:gd name="connsiteX1" fmla="*/ 2262 w 1974704"/>
              <a:gd name="connsiteY1" fmla="*/ 335 h 548358"/>
              <a:gd name="connsiteX2" fmla="*/ 1462762 w 1974704"/>
              <a:gd name="connsiteY2" fmla="*/ 438485 h 548358"/>
              <a:gd name="connsiteX3" fmla="*/ 1392912 w 1974704"/>
              <a:gd name="connsiteY3" fmla="*/ 419435 h 548358"/>
              <a:gd name="connsiteX4" fmla="*/ 1561187 w 1974704"/>
              <a:gd name="connsiteY4" fmla="*/ 463885 h 548358"/>
              <a:gd name="connsiteX5" fmla="*/ 1380212 w 1974704"/>
              <a:gd name="connsiteY5" fmla="*/ 482935 h 548358"/>
              <a:gd name="connsiteX6" fmla="*/ 1526262 w 1974704"/>
              <a:gd name="connsiteY6" fmla="*/ 460710 h 548358"/>
              <a:gd name="connsiteX7" fmla="*/ 1596112 w 1974704"/>
              <a:gd name="connsiteY7" fmla="*/ 479760 h 548358"/>
              <a:gd name="connsiteX8" fmla="*/ 1497687 w 1974704"/>
              <a:gd name="connsiteY8" fmla="*/ 476585 h 548358"/>
              <a:gd name="connsiteX9" fmla="*/ 1786612 w 1974704"/>
              <a:gd name="connsiteY9" fmla="*/ 482935 h 548358"/>
              <a:gd name="connsiteX10" fmla="*/ 1843762 w 1974704"/>
              <a:gd name="connsiteY10" fmla="*/ 517860 h 5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4704" h="548358">
                <a:moveTo>
                  <a:pt x="1843762" y="517860"/>
                </a:moveTo>
                <a:cubicBezTo>
                  <a:pt x="1546370" y="437427"/>
                  <a:pt x="65762" y="13564"/>
                  <a:pt x="2262" y="335"/>
                </a:cubicBezTo>
                <a:cubicBezTo>
                  <a:pt x="-61238" y="-12894"/>
                  <a:pt x="1230987" y="368635"/>
                  <a:pt x="1462762" y="438485"/>
                </a:cubicBezTo>
                <a:cubicBezTo>
                  <a:pt x="1694537" y="508335"/>
                  <a:pt x="1392912" y="419435"/>
                  <a:pt x="1392912" y="419435"/>
                </a:cubicBezTo>
                <a:cubicBezTo>
                  <a:pt x="1409316" y="423668"/>
                  <a:pt x="1563304" y="453302"/>
                  <a:pt x="1561187" y="463885"/>
                </a:cubicBezTo>
                <a:cubicBezTo>
                  <a:pt x="1559070" y="474468"/>
                  <a:pt x="1386033" y="483464"/>
                  <a:pt x="1380212" y="482935"/>
                </a:cubicBezTo>
                <a:cubicBezTo>
                  <a:pt x="1374391" y="482406"/>
                  <a:pt x="1490279" y="461239"/>
                  <a:pt x="1526262" y="460710"/>
                </a:cubicBezTo>
                <a:cubicBezTo>
                  <a:pt x="1562245" y="460181"/>
                  <a:pt x="1600874" y="477114"/>
                  <a:pt x="1596112" y="479760"/>
                </a:cubicBezTo>
                <a:cubicBezTo>
                  <a:pt x="1591350" y="482406"/>
                  <a:pt x="1497687" y="476585"/>
                  <a:pt x="1497687" y="476585"/>
                </a:cubicBezTo>
                <a:lnTo>
                  <a:pt x="1786612" y="482935"/>
                </a:lnTo>
                <a:cubicBezTo>
                  <a:pt x="1847466" y="495635"/>
                  <a:pt x="2141154" y="598293"/>
                  <a:pt x="1843762" y="517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96F4B0D2-194A-2D9D-420B-32B9554A2A5E}"/>
              </a:ext>
            </a:extLst>
          </p:cNvPr>
          <p:cNvSpPr/>
          <p:nvPr/>
        </p:nvSpPr>
        <p:spPr>
          <a:xfrm>
            <a:off x="5232593" y="5921346"/>
            <a:ext cx="797360" cy="225459"/>
          </a:xfrm>
          <a:custGeom>
            <a:avLst/>
            <a:gdLst>
              <a:gd name="connsiteX0" fmla="*/ 2982 w 797360"/>
              <a:gd name="connsiteY0" fmla="*/ 187354 h 225459"/>
              <a:gd name="connsiteX1" fmla="*/ 437957 w 797360"/>
              <a:gd name="connsiteY1" fmla="*/ 120679 h 225459"/>
              <a:gd name="connsiteX2" fmla="*/ 383982 w 797360"/>
              <a:gd name="connsiteY2" fmla="*/ 152429 h 225459"/>
              <a:gd name="connsiteX3" fmla="*/ 276032 w 797360"/>
              <a:gd name="connsiteY3" fmla="*/ 193704 h 225459"/>
              <a:gd name="connsiteX4" fmla="*/ 320482 w 797360"/>
              <a:gd name="connsiteY4" fmla="*/ 177829 h 225459"/>
              <a:gd name="connsiteX5" fmla="*/ 142682 w 797360"/>
              <a:gd name="connsiteY5" fmla="*/ 225454 h 225459"/>
              <a:gd name="connsiteX6" fmla="*/ 326832 w 797360"/>
              <a:gd name="connsiteY6" fmla="*/ 181004 h 225459"/>
              <a:gd name="connsiteX7" fmla="*/ 444307 w 797360"/>
              <a:gd name="connsiteY7" fmla="*/ 196879 h 225459"/>
              <a:gd name="connsiteX8" fmla="*/ 342707 w 797360"/>
              <a:gd name="connsiteY8" fmla="*/ 165129 h 225459"/>
              <a:gd name="connsiteX9" fmla="*/ 434782 w 797360"/>
              <a:gd name="connsiteY9" fmla="*/ 95279 h 225459"/>
              <a:gd name="connsiteX10" fmla="*/ 796732 w 797360"/>
              <a:gd name="connsiteY10" fmla="*/ 29 h 225459"/>
              <a:gd name="connsiteX11" fmla="*/ 517332 w 797360"/>
              <a:gd name="connsiteY11" fmla="*/ 85754 h 225459"/>
              <a:gd name="connsiteX12" fmla="*/ 333182 w 797360"/>
              <a:gd name="connsiteY12" fmla="*/ 146079 h 225459"/>
              <a:gd name="connsiteX13" fmla="*/ 276032 w 797360"/>
              <a:gd name="connsiteY13" fmla="*/ 171479 h 225459"/>
              <a:gd name="connsiteX14" fmla="*/ 349057 w 797360"/>
              <a:gd name="connsiteY14" fmla="*/ 142904 h 225459"/>
              <a:gd name="connsiteX15" fmla="*/ 234757 w 797360"/>
              <a:gd name="connsiteY15" fmla="*/ 168304 h 225459"/>
              <a:gd name="connsiteX16" fmla="*/ 180782 w 797360"/>
              <a:gd name="connsiteY16" fmla="*/ 190529 h 225459"/>
              <a:gd name="connsiteX17" fmla="*/ 241107 w 797360"/>
              <a:gd name="connsiteY17" fmla="*/ 155604 h 225459"/>
              <a:gd name="connsiteX18" fmla="*/ 2982 w 797360"/>
              <a:gd name="connsiteY18" fmla="*/ 187354 h 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7360" h="225459">
                <a:moveTo>
                  <a:pt x="2982" y="187354"/>
                </a:moveTo>
                <a:cubicBezTo>
                  <a:pt x="35790" y="181533"/>
                  <a:pt x="374457" y="126500"/>
                  <a:pt x="437957" y="120679"/>
                </a:cubicBezTo>
                <a:cubicBezTo>
                  <a:pt x="501457" y="114858"/>
                  <a:pt x="410970" y="140258"/>
                  <a:pt x="383982" y="152429"/>
                </a:cubicBezTo>
                <a:cubicBezTo>
                  <a:pt x="356995" y="164600"/>
                  <a:pt x="286615" y="189471"/>
                  <a:pt x="276032" y="193704"/>
                </a:cubicBezTo>
                <a:cubicBezTo>
                  <a:pt x="265449" y="197937"/>
                  <a:pt x="342707" y="172537"/>
                  <a:pt x="320482" y="177829"/>
                </a:cubicBezTo>
                <a:cubicBezTo>
                  <a:pt x="298257" y="183121"/>
                  <a:pt x="141624" y="224925"/>
                  <a:pt x="142682" y="225454"/>
                </a:cubicBezTo>
                <a:cubicBezTo>
                  <a:pt x="143740" y="225983"/>
                  <a:pt x="276561" y="185766"/>
                  <a:pt x="326832" y="181004"/>
                </a:cubicBezTo>
                <a:cubicBezTo>
                  <a:pt x="377103" y="176242"/>
                  <a:pt x="441661" y="199525"/>
                  <a:pt x="444307" y="196879"/>
                </a:cubicBezTo>
                <a:cubicBezTo>
                  <a:pt x="446953" y="194233"/>
                  <a:pt x="344295" y="182062"/>
                  <a:pt x="342707" y="165129"/>
                </a:cubicBezTo>
                <a:cubicBezTo>
                  <a:pt x="341120" y="148196"/>
                  <a:pt x="359111" y="122796"/>
                  <a:pt x="434782" y="95279"/>
                </a:cubicBezTo>
                <a:cubicBezTo>
                  <a:pt x="510453" y="67762"/>
                  <a:pt x="782974" y="1616"/>
                  <a:pt x="796732" y="29"/>
                </a:cubicBezTo>
                <a:cubicBezTo>
                  <a:pt x="810490" y="-1558"/>
                  <a:pt x="594590" y="61412"/>
                  <a:pt x="517332" y="85754"/>
                </a:cubicBezTo>
                <a:cubicBezTo>
                  <a:pt x="440074" y="110096"/>
                  <a:pt x="373399" y="131792"/>
                  <a:pt x="333182" y="146079"/>
                </a:cubicBezTo>
                <a:cubicBezTo>
                  <a:pt x="292965" y="160366"/>
                  <a:pt x="273386" y="172008"/>
                  <a:pt x="276032" y="171479"/>
                </a:cubicBezTo>
                <a:cubicBezTo>
                  <a:pt x="278678" y="170950"/>
                  <a:pt x="355936" y="143433"/>
                  <a:pt x="349057" y="142904"/>
                </a:cubicBezTo>
                <a:cubicBezTo>
                  <a:pt x="342178" y="142375"/>
                  <a:pt x="262803" y="160366"/>
                  <a:pt x="234757" y="168304"/>
                </a:cubicBezTo>
                <a:cubicBezTo>
                  <a:pt x="206711" y="176241"/>
                  <a:pt x="179724" y="192646"/>
                  <a:pt x="180782" y="190529"/>
                </a:cubicBezTo>
                <a:cubicBezTo>
                  <a:pt x="181840" y="188412"/>
                  <a:pt x="263861" y="155075"/>
                  <a:pt x="241107" y="155604"/>
                </a:cubicBezTo>
                <a:cubicBezTo>
                  <a:pt x="218353" y="156133"/>
                  <a:pt x="-29826" y="193175"/>
                  <a:pt x="2982" y="187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D6DD866-3C2F-040A-FBE7-3A2FDF450A47}"/>
              </a:ext>
            </a:extLst>
          </p:cNvPr>
          <p:cNvSpPr/>
          <p:nvPr/>
        </p:nvSpPr>
        <p:spPr>
          <a:xfrm>
            <a:off x="5766475" y="5729546"/>
            <a:ext cx="805895" cy="274891"/>
          </a:xfrm>
          <a:custGeom>
            <a:avLst/>
            <a:gdLst>
              <a:gd name="connsiteX0" fmla="*/ 2500 w 805895"/>
              <a:gd name="connsiteY0" fmla="*/ 274379 h 274891"/>
              <a:gd name="connsiteX1" fmla="*/ 351750 w 805895"/>
              <a:gd name="connsiteY1" fmla="*/ 102929 h 274891"/>
              <a:gd name="connsiteX2" fmla="*/ 316825 w 805895"/>
              <a:gd name="connsiteY2" fmla="*/ 141029 h 274891"/>
              <a:gd name="connsiteX3" fmla="*/ 453350 w 805895"/>
              <a:gd name="connsiteY3" fmla="*/ 96579 h 274891"/>
              <a:gd name="connsiteX4" fmla="*/ 783550 w 805895"/>
              <a:gd name="connsiteY4" fmla="*/ 4504 h 274891"/>
              <a:gd name="connsiteX5" fmla="*/ 735925 w 805895"/>
              <a:gd name="connsiteY5" fmla="*/ 26729 h 274891"/>
              <a:gd name="connsiteX6" fmla="*/ 412075 w 805895"/>
              <a:gd name="connsiteY6" fmla="*/ 134679 h 274891"/>
              <a:gd name="connsiteX7" fmla="*/ 583525 w 805895"/>
              <a:gd name="connsiteY7" fmla="*/ 61654 h 274891"/>
              <a:gd name="connsiteX8" fmla="*/ 342225 w 805895"/>
              <a:gd name="connsiteY8" fmla="*/ 134679 h 274891"/>
              <a:gd name="connsiteX9" fmla="*/ 193000 w 805895"/>
              <a:gd name="connsiteY9" fmla="*/ 191829 h 274891"/>
              <a:gd name="connsiteX10" fmla="*/ 288250 w 805895"/>
              <a:gd name="connsiteY10" fmla="*/ 137854 h 274891"/>
              <a:gd name="connsiteX11" fmla="*/ 126325 w 805895"/>
              <a:gd name="connsiteY11" fmla="*/ 191829 h 274891"/>
              <a:gd name="connsiteX12" fmla="*/ 189825 w 805895"/>
              <a:gd name="connsiteY12" fmla="*/ 156904 h 274891"/>
              <a:gd name="connsiteX13" fmla="*/ 2500 w 805895"/>
              <a:gd name="connsiteY13" fmla="*/ 274379 h 27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5895" h="274891">
                <a:moveTo>
                  <a:pt x="2500" y="274379"/>
                </a:moveTo>
                <a:cubicBezTo>
                  <a:pt x="29487" y="265383"/>
                  <a:pt x="299363" y="125154"/>
                  <a:pt x="351750" y="102929"/>
                </a:cubicBezTo>
                <a:cubicBezTo>
                  <a:pt x="404137" y="80704"/>
                  <a:pt x="299892" y="142087"/>
                  <a:pt x="316825" y="141029"/>
                </a:cubicBezTo>
                <a:cubicBezTo>
                  <a:pt x="333758" y="139971"/>
                  <a:pt x="375563" y="119333"/>
                  <a:pt x="453350" y="96579"/>
                </a:cubicBezTo>
                <a:cubicBezTo>
                  <a:pt x="531137" y="73825"/>
                  <a:pt x="736454" y="16146"/>
                  <a:pt x="783550" y="4504"/>
                </a:cubicBezTo>
                <a:cubicBezTo>
                  <a:pt x="830646" y="-7138"/>
                  <a:pt x="797837" y="5033"/>
                  <a:pt x="735925" y="26729"/>
                </a:cubicBezTo>
                <a:cubicBezTo>
                  <a:pt x="674013" y="48425"/>
                  <a:pt x="437475" y="128858"/>
                  <a:pt x="412075" y="134679"/>
                </a:cubicBezTo>
                <a:cubicBezTo>
                  <a:pt x="386675" y="140500"/>
                  <a:pt x="595167" y="61654"/>
                  <a:pt x="583525" y="61654"/>
                </a:cubicBezTo>
                <a:cubicBezTo>
                  <a:pt x="571883" y="61654"/>
                  <a:pt x="407313" y="112983"/>
                  <a:pt x="342225" y="134679"/>
                </a:cubicBezTo>
                <a:cubicBezTo>
                  <a:pt x="277137" y="156375"/>
                  <a:pt x="201996" y="191300"/>
                  <a:pt x="193000" y="191829"/>
                </a:cubicBezTo>
                <a:cubicBezTo>
                  <a:pt x="184004" y="192358"/>
                  <a:pt x="299362" y="137854"/>
                  <a:pt x="288250" y="137854"/>
                </a:cubicBezTo>
                <a:cubicBezTo>
                  <a:pt x="277138" y="137854"/>
                  <a:pt x="142729" y="188654"/>
                  <a:pt x="126325" y="191829"/>
                </a:cubicBezTo>
                <a:cubicBezTo>
                  <a:pt x="109921" y="195004"/>
                  <a:pt x="204112" y="142617"/>
                  <a:pt x="189825" y="156904"/>
                </a:cubicBezTo>
                <a:cubicBezTo>
                  <a:pt x="175538" y="171191"/>
                  <a:pt x="-24487" y="283375"/>
                  <a:pt x="2500" y="274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57A94F0E-4FE8-F634-73A8-497469D7E648}"/>
              </a:ext>
            </a:extLst>
          </p:cNvPr>
          <p:cNvSpPr/>
          <p:nvPr/>
        </p:nvSpPr>
        <p:spPr>
          <a:xfrm>
            <a:off x="6047873" y="5634076"/>
            <a:ext cx="650264" cy="243377"/>
          </a:xfrm>
          <a:custGeom>
            <a:avLst/>
            <a:gdLst>
              <a:gd name="connsiteX0" fmla="*/ 645027 w 650264"/>
              <a:gd name="connsiteY0" fmla="*/ 1549 h 243377"/>
              <a:gd name="connsiteX1" fmla="*/ 502 w 650264"/>
              <a:gd name="connsiteY1" fmla="*/ 242849 h 243377"/>
              <a:gd name="connsiteX2" fmla="*/ 533902 w 650264"/>
              <a:gd name="connsiteY2" fmla="*/ 68224 h 243377"/>
              <a:gd name="connsiteX3" fmla="*/ 318002 w 650264"/>
              <a:gd name="connsiteY3" fmla="*/ 134899 h 243377"/>
              <a:gd name="connsiteX4" fmla="*/ 645027 w 650264"/>
              <a:gd name="connsiteY4" fmla="*/ 1549 h 24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64" h="243377">
                <a:moveTo>
                  <a:pt x="645027" y="1549"/>
                </a:moveTo>
                <a:cubicBezTo>
                  <a:pt x="592110" y="19541"/>
                  <a:pt x="19023" y="231737"/>
                  <a:pt x="502" y="242849"/>
                </a:cubicBezTo>
                <a:cubicBezTo>
                  <a:pt x="-18019" y="253962"/>
                  <a:pt x="480985" y="86216"/>
                  <a:pt x="533902" y="68224"/>
                </a:cubicBezTo>
                <a:cubicBezTo>
                  <a:pt x="586819" y="50232"/>
                  <a:pt x="303185" y="141778"/>
                  <a:pt x="318002" y="134899"/>
                </a:cubicBezTo>
                <a:cubicBezTo>
                  <a:pt x="332819" y="128020"/>
                  <a:pt x="697944" y="-16443"/>
                  <a:pt x="645027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D8B6057-00E2-35A7-F86A-4D7B14EB0BDB}"/>
              </a:ext>
            </a:extLst>
          </p:cNvPr>
          <p:cNvSpPr/>
          <p:nvPr/>
        </p:nvSpPr>
        <p:spPr>
          <a:xfrm>
            <a:off x="6885431" y="5574553"/>
            <a:ext cx="141881" cy="281780"/>
          </a:xfrm>
          <a:custGeom>
            <a:avLst/>
            <a:gdLst>
              <a:gd name="connsiteX0" fmla="*/ 128144 w 141881"/>
              <a:gd name="connsiteY0" fmla="*/ 747 h 281780"/>
              <a:gd name="connsiteX1" fmla="*/ 124969 w 141881"/>
              <a:gd name="connsiteY1" fmla="*/ 102347 h 281780"/>
              <a:gd name="connsiteX2" fmla="*/ 74169 w 141881"/>
              <a:gd name="connsiteY2" fmla="*/ 165847 h 281780"/>
              <a:gd name="connsiteX3" fmla="*/ 90044 w 141881"/>
              <a:gd name="connsiteY3" fmla="*/ 140447 h 281780"/>
              <a:gd name="connsiteX4" fmla="*/ 1144 w 141881"/>
              <a:gd name="connsiteY4" fmla="*/ 280147 h 281780"/>
              <a:gd name="connsiteX5" fmla="*/ 45594 w 141881"/>
              <a:gd name="connsiteY5" fmla="*/ 210297 h 281780"/>
              <a:gd name="connsiteX6" fmla="*/ 131319 w 141881"/>
              <a:gd name="connsiteY6" fmla="*/ 111872 h 281780"/>
              <a:gd name="connsiteX7" fmla="*/ 140844 w 141881"/>
              <a:gd name="connsiteY7" fmla="*/ 57897 h 281780"/>
              <a:gd name="connsiteX8" fmla="*/ 128144 w 141881"/>
              <a:gd name="connsiteY8" fmla="*/ 747 h 28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881" h="281780">
                <a:moveTo>
                  <a:pt x="128144" y="747"/>
                </a:moveTo>
                <a:cubicBezTo>
                  <a:pt x="125498" y="8155"/>
                  <a:pt x="133965" y="74830"/>
                  <a:pt x="124969" y="102347"/>
                </a:cubicBezTo>
                <a:cubicBezTo>
                  <a:pt x="115973" y="129864"/>
                  <a:pt x="79990" y="159497"/>
                  <a:pt x="74169" y="165847"/>
                </a:cubicBezTo>
                <a:cubicBezTo>
                  <a:pt x="68348" y="172197"/>
                  <a:pt x="90044" y="140447"/>
                  <a:pt x="90044" y="140447"/>
                </a:cubicBezTo>
                <a:lnTo>
                  <a:pt x="1144" y="280147"/>
                </a:lnTo>
                <a:cubicBezTo>
                  <a:pt x="-6264" y="291789"/>
                  <a:pt x="23898" y="238343"/>
                  <a:pt x="45594" y="210297"/>
                </a:cubicBezTo>
                <a:cubicBezTo>
                  <a:pt x="67290" y="182251"/>
                  <a:pt x="115444" y="137272"/>
                  <a:pt x="131319" y="111872"/>
                </a:cubicBezTo>
                <a:cubicBezTo>
                  <a:pt x="147194" y="86472"/>
                  <a:pt x="140315" y="72714"/>
                  <a:pt x="140844" y="57897"/>
                </a:cubicBezTo>
                <a:cubicBezTo>
                  <a:pt x="141373" y="43080"/>
                  <a:pt x="130790" y="-6661"/>
                  <a:pt x="128144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B123C200-B479-BABA-DDF4-2F618B288CB0}"/>
              </a:ext>
            </a:extLst>
          </p:cNvPr>
          <p:cNvSpPr/>
          <p:nvPr/>
        </p:nvSpPr>
        <p:spPr>
          <a:xfrm>
            <a:off x="6667754" y="5676584"/>
            <a:ext cx="317725" cy="250391"/>
          </a:xfrm>
          <a:custGeom>
            <a:avLst/>
            <a:gdLst>
              <a:gd name="connsiteX0" fmla="*/ 317246 w 317725"/>
              <a:gd name="connsiteY0" fmla="*/ 316 h 250391"/>
              <a:gd name="connsiteX1" fmla="*/ 221996 w 317725"/>
              <a:gd name="connsiteY1" fmla="*/ 95566 h 250391"/>
              <a:gd name="connsiteX2" fmla="*/ 161671 w 317725"/>
              <a:gd name="connsiteY2" fmla="*/ 184466 h 250391"/>
              <a:gd name="connsiteX3" fmla="*/ 190246 w 317725"/>
              <a:gd name="connsiteY3" fmla="*/ 143191 h 250391"/>
              <a:gd name="connsiteX4" fmla="*/ 6096 w 317725"/>
              <a:gd name="connsiteY4" fmla="*/ 247966 h 250391"/>
              <a:gd name="connsiteX5" fmla="*/ 63246 w 317725"/>
              <a:gd name="connsiteY5" fmla="*/ 213041 h 250391"/>
              <a:gd name="connsiteX6" fmla="*/ 250571 w 317725"/>
              <a:gd name="connsiteY6" fmla="*/ 168591 h 250391"/>
              <a:gd name="connsiteX7" fmla="*/ 136271 w 317725"/>
              <a:gd name="connsiteY7" fmla="*/ 155891 h 250391"/>
              <a:gd name="connsiteX8" fmla="*/ 114046 w 317725"/>
              <a:gd name="connsiteY8" fmla="*/ 146366 h 250391"/>
              <a:gd name="connsiteX9" fmla="*/ 209296 w 317725"/>
              <a:gd name="connsiteY9" fmla="*/ 143191 h 250391"/>
              <a:gd name="connsiteX10" fmla="*/ 196596 w 317725"/>
              <a:gd name="connsiteY10" fmla="*/ 95566 h 250391"/>
              <a:gd name="connsiteX11" fmla="*/ 202946 w 317725"/>
              <a:gd name="connsiteY11" fmla="*/ 63816 h 250391"/>
              <a:gd name="connsiteX12" fmla="*/ 187071 w 317725"/>
              <a:gd name="connsiteY12" fmla="*/ 111441 h 250391"/>
              <a:gd name="connsiteX13" fmla="*/ 155321 w 317725"/>
              <a:gd name="connsiteY13" fmla="*/ 95566 h 250391"/>
              <a:gd name="connsiteX14" fmla="*/ 202946 w 317725"/>
              <a:gd name="connsiteY14" fmla="*/ 120966 h 250391"/>
              <a:gd name="connsiteX15" fmla="*/ 241046 w 317725"/>
              <a:gd name="connsiteY15" fmla="*/ 89216 h 250391"/>
              <a:gd name="connsiteX16" fmla="*/ 295021 w 317725"/>
              <a:gd name="connsiteY16" fmla="*/ 124141 h 250391"/>
              <a:gd name="connsiteX17" fmla="*/ 260096 w 317725"/>
              <a:gd name="connsiteY17" fmla="*/ 66991 h 250391"/>
              <a:gd name="connsiteX18" fmla="*/ 317246 w 317725"/>
              <a:gd name="connsiteY18" fmla="*/ 316 h 2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725" h="250391">
                <a:moveTo>
                  <a:pt x="317246" y="316"/>
                </a:moveTo>
                <a:cubicBezTo>
                  <a:pt x="310896" y="5078"/>
                  <a:pt x="247925" y="64874"/>
                  <a:pt x="221996" y="95566"/>
                </a:cubicBezTo>
                <a:cubicBezTo>
                  <a:pt x="196067" y="126258"/>
                  <a:pt x="166963" y="176529"/>
                  <a:pt x="161671" y="184466"/>
                </a:cubicBezTo>
                <a:cubicBezTo>
                  <a:pt x="156379" y="192403"/>
                  <a:pt x="216175" y="132608"/>
                  <a:pt x="190246" y="143191"/>
                </a:cubicBezTo>
                <a:cubicBezTo>
                  <a:pt x="164317" y="153774"/>
                  <a:pt x="27263" y="236324"/>
                  <a:pt x="6096" y="247966"/>
                </a:cubicBezTo>
                <a:cubicBezTo>
                  <a:pt x="-15071" y="259608"/>
                  <a:pt x="22500" y="226270"/>
                  <a:pt x="63246" y="213041"/>
                </a:cubicBezTo>
                <a:cubicBezTo>
                  <a:pt x="103992" y="199812"/>
                  <a:pt x="238400" y="178116"/>
                  <a:pt x="250571" y="168591"/>
                </a:cubicBezTo>
                <a:cubicBezTo>
                  <a:pt x="262742" y="159066"/>
                  <a:pt x="159025" y="159595"/>
                  <a:pt x="136271" y="155891"/>
                </a:cubicBezTo>
                <a:cubicBezTo>
                  <a:pt x="113517" y="152187"/>
                  <a:pt x="101875" y="148483"/>
                  <a:pt x="114046" y="146366"/>
                </a:cubicBezTo>
                <a:cubicBezTo>
                  <a:pt x="126217" y="144249"/>
                  <a:pt x="195538" y="151658"/>
                  <a:pt x="209296" y="143191"/>
                </a:cubicBezTo>
                <a:cubicBezTo>
                  <a:pt x="223054" y="134724"/>
                  <a:pt x="197654" y="108795"/>
                  <a:pt x="196596" y="95566"/>
                </a:cubicBezTo>
                <a:cubicBezTo>
                  <a:pt x="195538" y="82337"/>
                  <a:pt x="204533" y="61170"/>
                  <a:pt x="202946" y="63816"/>
                </a:cubicBezTo>
                <a:cubicBezTo>
                  <a:pt x="201358" y="66462"/>
                  <a:pt x="195008" y="106149"/>
                  <a:pt x="187071" y="111441"/>
                </a:cubicBezTo>
                <a:cubicBezTo>
                  <a:pt x="179134" y="116733"/>
                  <a:pt x="152675" y="93979"/>
                  <a:pt x="155321" y="95566"/>
                </a:cubicBezTo>
                <a:cubicBezTo>
                  <a:pt x="157967" y="97154"/>
                  <a:pt x="188659" y="122024"/>
                  <a:pt x="202946" y="120966"/>
                </a:cubicBezTo>
                <a:cubicBezTo>
                  <a:pt x="217233" y="119908"/>
                  <a:pt x="225700" y="88687"/>
                  <a:pt x="241046" y="89216"/>
                </a:cubicBezTo>
                <a:cubicBezTo>
                  <a:pt x="256392" y="89745"/>
                  <a:pt x="291846" y="127845"/>
                  <a:pt x="295021" y="124141"/>
                </a:cubicBezTo>
                <a:cubicBezTo>
                  <a:pt x="298196" y="120437"/>
                  <a:pt x="255334" y="88158"/>
                  <a:pt x="260096" y="66991"/>
                </a:cubicBezTo>
                <a:cubicBezTo>
                  <a:pt x="264858" y="45824"/>
                  <a:pt x="323596" y="-4446"/>
                  <a:pt x="317246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6B6AE007-9B1E-30C2-63AE-8FA022FA1959}"/>
              </a:ext>
            </a:extLst>
          </p:cNvPr>
          <p:cNvSpPr/>
          <p:nvPr/>
        </p:nvSpPr>
        <p:spPr>
          <a:xfrm>
            <a:off x="6145154" y="5879469"/>
            <a:ext cx="554133" cy="312273"/>
          </a:xfrm>
          <a:custGeom>
            <a:avLst/>
            <a:gdLst>
              <a:gd name="connsiteX0" fmla="*/ 515996 w 554133"/>
              <a:gd name="connsiteY0" fmla="*/ 631 h 312273"/>
              <a:gd name="connsiteX1" fmla="*/ 379471 w 554133"/>
              <a:gd name="connsiteY1" fmla="*/ 118106 h 312273"/>
              <a:gd name="connsiteX2" fmla="*/ 544571 w 554133"/>
              <a:gd name="connsiteY2" fmla="*/ 67306 h 312273"/>
              <a:gd name="connsiteX3" fmla="*/ 36571 w 554133"/>
              <a:gd name="connsiteY3" fmla="*/ 299081 h 312273"/>
              <a:gd name="connsiteX4" fmla="*/ 61971 w 554133"/>
              <a:gd name="connsiteY4" fmla="*/ 267331 h 312273"/>
              <a:gd name="connsiteX5" fmla="*/ 236596 w 554133"/>
              <a:gd name="connsiteY5" fmla="*/ 130806 h 312273"/>
              <a:gd name="connsiteX6" fmla="*/ 100071 w 554133"/>
              <a:gd name="connsiteY6" fmla="*/ 251456 h 312273"/>
              <a:gd name="connsiteX7" fmla="*/ 462021 w 554133"/>
              <a:gd name="connsiteY7" fmla="*/ 76831 h 312273"/>
              <a:gd name="connsiteX8" fmla="*/ 449321 w 554133"/>
              <a:gd name="connsiteY8" fmla="*/ 70481 h 312273"/>
              <a:gd name="connsiteX9" fmla="*/ 515996 w 554133"/>
              <a:gd name="connsiteY9" fmla="*/ 631 h 31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133" h="312273">
                <a:moveTo>
                  <a:pt x="515996" y="631"/>
                </a:moveTo>
                <a:cubicBezTo>
                  <a:pt x="504354" y="8569"/>
                  <a:pt x="374709" y="106994"/>
                  <a:pt x="379471" y="118106"/>
                </a:cubicBezTo>
                <a:cubicBezTo>
                  <a:pt x="384233" y="129218"/>
                  <a:pt x="601721" y="37144"/>
                  <a:pt x="544571" y="67306"/>
                </a:cubicBezTo>
                <a:cubicBezTo>
                  <a:pt x="487421" y="97468"/>
                  <a:pt x="117004" y="265744"/>
                  <a:pt x="36571" y="299081"/>
                </a:cubicBezTo>
                <a:cubicBezTo>
                  <a:pt x="-43862" y="332418"/>
                  <a:pt x="28633" y="295377"/>
                  <a:pt x="61971" y="267331"/>
                </a:cubicBezTo>
                <a:cubicBezTo>
                  <a:pt x="95309" y="239285"/>
                  <a:pt x="230246" y="133452"/>
                  <a:pt x="236596" y="130806"/>
                </a:cubicBezTo>
                <a:cubicBezTo>
                  <a:pt x="242946" y="128160"/>
                  <a:pt x="62500" y="260452"/>
                  <a:pt x="100071" y="251456"/>
                </a:cubicBezTo>
                <a:cubicBezTo>
                  <a:pt x="137642" y="242460"/>
                  <a:pt x="403813" y="106993"/>
                  <a:pt x="462021" y="76831"/>
                </a:cubicBezTo>
                <a:cubicBezTo>
                  <a:pt x="520229" y="46669"/>
                  <a:pt x="441383" y="78948"/>
                  <a:pt x="449321" y="70481"/>
                </a:cubicBezTo>
                <a:cubicBezTo>
                  <a:pt x="457258" y="62014"/>
                  <a:pt x="527638" y="-7307"/>
                  <a:pt x="515996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785F6C23-D7C1-FE75-3F28-90709F89015E}"/>
              </a:ext>
            </a:extLst>
          </p:cNvPr>
          <p:cNvSpPr/>
          <p:nvPr/>
        </p:nvSpPr>
        <p:spPr>
          <a:xfrm>
            <a:off x="6168008" y="5739750"/>
            <a:ext cx="477906" cy="163211"/>
          </a:xfrm>
          <a:custGeom>
            <a:avLst/>
            <a:gdLst>
              <a:gd name="connsiteX0" fmla="*/ 461392 w 477906"/>
              <a:gd name="connsiteY0" fmla="*/ 3825 h 163211"/>
              <a:gd name="connsiteX1" fmla="*/ 1017 w 477906"/>
              <a:gd name="connsiteY1" fmla="*/ 162575 h 163211"/>
              <a:gd name="connsiteX2" fmla="*/ 340742 w 477906"/>
              <a:gd name="connsiteY2" fmla="*/ 57800 h 163211"/>
              <a:gd name="connsiteX3" fmla="*/ 461392 w 477906"/>
              <a:gd name="connsiteY3" fmla="*/ 3825 h 16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06" h="163211">
                <a:moveTo>
                  <a:pt x="461392" y="3825"/>
                </a:moveTo>
                <a:cubicBezTo>
                  <a:pt x="404771" y="21287"/>
                  <a:pt x="21125" y="153579"/>
                  <a:pt x="1017" y="162575"/>
                </a:cubicBezTo>
                <a:cubicBezTo>
                  <a:pt x="-19091" y="171571"/>
                  <a:pt x="264542" y="82671"/>
                  <a:pt x="340742" y="57800"/>
                </a:cubicBezTo>
                <a:cubicBezTo>
                  <a:pt x="416942" y="32929"/>
                  <a:pt x="518013" y="-13637"/>
                  <a:pt x="461392" y="3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172FBCC5-08EE-C4C7-38A9-A11E8DE922CA}"/>
              </a:ext>
            </a:extLst>
          </p:cNvPr>
          <p:cNvSpPr/>
          <p:nvPr/>
        </p:nvSpPr>
        <p:spPr>
          <a:xfrm>
            <a:off x="5965119" y="5857703"/>
            <a:ext cx="385195" cy="79861"/>
          </a:xfrm>
          <a:custGeom>
            <a:avLst/>
            <a:gdLst>
              <a:gd name="connsiteX0" fmla="*/ 3881 w 385195"/>
              <a:gd name="connsiteY0" fmla="*/ 50972 h 79861"/>
              <a:gd name="connsiteX1" fmla="*/ 372181 w 385195"/>
              <a:gd name="connsiteY1" fmla="*/ 57322 h 79861"/>
              <a:gd name="connsiteX2" fmla="*/ 308681 w 385195"/>
              <a:gd name="connsiteY2" fmla="*/ 63672 h 79861"/>
              <a:gd name="connsiteX3" fmla="*/ 175331 w 385195"/>
              <a:gd name="connsiteY3" fmla="*/ 79547 h 79861"/>
              <a:gd name="connsiteX4" fmla="*/ 200731 w 385195"/>
              <a:gd name="connsiteY4" fmla="*/ 47797 h 79861"/>
              <a:gd name="connsiteX5" fmla="*/ 248356 w 385195"/>
              <a:gd name="connsiteY5" fmla="*/ 172 h 79861"/>
              <a:gd name="connsiteX6" fmla="*/ 140406 w 385195"/>
              <a:gd name="connsiteY6" fmla="*/ 31922 h 79861"/>
              <a:gd name="connsiteX7" fmla="*/ 188031 w 385195"/>
              <a:gd name="connsiteY7" fmla="*/ 35097 h 79861"/>
              <a:gd name="connsiteX8" fmla="*/ 178506 w 385195"/>
              <a:gd name="connsiteY8" fmla="*/ 54147 h 79861"/>
              <a:gd name="connsiteX9" fmla="*/ 3881 w 385195"/>
              <a:gd name="connsiteY9" fmla="*/ 50972 h 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195" h="79861">
                <a:moveTo>
                  <a:pt x="3881" y="50972"/>
                </a:moveTo>
                <a:lnTo>
                  <a:pt x="372181" y="57322"/>
                </a:lnTo>
                <a:cubicBezTo>
                  <a:pt x="422981" y="59439"/>
                  <a:pt x="308681" y="63672"/>
                  <a:pt x="308681" y="63672"/>
                </a:cubicBezTo>
                <a:cubicBezTo>
                  <a:pt x="275873" y="67376"/>
                  <a:pt x="193323" y="82193"/>
                  <a:pt x="175331" y="79547"/>
                </a:cubicBezTo>
                <a:cubicBezTo>
                  <a:pt x="157339" y="76901"/>
                  <a:pt x="188560" y="61026"/>
                  <a:pt x="200731" y="47797"/>
                </a:cubicBezTo>
                <a:cubicBezTo>
                  <a:pt x="212902" y="34568"/>
                  <a:pt x="258410" y="2818"/>
                  <a:pt x="248356" y="172"/>
                </a:cubicBezTo>
                <a:cubicBezTo>
                  <a:pt x="238302" y="-2474"/>
                  <a:pt x="150460" y="26101"/>
                  <a:pt x="140406" y="31922"/>
                </a:cubicBezTo>
                <a:cubicBezTo>
                  <a:pt x="130352" y="37743"/>
                  <a:pt x="181681" y="31393"/>
                  <a:pt x="188031" y="35097"/>
                </a:cubicBezTo>
                <a:cubicBezTo>
                  <a:pt x="194381" y="38801"/>
                  <a:pt x="206552" y="50443"/>
                  <a:pt x="178506" y="54147"/>
                </a:cubicBezTo>
                <a:cubicBezTo>
                  <a:pt x="150460" y="57851"/>
                  <a:pt x="-28398" y="50443"/>
                  <a:pt x="3881" y="50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00704AF8-ABEA-B0EA-3E21-21FB6C2A91E5}"/>
              </a:ext>
            </a:extLst>
          </p:cNvPr>
          <p:cNvSpPr/>
          <p:nvPr/>
        </p:nvSpPr>
        <p:spPr>
          <a:xfrm>
            <a:off x="6009539" y="5943037"/>
            <a:ext cx="179529" cy="19694"/>
          </a:xfrm>
          <a:custGeom>
            <a:avLst/>
            <a:gdLst>
              <a:gd name="connsiteX0" fmla="*/ 736 w 179529"/>
              <a:gd name="connsiteY0" fmla="*/ 563 h 19694"/>
              <a:gd name="connsiteX1" fmla="*/ 175361 w 179529"/>
              <a:gd name="connsiteY1" fmla="*/ 19613 h 19694"/>
              <a:gd name="connsiteX2" fmla="*/ 115036 w 179529"/>
              <a:gd name="connsiteY2" fmla="*/ 6913 h 19694"/>
              <a:gd name="connsiteX3" fmla="*/ 736 w 179529"/>
              <a:gd name="connsiteY3" fmla="*/ 563 h 1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29" h="19694">
                <a:moveTo>
                  <a:pt x="736" y="563"/>
                </a:moveTo>
                <a:cubicBezTo>
                  <a:pt x="10790" y="2680"/>
                  <a:pt x="156311" y="18555"/>
                  <a:pt x="175361" y="19613"/>
                </a:cubicBezTo>
                <a:cubicBezTo>
                  <a:pt x="194411" y="20671"/>
                  <a:pt x="143611" y="11146"/>
                  <a:pt x="115036" y="6913"/>
                </a:cubicBezTo>
                <a:cubicBezTo>
                  <a:pt x="86461" y="2680"/>
                  <a:pt x="-9318" y="-1554"/>
                  <a:pt x="736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94F992C-F84E-82EA-34E1-3B0A829E8F82}"/>
              </a:ext>
            </a:extLst>
          </p:cNvPr>
          <p:cNvSpPr/>
          <p:nvPr/>
        </p:nvSpPr>
        <p:spPr>
          <a:xfrm>
            <a:off x="5864289" y="5899132"/>
            <a:ext cx="263466" cy="206704"/>
          </a:xfrm>
          <a:custGeom>
            <a:avLst/>
            <a:gdLst>
              <a:gd name="connsiteX0" fmla="*/ 155511 w 263466"/>
              <a:gd name="connsiteY0" fmla="*/ 18 h 206704"/>
              <a:gd name="connsiteX1" fmla="*/ 117411 w 263466"/>
              <a:gd name="connsiteY1" fmla="*/ 63518 h 206704"/>
              <a:gd name="connsiteX2" fmla="*/ 177736 w 263466"/>
              <a:gd name="connsiteY2" fmla="*/ 114318 h 206704"/>
              <a:gd name="connsiteX3" fmla="*/ 117411 w 263466"/>
              <a:gd name="connsiteY3" fmla="*/ 104793 h 206704"/>
              <a:gd name="connsiteX4" fmla="*/ 219011 w 263466"/>
              <a:gd name="connsiteY4" fmla="*/ 206393 h 206704"/>
              <a:gd name="connsiteX5" fmla="*/ 57086 w 263466"/>
              <a:gd name="connsiteY5" fmla="*/ 66693 h 206704"/>
              <a:gd name="connsiteX6" fmla="*/ 3111 w 263466"/>
              <a:gd name="connsiteY6" fmla="*/ 104793 h 206704"/>
              <a:gd name="connsiteX7" fmla="*/ 12636 w 263466"/>
              <a:gd name="connsiteY7" fmla="*/ 111143 h 206704"/>
              <a:gd name="connsiteX8" fmla="*/ 63436 w 263466"/>
              <a:gd name="connsiteY8" fmla="*/ 60343 h 206704"/>
              <a:gd name="connsiteX9" fmla="*/ 168211 w 263466"/>
              <a:gd name="connsiteY9" fmla="*/ 104793 h 206704"/>
              <a:gd name="connsiteX10" fmla="*/ 203136 w 263466"/>
              <a:gd name="connsiteY10" fmla="*/ 79393 h 206704"/>
              <a:gd name="connsiteX11" fmla="*/ 263461 w 263466"/>
              <a:gd name="connsiteY11" fmla="*/ 28593 h 206704"/>
              <a:gd name="connsiteX12" fmla="*/ 206311 w 263466"/>
              <a:gd name="connsiteY12" fmla="*/ 69868 h 206704"/>
              <a:gd name="connsiteX13" fmla="*/ 161861 w 263466"/>
              <a:gd name="connsiteY13" fmla="*/ 66693 h 206704"/>
              <a:gd name="connsiteX14" fmla="*/ 184086 w 263466"/>
              <a:gd name="connsiteY14" fmla="*/ 79393 h 206704"/>
              <a:gd name="connsiteX15" fmla="*/ 60261 w 263466"/>
              <a:gd name="connsiteY15" fmla="*/ 85743 h 206704"/>
              <a:gd name="connsiteX16" fmla="*/ 18986 w 263466"/>
              <a:gd name="connsiteY16" fmla="*/ 69868 h 206704"/>
              <a:gd name="connsiteX17" fmla="*/ 155511 w 263466"/>
              <a:gd name="connsiteY17" fmla="*/ 18 h 20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3466" h="206704">
                <a:moveTo>
                  <a:pt x="155511" y="18"/>
                </a:moveTo>
                <a:cubicBezTo>
                  <a:pt x="171915" y="-1040"/>
                  <a:pt x="113707" y="44468"/>
                  <a:pt x="117411" y="63518"/>
                </a:cubicBezTo>
                <a:cubicBezTo>
                  <a:pt x="121115" y="82568"/>
                  <a:pt x="177736" y="107439"/>
                  <a:pt x="177736" y="114318"/>
                </a:cubicBezTo>
                <a:cubicBezTo>
                  <a:pt x="177736" y="121197"/>
                  <a:pt x="110532" y="89447"/>
                  <a:pt x="117411" y="104793"/>
                </a:cubicBezTo>
                <a:cubicBezTo>
                  <a:pt x="124290" y="120139"/>
                  <a:pt x="229065" y="212743"/>
                  <a:pt x="219011" y="206393"/>
                </a:cubicBezTo>
                <a:cubicBezTo>
                  <a:pt x="208957" y="200043"/>
                  <a:pt x="93069" y="83626"/>
                  <a:pt x="57086" y="66693"/>
                </a:cubicBezTo>
                <a:cubicBezTo>
                  <a:pt x="21103" y="49760"/>
                  <a:pt x="10519" y="97385"/>
                  <a:pt x="3111" y="104793"/>
                </a:cubicBezTo>
                <a:cubicBezTo>
                  <a:pt x="-4297" y="112201"/>
                  <a:pt x="2582" y="118551"/>
                  <a:pt x="12636" y="111143"/>
                </a:cubicBezTo>
                <a:cubicBezTo>
                  <a:pt x="22690" y="103735"/>
                  <a:pt x="37507" y="61401"/>
                  <a:pt x="63436" y="60343"/>
                </a:cubicBezTo>
                <a:cubicBezTo>
                  <a:pt x="89365" y="59285"/>
                  <a:pt x="144928" y="101618"/>
                  <a:pt x="168211" y="104793"/>
                </a:cubicBezTo>
                <a:cubicBezTo>
                  <a:pt x="191494" y="107968"/>
                  <a:pt x="187261" y="92093"/>
                  <a:pt x="203136" y="79393"/>
                </a:cubicBezTo>
                <a:cubicBezTo>
                  <a:pt x="219011" y="66693"/>
                  <a:pt x="262932" y="30180"/>
                  <a:pt x="263461" y="28593"/>
                </a:cubicBezTo>
                <a:cubicBezTo>
                  <a:pt x="263990" y="27006"/>
                  <a:pt x="223244" y="63518"/>
                  <a:pt x="206311" y="69868"/>
                </a:cubicBezTo>
                <a:cubicBezTo>
                  <a:pt x="189378" y="76218"/>
                  <a:pt x="165565" y="65106"/>
                  <a:pt x="161861" y="66693"/>
                </a:cubicBezTo>
                <a:cubicBezTo>
                  <a:pt x="158157" y="68280"/>
                  <a:pt x="201019" y="76218"/>
                  <a:pt x="184086" y="79393"/>
                </a:cubicBezTo>
                <a:cubicBezTo>
                  <a:pt x="167153" y="82568"/>
                  <a:pt x="87778" y="87330"/>
                  <a:pt x="60261" y="85743"/>
                </a:cubicBezTo>
                <a:cubicBezTo>
                  <a:pt x="32744" y="84156"/>
                  <a:pt x="6286" y="80980"/>
                  <a:pt x="18986" y="69868"/>
                </a:cubicBezTo>
                <a:cubicBezTo>
                  <a:pt x="31686" y="58756"/>
                  <a:pt x="139107" y="1076"/>
                  <a:pt x="15551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4377BFE1-CB2F-613B-48B0-5B5A3F8B37D3}"/>
              </a:ext>
            </a:extLst>
          </p:cNvPr>
          <p:cNvSpPr/>
          <p:nvPr/>
        </p:nvSpPr>
        <p:spPr>
          <a:xfrm>
            <a:off x="6574601" y="5635474"/>
            <a:ext cx="265246" cy="127338"/>
          </a:xfrm>
          <a:custGeom>
            <a:avLst/>
            <a:gdLst>
              <a:gd name="connsiteX0" fmla="*/ 108774 w 265246"/>
              <a:gd name="connsiteY0" fmla="*/ 151 h 127338"/>
              <a:gd name="connsiteX1" fmla="*/ 99249 w 265246"/>
              <a:gd name="connsiteY1" fmla="*/ 82701 h 127338"/>
              <a:gd name="connsiteX2" fmla="*/ 42099 w 265246"/>
              <a:gd name="connsiteY2" fmla="*/ 127151 h 127338"/>
              <a:gd name="connsiteX3" fmla="*/ 134174 w 265246"/>
              <a:gd name="connsiteY3" fmla="*/ 66826 h 127338"/>
              <a:gd name="connsiteX4" fmla="*/ 264349 w 265246"/>
              <a:gd name="connsiteY4" fmla="*/ 79526 h 127338"/>
              <a:gd name="connsiteX5" fmla="*/ 64324 w 265246"/>
              <a:gd name="connsiteY5" fmla="*/ 76351 h 127338"/>
              <a:gd name="connsiteX6" fmla="*/ 824 w 265246"/>
              <a:gd name="connsiteY6" fmla="*/ 104926 h 127338"/>
              <a:gd name="connsiteX7" fmla="*/ 108774 w 265246"/>
              <a:gd name="connsiteY7" fmla="*/ 151 h 1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46" h="127338">
                <a:moveTo>
                  <a:pt x="108774" y="151"/>
                </a:moveTo>
                <a:cubicBezTo>
                  <a:pt x="125178" y="-3553"/>
                  <a:pt x="110362" y="61534"/>
                  <a:pt x="99249" y="82701"/>
                </a:cubicBezTo>
                <a:cubicBezTo>
                  <a:pt x="88136" y="103868"/>
                  <a:pt x="36278" y="129797"/>
                  <a:pt x="42099" y="127151"/>
                </a:cubicBezTo>
                <a:cubicBezTo>
                  <a:pt x="47920" y="124505"/>
                  <a:pt x="97132" y="74764"/>
                  <a:pt x="134174" y="66826"/>
                </a:cubicBezTo>
                <a:cubicBezTo>
                  <a:pt x="171216" y="58889"/>
                  <a:pt x="275991" y="77939"/>
                  <a:pt x="264349" y="79526"/>
                </a:cubicBezTo>
                <a:cubicBezTo>
                  <a:pt x="252707" y="81113"/>
                  <a:pt x="108245" y="72118"/>
                  <a:pt x="64324" y="76351"/>
                </a:cubicBezTo>
                <a:cubicBezTo>
                  <a:pt x="20403" y="80584"/>
                  <a:pt x="-4997" y="109688"/>
                  <a:pt x="824" y="104926"/>
                </a:cubicBezTo>
                <a:cubicBezTo>
                  <a:pt x="6645" y="100164"/>
                  <a:pt x="92370" y="3855"/>
                  <a:pt x="108774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B09B060-7533-7241-A936-96BA33EDB0E0}"/>
              </a:ext>
            </a:extLst>
          </p:cNvPr>
          <p:cNvSpPr/>
          <p:nvPr/>
        </p:nvSpPr>
        <p:spPr>
          <a:xfrm>
            <a:off x="6676982" y="5337171"/>
            <a:ext cx="516464" cy="308148"/>
          </a:xfrm>
          <a:custGeom>
            <a:avLst/>
            <a:gdLst>
              <a:gd name="connsiteX0" fmla="*/ 43 w 516464"/>
              <a:gd name="connsiteY0" fmla="*/ 307979 h 308148"/>
              <a:gd name="connsiteX1" fmla="*/ 276268 w 516464"/>
              <a:gd name="connsiteY1" fmla="*/ 114304 h 308148"/>
              <a:gd name="connsiteX2" fmla="*/ 222293 w 516464"/>
              <a:gd name="connsiteY2" fmla="*/ 168279 h 308148"/>
              <a:gd name="connsiteX3" fmla="*/ 320718 w 516464"/>
              <a:gd name="connsiteY3" fmla="*/ 88904 h 308148"/>
              <a:gd name="connsiteX4" fmla="*/ 365168 w 516464"/>
              <a:gd name="connsiteY4" fmla="*/ 114304 h 308148"/>
              <a:gd name="connsiteX5" fmla="*/ 327068 w 516464"/>
              <a:gd name="connsiteY5" fmla="*/ 136529 h 308148"/>
              <a:gd name="connsiteX6" fmla="*/ 333418 w 516464"/>
              <a:gd name="connsiteY6" fmla="*/ 82554 h 308148"/>
              <a:gd name="connsiteX7" fmla="*/ 412793 w 516464"/>
              <a:gd name="connsiteY7" fmla="*/ 95254 h 308148"/>
              <a:gd name="connsiteX8" fmla="*/ 514393 w 516464"/>
              <a:gd name="connsiteY8" fmla="*/ 60329 h 308148"/>
              <a:gd name="connsiteX9" fmla="*/ 441368 w 516464"/>
              <a:gd name="connsiteY9" fmla="*/ 4 h 308148"/>
              <a:gd name="connsiteX10" fmla="*/ 511218 w 516464"/>
              <a:gd name="connsiteY10" fmla="*/ 63504 h 308148"/>
              <a:gd name="connsiteX11" fmla="*/ 488993 w 516464"/>
              <a:gd name="connsiteY11" fmla="*/ 85729 h 308148"/>
              <a:gd name="connsiteX12" fmla="*/ 311193 w 516464"/>
              <a:gd name="connsiteY12" fmla="*/ 114304 h 308148"/>
              <a:gd name="connsiteX13" fmla="*/ 146093 w 516464"/>
              <a:gd name="connsiteY13" fmla="*/ 212729 h 308148"/>
              <a:gd name="connsiteX14" fmla="*/ 254043 w 516464"/>
              <a:gd name="connsiteY14" fmla="*/ 149229 h 308148"/>
              <a:gd name="connsiteX15" fmla="*/ 43 w 516464"/>
              <a:gd name="connsiteY15" fmla="*/ 307979 h 30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6464" h="308148">
                <a:moveTo>
                  <a:pt x="43" y="307979"/>
                </a:moveTo>
                <a:cubicBezTo>
                  <a:pt x="3747" y="302158"/>
                  <a:pt x="239226" y="137587"/>
                  <a:pt x="276268" y="114304"/>
                </a:cubicBezTo>
                <a:cubicBezTo>
                  <a:pt x="313310" y="91021"/>
                  <a:pt x="214885" y="172512"/>
                  <a:pt x="222293" y="168279"/>
                </a:cubicBezTo>
                <a:cubicBezTo>
                  <a:pt x="229701" y="164046"/>
                  <a:pt x="296906" y="97900"/>
                  <a:pt x="320718" y="88904"/>
                </a:cubicBezTo>
                <a:cubicBezTo>
                  <a:pt x="344530" y="79908"/>
                  <a:pt x="364110" y="106367"/>
                  <a:pt x="365168" y="114304"/>
                </a:cubicBezTo>
                <a:cubicBezTo>
                  <a:pt x="366226" y="122241"/>
                  <a:pt x="332360" y="141821"/>
                  <a:pt x="327068" y="136529"/>
                </a:cubicBezTo>
                <a:cubicBezTo>
                  <a:pt x="321776" y="131237"/>
                  <a:pt x="319131" y="89433"/>
                  <a:pt x="333418" y="82554"/>
                </a:cubicBezTo>
                <a:cubicBezTo>
                  <a:pt x="347706" y="75675"/>
                  <a:pt x="382631" y="98958"/>
                  <a:pt x="412793" y="95254"/>
                </a:cubicBezTo>
                <a:cubicBezTo>
                  <a:pt x="442956" y="91550"/>
                  <a:pt x="509631" y="76204"/>
                  <a:pt x="514393" y="60329"/>
                </a:cubicBezTo>
                <a:cubicBezTo>
                  <a:pt x="519155" y="44454"/>
                  <a:pt x="441897" y="-525"/>
                  <a:pt x="441368" y="4"/>
                </a:cubicBezTo>
                <a:cubicBezTo>
                  <a:pt x="440839" y="533"/>
                  <a:pt x="503281" y="49217"/>
                  <a:pt x="511218" y="63504"/>
                </a:cubicBezTo>
                <a:cubicBezTo>
                  <a:pt x="519155" y="77791"/>
                  <a:pt x="522330" y="77262"/>
                  <a:pt x="488993" y="85729"/>
                </a:cubicBezTo>
                <a:cubicBezTo>
                  <a:pt x="455656" y="94196"/>
                  <a:pt x="368343" y="93137"/>
                  <a:pt x="311193" y="114304"/>
                </a:cubicBezTo>
                <a:cubicBezTo>
                  <a:pt x="254043" y="135471"/>
                  <a:pt x="155618" y="206908"/>
                  <a:pt x="146093" y="212729"/>
                </a:cubicBezTo>
                <a:cubicBezTo>
                  <a:pt x="136568" y="218550"/>
                  <a:pt x="276268" y="130179"/>
                  <a:pt x="254043" y="149229"/>
                </a:cubicBezTo>
                <a:cubicBezTo>
                  <a:pt x="231818" y="168279"/>
                  <a:pt x="-3661" y="313800"/>
                  <a:pt x="43" y="30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3C06A7D-D35F-88EA-19A9-22A25AF1A173}"/>
              </a:ext>
            </a:extLst>
          </p:cNvPr>
          <p:cNvSpPr/>
          <p:nvPr/>
        </p:nvSpPr>
        <p:spPr>
          <a:xfrm>
            <a:off x="6850152" y="5341818"/>
            <a:ext cx="337012" cy="204353"/>
          </a:xfrm>
          <a:custGeom>
            <a:avLst/>
            <a:gdLst>
              <a:gd name="connsiteX0" fmla="*/ 11023 w 337012"/>
              <a:gd name="connsiteY0" fmla="*/ 198557 h 204353"/>
              <a:gd name="connsiteX1" fmla="*/ 318998 w 337012"/>
              <a:gd name="connsiteY1" fmla="*/ 8057 h 204353"/>
              <a:gd name="connsiteX2" fmla="*/ 277723 w 337012"/>
              <a:gd name="connsiteY2" fmla="*/ 46157 h 204353"/>
              <a:gd name="connsiteX3" fmla="*/ 87223 w 337012"/>
              <a:gd name="connsiteY3" fmla="*/ 144582 h 204353"/>
              <a:gd name="connsiteX4" fmla="*/ 11023 w 337012"/>
              <a:gd name="connsiteY4" fmla="*/ 198557 h 20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12" h="204353">
                <a:moveTo>
                  <a:pt x="11023" y="198557"/>
                </a:moveTo>
                <a:cubicBezTo>
                  <a:pt x="49652" y="175803"/>
                  <a:pt x="274548" y="33457"/>
                  <a:pt x="318998" y="8057"/>
                </a:cubicBezTo>
                <a:cubicBezTo>
                  <a:pt x="363448" y="-17343"/>
                  <a:pt x="316352" y="23403"/>
                  <a:pt x="277723" y="46157"/>
                </a:cubicBezTo>
                <a:cubicBezTo>
                  <a:pt x="239094" y="68911"/>
                  <a:pt x="130085" y="117595"/>
                  <a:pt x="87223" y="144582"/>
                </a:cubicBezTo>
                <a:cubicBezTo>
                  <a:pt x="44361" y="171569"/>
                  <a:pt x="-27606" y="221311"/>
                  <a:pt x="11023" y="198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43F46021-F638-A497-F156-CE147159BDD8}"/>
              </a:ext>
            </a:extLst>
          </p:cNvPr>
          <p:cNvSpPr/>
          <p:nvPr/>
        </p:nvSpPr>
        <p:spPr>
          <a:xfrm>
            <a:off x="6860353" y="5327619"/>
            <a:ext cx="351022" cy="334128"/>
          </a:xfrm>
          <a:custGeom>
            <a:avLst/>
            <a:gdLst>
              <a:gd name="connsiteX0" fmla="*/ 242122 w 351022"/>
              <a:gd name="connsiteY0" fmla="*/ 31 h 334128"/>
              <a:gd name="connsiteX1" fmla="*/ 340547 w 351022"/>
              <a:gd name="connsiteY1" fmla="*/ 66706 h 334128"/>
              <a:gd name="connsiteX2" fmla="*/ 302447 w 351022"/>
              <a:gd name="connsiteY2" fmla="*/ 117506 h 334128"/>
              <a:gd name="connsiteX3" fmla="*/ 197672 w 351022"/>
              <a:gd name="connsiteY3" fmla="*/ 181006 h 334128"/>
              <a:gd name="connsiteX4" fmla="*/ 153222 w 351022"/>
              <a:gd name="connsiteY4" fmla="*/ 238156 h 334128"/>
              <a:gd name="connsiteX5" fmla="*/ 188147 w 351022"/>
              <a:gd name="connsiteY5" fmla="*/ 219106 h 334128"/>
              <a:gd name="connsiteX6" fmla="*/ 822 w 351022"/>
              <a:gd name="connsiteY6" fmla="*/ 333406 h 334128"/>
              <a:gd name="connsiteX7" fmla="*/ 273872 w 351022"/>
              <a:gd name="connsiteY7" fmla="*/ 155606 h 334128"/>
              <a:gd name="connsiteX8" fmla="*/ 343722 w 351022"/>
              <a:gd name="connsiteY8" fmla="*/ 85756 h 334128"/>
              <a:gd name="connsiteX9" fmla="*/ 327847 w 351022"/>
              <a:gd name="connsiteY9" fmla="*/ 9556 h 334128"/>
              <a:gd name="connsiteX10" fmla="*/ 350072 w 351022"/>
              <a:gd name="connsiteY10" fmla="*/ 57181 h 334128"/>
              <a:gd name="connsiteX11" fmla="*/ 242122 w 351022"/>
              <a:gd name="connsiteY11" fmla="*/ 31 h 33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022" h="334128">
                <a:moveTo>
                  <a:pt x="242122" y="31"/>
                </a:moveTo>
                <a:cubicBezTo>
                  <a:pt x="240535" y="1618"/>
                  <a:pt x="330493" y="47127"/>
                  <a:pt x="340547" y="66706"/>
                </a:cubicBezTo>
                <a:cubicBezTo>
                  <a:pt x="350601" y="86285"/>
                  <a:pt x="326259" y="98456"/>
                  <a:pt x="302447" y="117506"/>
                </a:cubicBezTo>
                <a:cubicBezTo>
                  <a:pt x="278635" y="136556"/>
                  <a:pt x="222543" y="160898"/>
                  <a:pt x="197672" y="181006"/>
                </a:cubicBezTo>
                <a:cubicBezTo>
                  <a:pt x="172801" y="201114"/>
                  <a:pt x="154809" y="231806"/>
                  <a:pt x="153222" y="238156"/>
                </a:cubicBezTo>
                <a:cubicBezTo>
                  <a:pt x="151634" y="244506"/>
                  <a:pt x="213547" y="203231"/>
                  <a:pt x="188147" y="219106"/>
                </a:cubicBezTo>
                <a:cubicBezTo>
                  <a:pt x="162747" y="234981"/>
                  <a:pt x="-13466" y="343989"/>
                  <a:pt x="822" y="333406"/>
                </a:cubicBezTo>
                <a:cubicBezTo>
                  <a:pt x="15109" y="322823"/>
                  <a:pt x="216722" y="196881"/>
                  <a:pt x="273872" y="155606"/>
                </a:cubicBezTo>
                <a:cubicBezTo>
                  <a:pt x="331022" y="114331"/>
                  <a:pt x="334726" y="110098"/>
                  <a:pt x="343722" y="85756"/>
                </a:cubicBezTo>
                <a:cubicBezTo>
                  <a:pt x="352718" y="61414"/>
                  <a:pt x="326789" y="14318"/>
                  <a:pt x="327847" y="9556"/>
                </a:cubicBezTo>
                <a:cubicBezTo>
                  <a:pt x="328905" y="4794"/>
                  <a:pt x="356422" y="57181"/>
                  <a:pt x="350072" y="57181"/>
                </a:cubicBezTo>
                <a:cubicBezTo>
                  <a:pt x="343722" y="57181"/>
                  <a:pt x="243709" y="-1556"/>
                  <a:pt x="24212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3FDA510F-92FA-F540-46C8-E1DE1186516A}"/>
              </a:ext>
            </a:extLst>
          </p:cNvPr>
          <p:cNvSpPr/>
          <p:nvPr/>
        </p:nvSpPr>
        <p:spPr>
          <a:xfrm>
            <a:off x="6914641" y="5408757"/>
            <a:ext cx="224077" cy="132883"/>
          </a:xfrm>
          <a:custGeom>
            <a:avLst/>
            <a:gdLst>
              <a:gd name="connsiteX0" fmla="*/ 222759 w 224077"/>
              <a:gd name="connsiteY0" fmla="*/ 1443 h 132883"/>
              <a:gd name="connsiteX1" fmla="*/ 3684 w 224077"/>
              <a:gd name="connsiteY1" fmla="*/ 131618 h 132883"/>
              <a:gd name="connsiteX2" fmla="*/ 92584 w 224077"/>
              <a:gd name="connsiteY2" fmla="*/ 64943 h 132883"/>
              <a:gd name="connsiteX3" fmla="*/ 222759 w 224077"/>
              <a:gd name="connsiteY3" fmla="*/ 1443 h 13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77" h="132883">
                <a:moveTo>
                  <a:pt x="222759" y="1443"/>
                </a:moveTo>
                <a:cubicBezTo>
                  <a:pt x="207943" y="12555"/>
                  <a:pt x="25380" y="121035"/>
                  <a:pt x="3684" y="131618"/>
                </a:cubicBezTo>
                <a:cubicBezTo>
                  <a:pt x="-18012" y="142201"/>
                  <a:pt x="61893" y="83464"/>
                  <a:pt x="92584" y="64943"/>
                </a:cubicBezTo>
                <a:cubicBezTo>
                  <a:pt x="123275" y="46422"/>
                  <a:pt x="237575" y="-9669"/>
                  <a:pt x="222759" y="1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228E2B0-8671-C97E-599A-2A3F2BE24101}"/>
              </a:ext>
            </a:extLst>
          </p:cNvPr>
          <p:cNvSpPr/>
          <p:nvPr/>
        </p:nvSpPr>
        <p:spPr>
          <a:xfrm>
            <a:off x="6680181" y="5575223"/>
            <a:ext cx="368451" cy="102455"/>
          </a:xfrm>
          <a:custGeom>
            <a:avLst/>
            <a:gdLst>
              <a:gd name="connsiteX0" fmla="*/ 19 w 368451"/>
              <a:gd name="connsiteY0" fmla="*/ 47702 h 102455"/>
              <a:gd name="connsiteX1" fmla="*/ 196869 w 368451"/>
              <a:gd name="connsiteY1" fmla="*/ 63577 h 102455"/>
              <a:gd name="connsiteX2" fmla="*/ 187344 w 368451"/>
              <a:gd name="connsiteY2" fmla="*/ 79452 h 102455"/>
              <a:gd name="connsiteX3" fmla="*/ 368319 w 368451"/>
              <a:gd name="connsiteY3" fmla="*/ 77 h 102455"/>
              <a:gd name="connsiteX4" fmla="*/ 219094 w 368451"/>
              <a:gd name="connsiteY4" fmla="*/ 63577 h 102455"/>
              <a:gd name="connsiteX5" fmla="*/ 130194 w 368451"/>
              <a:gd name="connsiteY5" fmla="*/ 101677 h 102455"/>
              <a:gd name="connsiteX6" fmla="*/ 120669 w 368451"/>
              <a:gd name="connsiteY6" fmla="*/ 88977 h 102455"/>
              <a:gd name="connsiteX7" fmla="*/ 95269 w 368451"/>
              <a:gd name="connsiteY7" fmla="*/ 85802 h 102455"/>
              <a:gd name="connsiteX8" fmla="*/ 184169 w 368451"/>
              <a:gd name="connsiteY8" fmla="*/ 73102 h 102455"/>
              <a:gd name="connsiteX9" fmla="*/ 19 w 368451"/>
              <a:gd name="connsiteY9" fmla="*/ 47702 h 10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451" h="102455">
                <a:moveTo>
                  <a:pt x="19" y="47702"/>
                </a:moveTo>
                <a:cubicBezTo>
                  <a:pt x="2136" y="46114"/>
                  <a:pt x="165648" y="58285"/>
                  <a:pt x="196869" y="63577"/>
                </a:cubicBezTo>
                <a:cubicBezTo>
                  <a:pt x="228090" y="68869"/>
                  <a:pt x="158769" y="90035"/>
                  <a:pt x="187344" y="79452"/>
                </a:cubicBezTo>
                <a:cubicBezTo>
                  <a:pt x="215919" y="68869"/>
                  <a:pt x="363027" y="2723"/>
                  <a:pt x="368319" y="77"/>
                </a:cubicBezTo>
                <a:cubicBezTo>
                  <a:pt x="373611" y="-2569"/>
                  <a:pt x="219094" y="63577"/>
                  <a:pt x="219094" y="63577"/>
                </a:cubicBezTo>
                <a:lnTo>
                  <a:pt x="130194" y="101677"/>
                </a:lnTo>
                <a:cubicBezTo>
                  <a:pt x="113790" y="105910"/>
                  <a:pt x="126490" y="91623"/>
                  <a:pt x="120669" y="88977"/>
                </a:cubicBezTo>
                <a:cubicBezTo>
                  <a:pt x="114848" y="86331"/>
                  <a:pt x="84686" y="88448"/>
                  <a:pt x="95269" y="85802"/>
                </a:cubicBezTo>
                <a:cubicBezTo>
                  <a:pt x="105852" y="83156"/>
                  <a:pt x="198457" y="79981"/>
                  <a:pt x="184169" y="73102"/>
                </a:cubicBezTo>
                <a:cubicBezTo>
                  <a:pt x="169882" y="66223"/>
                  <a:pt x="-2098" y="49290"/>
                  <a:pt x="19" y="47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4B9149E-D83F-CE18-6C7B-143F0149B105}"/>
              </a:ext>
            </a:extLst>
          </p:cNvPr>
          <p:cNvSpPr/>
          <p:nvPr/>
        </p:nvSpPr>
        <p:spPr>
          <a:xfrm>
            <a:off x="6670367" y="5616560"/>
            <a:ext cx="334773" cy="73476"/>
          </a:xfrm>
          <a:custGeom>
            <a:avLst/>
            <a:gdLst>
              <a:gd name="connsiteX0" fmla="*/ 3483 w 334773"/>
              <a:gd name="connsiteY0" fmla="*/ 25415 h 73476"/>
              <a:gd name="connsiteX1" fmla="*/ 146358 w 334773"/>
              <a:gd name="connsiteY1" fmla="*/ 66690 h 73476"/>
              <a:gd name="connsiteX2" fmla="*/ 330508 w 334773"/>
              <a:gd name="connsiteY2" fmla="*/ 15 h 73476"/>
              <a:gd name="connsiteX3" fmla="*/ 276533 w 334773"/>
              <a:gd name="connsiteY3" fmla="*/ 60340 h 73476"/>
              <a:gd name="connsiteX4" fmla="*/ 282883 w 334773"/>
              <a:gd name="connsiteY4" fmla="*/ 44465 h 73476"/>
              <a:gd name="connsiteX5" fmla="*/ 222558 w 334773"/>
              <a:gd name="connsiteY5" fmla="*/ 66690 h 73476"/>
              <a:gd name="connsiteX6" fmla="*/ 279708 w 334773"/>
              <a:gd name="connsiteY6" fmla="*/ 22240 h 73476"/>
              <a:gd name="connsiteX7" fmla="*/ 146358 w 334773"/>
              <a:gd name="connsiteY7" fmla="*/ 63515 h 73476"/>
              <a:gd name="connsiteX8" fmla="*/ 108258 w 334773"/>
              <a:gd name="connsiteY8" fmla="*/ 73040 h 73476"/>
              <a:gd name="connsiteX9" fmla="*/ 136833 w 334773"/>
              <a:gd name="connsiteY9" fmla="*/ 53990 h 73476"/>
              <a:gd name="connsiteX10" fmla="*/ 51108 w 334773"/>
              <a:gd name="connsiteY10" fmla="*/ 47640 h 73476"/>
              <a:gd name="connsiteX11" fmla="*/ 3483 w 334773"/>
              <a:gd name="connsiteY11" fmla="*/ 25415 h 7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773" h="73476">
                <a:moveTo>
                  <a:pt x="3483" y="25415"/>
                </a:moveTo>
                <a:cubicBezTo>
                  <a:pt x="19358" y="28590"/>
                  <a:pt x="91854" y="70923"/>
                  <a:pt x="146358" y="66690"/>
                </a:cubicBezTo>
                <a:cubicBezTo>
                  <a:pt x="200862" y="62457"/>
                  <a:pt x="308812" y="1073"/>
                  <a:pt x="330508" y="15"/>
                </a:cubicBezTo>
                <a:cubicBezTo>
                  <a:pt x="352204" y="-1043"/>
                  <a:pt x="284471" y="52932"/>
                  <a:pt x="276533" y="60340"/>
                </a:cubicBezTo>
                <a:cubicBezTo>
                  <a:pt x="268596" y="67748"/>
                  <a:pt x="291879" y="43407"/>
                  <a:pt x="282883" y="44465"/>
                </a:cubicBezTo>
                <a:cubicBezTo>
                  <a:pt x="273887" y="45523"/>
                  <a:pt x="223087" y="70394"/>
                  <a:pt x="222558" y="66690"/>
                </a:cubicBezTo>
                <a:cubicBezTo>
                  <a:pt x="222029" y="62986"/>
                  <a:pt x="292408" y="22769"/>
                  <a:pt x="279708" y="22240"/>
                </a:cubicBezTo>
                <a:cubicBezTo>
                  <a:pt x="267008" y="21711"/>
                  <a:pt x="174933" y="55048"/>
                  <a:pt x="146358" y="63515"/>
                </a:cubicBezTo>
                <a:cubicBezTo>
                  <a:pt x="117783" y="71982"/>
                  <a:pt x="109845" y="74627"/>
                  <a:pt x="108258" y="73040"/>
                </a:cubicBezTo>
                <a:cubicBezTo>
                  <a:pt x="106671" y="71453"/>
                  <a:pt x="146358" y="58223"/>
                  <a:pt x="136833" y="53990"/>
                </a:cubicBezTo>
                <a:cubicBezTo>
                  <a:pt x="127308" y="49757"/>
                  <a:pt x="72275" y="51873"/>
                  <a:pt x="51108" y="47640"/>
                </a:cubicBezTo>
                <a:cubicBezTo>
                  <a:pt x="29941" y="43407"/>
                  <a:pt x="-12392" y="22240"/>
                  <a:pt x="3483" y="25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35055073-5889-2D65-DCAF-5C48899134E4}"/>
              </a:ext>
            </a:extLst>
          </p:cNvPr>
          <p:cNvSpPr/>
          <p:nvPr/>
        </p:nvSpPr>
        <p:spPr>
          <a:xfrm>
            <a:off x="6906743" y="5552989"/>
            <a:ext cx="141455" cy="289883"/>
          </a:xfrm>
          <a:custGeom>
            <a:avLst/>
            <a:gdLst>
              <a:gd name="connsiteX0" fmla="*/ 132232 w 141455"/>
              <a:gd name="connsiteY0" fmla="*/ 86 h 289883"/>
              <a:gd name="connsiteX1" fmla="*/ 129057 w 141455"/>
              <a:gd name="connsiteY1" fmla="*/ 111211 h 289883"/>
              <a:gd name="connsiteX2" fmla="*/ 97307 w 141455"/>
              <a:gd name="connsiteY2" fmla="*/ 174711 h 289883"/>
              <a:gd name="connsiteX3" fmla="*/ 2057 w 141455"/>
              <a:gd name="connsiteY3" fmla="*/ 289011 h 289883"/>
              <a:gd name="connsiteX4" fmla="*/ 40157 w 141455"/>
              <a:gd name="connsiteY4" fmla="*/ 222336 h 289883"/>
              <a:gd name="connsiteX5" fmla="*/ 135407 w 141455"/>
              <a:gd name="connsiteY5" fmla="*/ 130261 h 289883"/>
              <a:gd name="connsiteX6" fmla="*/ 132232 w 141455"/>
              <a:gd name="connsiteY6" fmla="*/ 86 h 28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55" h="289883">
                <a:moveTo>
                  <a:pt x="132232" y="86"/>
                </a:moveTo>
                <a:cubicBezTo>
                  <a:pt x="131174" y="-3089"/>
                  <a:pt x="134878" y="82107"/>
                  <a:pt x="129057" y="111211"/>
                </a:cubicBezTo>
                <a:cubicBezTo>
                  <a:pt x="123236" y="140315"/>
                  <a:pt x="118474" y="145078"/>
                  <a:pt x="97307" y="174711"/>
                </a:cubicBezTo>
                <a:cubicBezTo>
                  <a:pt x="76140" y="204344"/>
                  <a:pt x="11582" y="281074"/>
                  <a:pt x="2057" y="289011"/>
                </a:cubicBezTo>
                <a:cubicBezTo>
                  <a:pt x="-7468" y="296948"/>
                  <a:pt x="17932" y="248794"/>
                  <a:pt x="40157" y="222336"/>
                </a:cubicBezTo>
                <a:cubicBezTo>
                  <a:pt x="62382" y="195878"/>
                  <a:pt x="120590" y="167832"/>
                  <a:pt x="135407" y="130261"/>
                </a:cubicBezTo>
                <a:cubicBezTo>
                  <a:pt x="150224" y="92690"/>
                  <a:pt x="133290" y="3261"/>
                  <a:pt x="13223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C0D51072-14E8-FA1B-74DB-8266E86E2F05}"/>
              </a:ext>
            </a:extLst>
          </p:cNvPr>
          <p:cNvSpPr/>
          <p:nvPr/>
        </p:nvSpPr>
        <p:spPr>
          <a:xfrm>
            <a:off x="6552917" y="5716929"/>
            <a:ext cx="317850" cy="166390"/>
          </a:xfrm>
          <a:custGeom>
            <a:avLst/>
            <a:gdLst>
              <a:gd name="connsiteX0" fmla="*/ 317783 w 317850"/>
              <a:gd name="connsiteY0" fmla="*/ 10771 h 166390"/>
              <a:gd name="connsiteX1" fmla="*/ 117758 w 317850"/>
              <a:gd name="connsiteY1" fmla="*/ 67921 h 166390"/>
              <a:gd name="connsiteX2" fmla="*/ 283 w 317850"/>
              <a:gd name="connsiteY2" fmla="*/ 166346 h 166390"/>
              <a:gd name="connsiteX3" fmla="*/ 149508 w 317850"/>
              <a:gd name="connsiteY3" fmla="*/ 55221 h 166390"/>
              <a:gd name="connsiteX4" fmla="*/ 98708 w 317850"/>
              <a:gd name="connsiteY4" fmla="*/ 45696 h 166390"/>
              <a:gd name="connsiteX5" fmla="*/ 178083 w 317850"/>
              <a:gd name="connsiteY5" fmla="*/ 32996 h 166390"/>
              <a:gd name="connsiteX6" fmla="*/ 266983 w 317850"/>
              <a:gd name="connsiteY6" fmla="*/ 1246 h 166390"/>
              <a:gd name="connsiteX7" fmla="*/ 95533 w 317850"/>
              <a:gd name="connsiteY7" fmla="*/ 80621 h 166390"/>
              <a:gd name="connsiteX8" fmla="*/ 317783 w 317850"/>
              <a:gd name="connsiteY8" fmla="*/ 10771 h 1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50" h="166390">
                <a:moveTo>
                  <a:pt x="317783" y="10771"/>
                </a:moveTo>
                <a:cubicBezTo>
                  <a:pt x="321487" y="8654"/>
                  <a:pt x="170675" y="41992"/>
                  <a:pt x="117758" y="67921"/>
                </a:cubicBezTo>
                <a:cubicBezTo>
                  <a:pt x="64841" y="93850"/>
                  <a:pt x="-5009" y="168463"/>
                  <a:pt x="283" y="166346"/>
                </a:cubicBezTo>
                <a:cubicBezTo>
                  <a:pt x="5575" y="164229"/>
                  <a:pt x="133104" y="75329"/>
                  <a:pt x="149508" y="55221"/>
                </a:cubicBezTo>
                <a:cubicBezTo>
                  <a:pt x="165912" y="35113"/>
                  <a:pt x="93946" y="49400"/>
                  <a:pt x="98708" y="45696"/>
                </a:cubicBezTo>
                <a:cubicBezTo>
                  <a:pt x="103470" y="41992"/>
                  <a:pt x="150037" y="40404"/>
                  <a:pt x="178083" y="32996"/>
                </a:cubicBezTo>
                <a:cubicBezTo>
                  <a:pt x="206129" y="25588"/>
                  <a:pt x="280741" y="-6692"/>
                  <a:pt x="266983" y="1246"/>
                </a:cubicBezTo>
                <a:cubicBezTo>
                  <a:pt x="253225" y="9183"/>
                  <a:pt x="85479" y="76388"/>
                  <a:pt x="95533" y="80621"/>
                </a:cubicBezTo>
                <a:cubicBezTo>
                  <a:pt x="105587" y="84854"/>
                  <a:pt x="314079" y="12888"/>
                  <a:pt x="317783" y="10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6F196BA-2042-A341-7FF4-54C23D68332E}"/>
              </a:ext>
            </a:extLst>
          </p:cNvPr>
          <p:cNvSpPr/>
          <p:nvPr/>
        </p:nvSpPr>
        <p:spPr>
          <a:xfrm>
            <a:off x="6136404" y="5806724"/>
            <a:ext cx="429770" cy="311503"/>
          </a:xfrm>
          <a:custGeom>
            <a:avLst/>
            <a:gdLst>
              <a:gd name="connsiteX0" fmla="*/ 429496 w 429770"/>
              <a:gd name="connsiteY0" fmla="*/ 351 h 311503"/>
              <a:gd name="connsiteX1" fmla="*/ 194546 w 429770"/>
              <a:gd name="connsiteY1" fmla="*/ 136876 h 311503"/>
              <a:gd name="connsiteX2" fmla="*/ 242171 w 429770"/>
              <a:gd name="connsiteY2" fmla="*/ 114651 h 311503"/>
              <a:gd name="connsiteX3" fmla="*/ 29446 w 429770"/>
              <a:gd name="connsiteY3" fmla="*/ 190851 h 311503"/>
              <a:gd name="connsiteX4" fmla="*/ 26271 w 429770"/>
              <a:gd name="connsiteY4" fmla="*/ 311501 h 311503"/>
              <a:gd name="connsiteX5" fmla="*/ 26271 w 429770"/>
              <a:gd name="connsiteY5" fmla="*/ 194026 h 311503"/>
              <a:gd name="connsiteX6" fmla="*/ 10396 w 429770"/>
              <a:gd name="connsiteY6" fmla="*/ 206726 h 311503"/>
              <a:gd name="connsiteX7" fmla="*/ 204071 w 429770"/>
              <a:gd name="connsiteY7" fmla="*/ 117826 h 311503"/>
              <a:gd name="connsiteX8" fmla="*/ 146921 w 429770"/>
              <a:gd name="connsiteY8" fmla="*/ 98776 h 311503"/>
              <a:gd name="connsiteX9" fmla="*/ 245346 w 429770"/>
              <a:gd name="connsiteY9" fmla="*/ 95601 h 311503"/>
              <a:gd name="connsiteX10" fmla="*/ 299321 w 429770"/>
              <a:gd name="connsiteY10" fmla="*/ 60676 h 311503"/>
              <a:gd name="connsiteX11" fmla="*/ 242171 w 429770"/>
              <a:gd name="connsiteY11" fmla="*/ 95601 h 311503"/>
              <a:gd name="connsiteX12" fmla="*/ 429496 w 429770"/>
              <a:gd name="connsiteY12" fmla="*/ 351 h 31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9770" h="311503">
                <a:moveTo>
                  <a:pt x="429496" y="351"/>
                </a:moveTo>
                <a:cubicBezTo>
                  <a:pt x="421558" y="7230"/>
                  <a:pt x="225767" y="117826"/>
                  <a:pt x="194546" y="136876"/>
                </a:cubicBezTo>
                <a:cubicBezTo>
                  <a:pt x="163325" y="155926"/>
                  <a:pt x="269688" y="105655"/>
                  <a:pt x="242171" y="114651"/>
                </a:cubicBezTo>
                <a:cubicBezTo>
                  <a:pt x="214654" y="123647"/>
                  <a:pt x="65429" y="158043"/>
                  <a:pt x="29446" y="190851"/>
                </a:cubicBezTo>
                <a:cubicBezTo>
                  <a:pt x="-6537" y="223659"/>
                  <a:pt x="26800" y="310972"/>
                  <a:pt x="26271" y="311501"/>
                </a:cubicBezTo>
                <a:cubicBezTo>
                  <a:pt x="25742" y="312030"/>
                  <a:pt x="28917" y="211489"/>
                  <a:pt x="26271" y="194026"/>
                </a:cubicBezTo>
                <a:cubicBezTo>
                  <a:pt x="23625" y="176563"/>
                  <a:pt x="-19237" y="219426"/>
                  <a:pt x="10396" y="206726"/>
                </a:cubicBezTo>
                <a:cubicBezTo>
                  <a:pt x="40029" y="194026"/>
                  <a:pt x="181317" y="135818"/>
                  <a:pt x="204071" y="117826"/>
                </a:cubicBezTo>
                <a:cubicBezTo>
                  <a:pt x="226825" y="99834"/>
                  <a:pt x="140042" y="102480"/>
                  <a:pt x="146921" y="98776"/>
                </a:cubicBezTo>
                <a:cubicBezTo>
                  <a:pt x="153800" y="95072"/>
                  <a:pt x="219946" y="101951"/>
                  <a:pt x="245346" y="95601"/>
                </a:cubicBezTo>
                <a:cubicBezTo>
                  <a:pt x="270746" y="89251"/>
                  <a:pt x="299850" y="60676"/>
                  <a:pt x="299321" y="60676"/>
                </a:cubicBezTo>
                <a:cubicBezTo>
                  <a:pt x="298792" y="60676"/>
                  <a:pt x="213596" y="101422"/>
                  <a:pt x="242171" y="95601"/>
                </a:cubicBezTo>
                <a:cubicBezTo>
                  <a:pt x="270746" y="89780"/>
                  <a:pt x="437434" y="-6528"/>
                  <a:pt x="429496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7206AE57-5164-AE63-FF0F-6DCAFFC40D8F}"/>
              </a:ext>
            </a:extLst>
          </p:cNvPr>
          <p:cNvSpPr/>
          <p:nvPr/>
        </p:nvSpPr>
        <p:spPr>
          <a:xfrm>
            <a:off x="6807156" y="5507145"/>
            <a:ext cx="258324" cy="173157"/>
          </a:xfrm>
          <a:custGeom>
            <a:avLst/>
            <a:gdLst>
              <a:gd name="connsiteX0" fmla="*/ 44 w 258324"/>
              <a:gd name="connsiteY0" fmla="*/ 172930 h 173157"/>
              <a:gd name="connsiteX1" fmla="*/ 257219 w 258324"/>
              <a:gd name="connsiteY1" fmla="*/ 1480 h 173157"/>
              <a:gd name="connsiteX2" fmla="*/ 98469 w 258324"/>
              <a:gd name="connsiteY2" fmla="*/ 87205 h 173157"/>
              <a:gd name="connsiteX3" fmla="*/ 234994 w 258324"/>
              <a:gd name="connsiteY3" fmla="*/ 39580 h 173157"/>
              <a:gd name="connsiteX4" fmla="*/ 44 w 258324"/>
              <a:gd name="connsiteY4" fmla="*/ 172930 h 17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24" h="173157">
                <a:moveTo>
                  <a:pt x="44" y="172930"/>
                </a:moveTo>
                <a:cubicBezTo>
                  <a:pt x="3748" y="166580"/>
                  <a:pt x="240815" y="15768"/>
                  <a:pt x="257219" y="1480"/>
                </a:cubicBezTo>
                <a:cubicBezTo>
                  <a:pt x="273623" y="-12808"/>
                  <a:pt x="102173" y="80855"/>
                  <a:pt x="98469" y="87205"/>
                </a:cubicBezTo>
                <a:cubicBezTo>
                  <a:pt x="94765" y="93555"/>
                  <a:pt x="246106" y="28468"/>
                  <a:pt x="234994" y="39580"/>
                </a:cubicBezTo>
                <a:cubicBezTo>
                  <a:pt x="223882" y="50692"/>
                  <a:pt x="-3660" y="179280"/>
                  <a:pt x="44" y="172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C551358D-E5EA-96C2-D63D-84508B70431C}"/>
              </a:ext>
            </a:extLst>
          </p:cNvPr>
          <p:cNvSpPr/>
          <p:nvPr/>
        </p:nvSpPr>
        <p:spPr>
          <a:xfrm>
            <a:off x="3364711" y="5633643"/>
            <a:ext cx="1498881" cy="479728"/>
          </a:xfrm>
          <a:custGeom>
            <a:avLst/>
            <a:gdLst>
              <a:gd name="connsiteX0" fmla="*/ 7139 w 1498881"/>
              <a:gd name="connsiteY0" fmla="*/ 1982 h 479728"/>
              <a:gd name="connsiteX1" fmla="*/ 1467639 w 1498881"/>
              <a:gd name="connsiteY1" fmla="*/ 468707 h 479728"/>
              <a:gd name="connsiteX2" fmla="*/ 931064 w 1498881"/>
              <a:gd name="connsiteY2" fmla="*/ 306782 h 479728"/>
              <a:gd name="connsiteX3" fmla="*/ 7139 w 1498881"/>
              <a:gd name="connsiteY3" fmla="*/ 1982 h 47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881" h="479728">
                <a:moveTo>
                  <a:pt x="7139" y="1982"/>
                </a:moveTo>
                <a:cubicBezTo>
                  <a:pt x="96568" y="28970"/>
                  <a:pt x="1313652" y="417907"/>
                  <a:pt x="1467639" y="468707"/>
                </a:cubicBezTo>
                <a:cubicBezTo>
                  <a:pt x="1621626" y="519507"/>
                  <a:pt x="1168660" y="382453"/>
                  <a:pt x="931064" y="306782"/>
                </a:cubicBezTo>
                <a:cubicBezTo>
                  <a:pt x="693468" y="231111"/>
                  <a:pt x="-82290" y="-25006"/>
                  <a:pt x="7139" y="1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759492BA-18F9-BB6F-D634-D0E3614EBD48}"/>
              </a:ext>
            </a:extLst>
          </p:cNvPr>
          <p:cNvSpPr/>
          <p:nvPr/>
        </p:nvSpPr>
        <p:spPr>
          <a:xfrm>
            <a:off x="4749744" y="6065952"/>
            <a:ext cx="695651" cy="128582"/>
          </a:xfrm>
          <a:custGeom>
            <a:avLst/>
            <a:gdLst>
              <a:gd name="connsiteX0" fmla="*/ 56 w 695651"/>
              <a:gd name="connsiteY0" fmla="*/ 30048 h 128582"/>
              <a:gd name="connsiteX1" fmla="*/ 285806 w 695651"/>
              <a:gd name="connsiteY1" fmla="*/ 30048 h 128582"/>
              <a:gd name="connsiteX2" fmla="*/ 514406 w 695651"/>
              <a:gd name="connsiteY2" fmla="*/ 84023 h 128582"/>
              <a:gd name="connsiteX3" fmla="*/ 485831 w 695651"/>
              <a:gd name="connsiteY3" fmla="*/ 64973 h 128582"/>
              <a:gd name="connsiteX4" fmla="*/ 695381 w 695651"/>
              <a:gd name="connsiteY4" fmla="*/ 112598 h 128582"/>
              <a:gd name="connsiteX5" fmla="*/ 523931 w 695651"/>
              <a:gd name="connsiteY5" fmla="*/ 77673 h 128582"/>
              <a:gd name="connsiteX6" fmla="*/ 269931 w 695651"/>
              <a:gd name="connsiteY6" fmla="*/ 128473 h 128582"/>
              <a:gd name="connsiteX7" fmla="*/ 396931 w 695651"/>
              <a:gd name="connsiteY7" fmla="*/ 90373 h 128582"/>
              <a:gd name="connsiteX8" fmla="*/ 301681 w 695651"/>
              <a:gd name="connsiteY8" fmla="*/ 61798 h 128582"/>
              <a:gd name="connsiteX9" fmla="*/ 450906 w 695651"/>
              <a:gd name="connsiteY9" fmla="*/ 64973 h 128582"/>
              <a:gd name="connsiteX10" fmla="*/ 203256 w 695651"/>
              <a:gd name="connsiteY10" fmla="*/ 1473 h 128582"/>
              <a:gd name="connsiteX11" fmla="*/ 260406 w 695651"/>
              <a:gd name="connsiteY11" fmla="*/ 20523 h 128582"/>
              <a:gd name="connsiteX12" fmla="*/ 56 w 695651"/>
              <a:gd name="connsiteY12" fmla="*/ 30048 h 1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5651" h="128582">
                <a:moveTo>
                  <a:pt x="56" y="30048"/>
                </a:moveTo>
                <a:cubicBezTo>
                  <a:pt x="4289" y="31635"/>
                  <a:pt x="200081" y="21052"/>
                  <a:pt x="285806" y="30048"/>
                </a:cubicBezTo>
                <a:cubicBezTo>
                  <a:pt x="371531" y="39044"/>
                  <a:pt x="481069" y="78202"/>
                  <a:pt x="514406" y="84023"/>
                </a:cubicBezTo>
                <a:cubicBezTo>
                  <a:pt x="547743" y="89844"/>
                  <a:pt x="455669" y="60211"/>
                  <a:pt x="485831" y="64973"/>
                </a:cubicBezTo>
                <a:cubicBezTo>
                  <a:pt x="515994" y="69736"/>
                  <a:pt x="689031" y="110481"/>
                  <a:pt x="695381" y="112598"/>
                </a:cubicBezTo>
                <a:cubicBezTo>
                  <a:pt x="701731" y="114715"/>
                  <a:pt x="594839" y="75027"/>
                  <a:pt x="523931" y="77673"/>
                </a:cubicBezTo>
                <a:cubicBezTo>
                  <a:pt x="453023" y="80319"/>
                  <a:pt x="291098" y="126356"/>
                  <a:pt x="269931" y="128473"/>
                </a:cubicBezTo>
                <a:cubicBezTo>
                  <a:pt x="248764" y="130590"/>
                  <a:pt x="391639" y="101486"/>
                  <a:pt x="396931" y="90373"/>
                </a:cubicBezTo>
                <a:cubicBezTo>
                  <a:pt x="402223" y="79261"/>
                  <a:pt x="292685" y="66031"/>
                  <a:pt x="301681" y="61798"/>
                </a:cubicBezTo>
                <a:cubicBezTo>
                  <a:pt x="310677" y="57565"/>
                  <a:pt x="467310" y="75027"/>
                  <a:pt x="450906" y="64973"/>
                </a:cubicBezTo>
                <a:cubicBezTo>
                  <a:pt x="434502" y="54919"/>
                  <a:pt x="235006" y="8881"/>
                  <a:pt x="203256" y="1473"/>
                </a:cubicBezTo>
                <a:cubicBezTo>
                  <a:pt x="171506" y="-5935"/>
                  <a:pt x="288981" y="16819"/>
                  <a:pt x="260406" y="20523"/>
                </a:cubicBezTo>
                <a:cubicBezTo>
                  <a:pt x="231831" y="24227"/>
                  <a:pt x="-4177" y="28461"/>
                  <a:pt x="56" y="30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3A5992E-ECDC-4CC2-A9DF-C91763F5FDAC}"/>
              </a:ext>
            </a:extLst>
          </p:cNvPr>
          <p:cNvSpPr/>
          <p:nvPr/>
        </p:nvSpPr>
        <p:spPr>
          <a:xfrm>
            <a:off x="5272036" y="6158522"/>
            <a:ext cx="480079" cy="226164"/>
          </a:xfrm>
          <a:custGeom>
            <a:avLst/>
            <a:gdLst>
              <a:gd name="connsiteX0" fmla="*/ 11164 w 480079"/>
              <a:gd name="connsiteY0" fmla="*/ 7328 h 226164"/>
              <a:gd name="connsiteX1" fmla="*/ 458839 w 480079"/>
              <a:gd name="connsiteY1" fmla="*/ 216878 h 226164"/>
              <a:gd name="connsiteX2" fmla="*/ 379464 w 480079"/>
              <a:gd name="connsiteY2" fmla="*/ 178778 h 226164"/>
              <a:gd name="connsiteX3" fmla="*/ 128639 w 480079"/>
              <a:gd name="connsiteY3" fmla="*/ 83528 h 226164"/>
              <a:gd name="connsiteX4" fmla="*/ 185789 w 480079"/>
              <a:gd name="connsiteY4" fmla="*/ 99403 h 226164"/>
              <a:gd name="connsiteX5" fmla="*/ 106414 w 480079"/>
              <a:gd name="connsiteY5" fmla="*/ 23203 h 226164"/>
              <a:gd name="connsiteX6" fmla="*/ 134989 w 480079"/>
              <a:gd name="connsiteY6" fmla="*/ 45428 h 226164"/>
              <a:gd name="connsiteX7" fmla="*/ 11164 w 480079"/>
              <a:gd name="connsiteY7" fmla="*/ 7328 h 22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79" h="226164">
                <a:moveTo>
                  <a:pt x="11164" y="7328"/>
                </a:moveTo>
                <a:cubicBezTo>
                  <a:pt x="65139" y="35903"/>
                  <a:pt x="397456" y="188303"/>
                  <a:pt x="458839" y="216878"/>
                </a:cubicBezTo>
                <a:cubicBezTo>
                  <a:pt x="520222" y="245453"/>
                  <a:pt x="434497" y="201003"/>
                  <a:pt x="379464" y="178778"/>
                </a:cubicBezTo>
                <a:cubicBezTo>
                  <a:pt x="324431" y="156553"/>
                  <a:pt x="160918" y="96757"/>
                  <a:pt x="128639" y="83528"/>
                </a:cubicBezTo>
                <a:cubicBezTo>
                  <a:pt x="96360" y="70299"/>
                  <a:pt x="189493" y="109457"/>
                  <a:pt x="185789" y="99403"/>
                </a:cubicBezTo>
                <a:cubicBezTo>
                  <a:pt x="182085" y="89349"/>
                  <a:pt x="114881" y="32199"/>
                  <a:pt x="106414" y="23203"/>
                </a:cubicBezTo>
                <a:cubicBezTo>
                  <a:pt x="97947" y="14207"/>
                  <a:pt x="154568" y="48074"/>
                  <a:pt x="134989" y="45428"/>
                </a:cubicBezTo>
                <a:cubicBezTo>
                  <a:pt x="115410" y="42782"/>
                  <a:pt x="-42811" y="-21247"/>
                  <a:pt x="11164" y="7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A0ECE770-8A71-ACF5-5361-B28FF38A6DF3}"/>
              </a:ext>
            </a:extLst>
          </p:cNvPr>
          <p:cNvSpPr/>
          <p:nvPr/>
        </p:nvSpPr>
        <p:spPr>
          <a:xfrm>
            <a:off x="1452828" y="5610831"/>
            <a:ext cx="1671934" cy="116933"/>
          </a:xfrm>
          <a:custGeom>
            <a:avLst/>
            <a:gdLst>
              <a:gd name="connsiteX0" fmla="*/ 1670985 w 1671934"/>
              <a:gd name="connsiteY0" fmla="*/ 84442 h 116933"/>
              <a:gd name="connsiteX1" fmla="*/ 1076857 w 1671934"/>
              <a:gd name="connsiteY1" fmla="*/ 65876 h 116933"/>
              <a:gd name="connsiteX2" fmla="*/ 1165048 w 1671934"/>
              <a:gd name="connsiteY2" fmla="*/ 70517 h 116933"/>
              <a:gd name="connsiteX3" fmla="*/ 529146 w 1671934"/>
              <a:gd name="connsiteY3" fmla="*/ 84442 h 116933"/>
              <a:gd name="connsiteX4" fmla="*/ 714811 w 1671934"/>
              <a:gd name="connsiteY4" fmla="*/ 84442 h 116933"/>
              <a:gd name="connsiteX5" fmla="*/ 0 w 1671934"/>
              <a:gd name="connsiteY5" fmla="*/ 116933 h 116933"/>
              <a:gd name="connsiteX6" fmla="*/ 1559586 w 1671934"/>
              <a:gd name="connsiteY6" fmla="*/ 93725 h 116933"/>
              <a:gd name="connsiteX7" fmla="*/ 1304297 w 1671934"/>
              <a:gd name="connsiteY7" fmla="*/ 84442 h 116933"/>
              <a:gd name="connsiteX8" fmla="*/ 1629211 w 1671934"/>
              <a:gd name="connsiteY8" fmla="*/ 893 h 116933"/>
              <a:gd name="connsiteX9" fmla="*/ 1225389 w 1671934"/>
              <a:gd name="connsiteY9" fmla="*/ 42667 h 116933"/>
              <a:gd name="connsiteX10" fmla="*/ 1670985 w 1671934"/>
              <a:gd name="connsiteY10" fmla="*/ 84442 h 11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1934" h="116933">
                <a:moveTo>
                  <a:pt x="1670985" y="84442"/>
                </a:moveTo>
                <a:cubicBezTo>
                  <a:pt x="1646230" y="88310"/>
                  <a:pt x="1161180" y="68197"/>
                  <a:pt x="1076857" y="65876"/>
                </a:cubicBezTo>
                <a:cubicBezTo>
                  <a:pt x="992534" y="63555"/>
                  <a:pt x="1256333" y="67423"/>
                  <a:pt x="1165048" y="70517"/>
                </a:cubicBezTo>
                <a:cubicBezTo>
                  <a:pt x="1073763" y="73611"/>
                  <a:pt x="604185" y="82121"/>
                  <a:pt x="529146" y="84442"/>
                </a:cubicBezTo>
                <a:cubicBezTo>
                  <a:pt x="454107" y="86763"/>
                  <a:pt x="803002" y="79027"/>
                  <a:pt x="714811" y="84442"/>
                </a:cubicBezTo>
                <a:cubicBezTo>
                  <a:pt x="626620" y="89857"/>
                  <a:pt x="0" y="116933"/>
                  <a:pt x="0" y="116933"/>
                </a:cubicBezTo>
                <a:lnTo>
                  <a:pt x="1559586" y="93725"/>
                </a:lnTo>
                <a:cubicBezTo>
                  <a:pt x="1776969" y="88310"/>
                  <a:pt x="1292693" y="99914"/>
                  <a:pt x="1304297" y="84442"/>
                </a:cubicBezTo>
                <a:cubicBezTo>
                  <a:pt x="1315901" y="68970"/>
                  <a:pt x="1642362" y="7855"/>
                  <a:pt x="1629211" y="893"/>
                </a:cubicBezTo>
                <a:cubicBezTo>
                  <a:pt x="1616060" y="-6069"/>
                  <a:pt x="1222295" y="29516"/>
                  <a:pt x="1225389" y="42667"/>
                </a:cubicBezTo>
                <a:cubicBezTo>
                  <a:pt x="1228483" y="55818"/>
                  <a:pt x="1695740" y="80574"/>
                  <a:pt x="1670985" y="84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2B5EED9D-0854-C159-429C-CAAA842CB00D}"/>
              </a:ext>
            </a:extLst>
          </p:cNvPr>
          <p:cNvSpPr/>
          <p:nvPr/>
        </p:nvSpPr>
        <p:spPr>
          <a:xfrm>
            <a:off x="98716" y="5648829"/>
            <a:ext cx="1824730" cy="290126"/>
          </a:xfrm>
          <a:custGeom>
            <a:avLst/>
            <a:gdLst>
              <a:gd name="connsiteX0" fmla="*/ 17325 w 1824730"/>
              <a:gd name="connsiteY0" fmla="*/ 287809 h 290126"/>
              <a:gd name="connsiteX1" fmla="*/ 1651176 w 1824730"/>
              <a:gd name="connsiteY1" fmla="*/ 69652 h 290126"/>
              <a:gd name="connsiteX2" fmla="*/ 1377321 w 1824730"/>
              <a:gd name="connsiteY2" fmla="*/ 83577 h 290126"/>
              <a:gd name="connsiteX3" fmla="*/ 1604760 w 1824730"/>
              <a:gd name="connsiteY3" fmla="*/ 106785 h 290126"/>
              <a:gd name="connsiteX4" fmla="*/ 1822916 w 1824730"/>
              <a:gd name="connsiteY4" fmla="*/ 116068 h 290126"/>
              <a:gd name="connsiteX5" fmla="*/ 1479436 w 1824730"/>
              <a:gd name="connsiteY5" fmla="*/ 78935 h 290126"/>
              <a:gd name="connsiteX6" fmla="*/ 968858 w 1824730"/>
              <a:gd name="connsiteY6" fmla="*/ 28 h 290126"/>
              <a:gd name="connsiteX7" fmla="*/ 1395887 w 1824730"/>
              <a:gd name="connsiteY7" fmla="*/ 88219 h 290126"/>
              <a:gd name="connsiteX8" fmla="*/ 1163806 w 1824730"/>
              <a:gd name="connsiteY8" fmla="*/ 129993 h 290126"/>
              <a:gd name="connsiteX9" fmla="*/ 574320 w 1824730"/>
              <a:gd name="connsiteY9" fmla="*/ 148560 h 290126"/>
              <a:gd name="connsiteX10" fmla="*/ 778551 w 1824730"/>
              <a:gd name="connsiteY10" fmla="*/ 181051 h 290126"/>
              <a:gd name="connsiteX11" fmla="*/ 17325 w 1824730"/>
              <a:gd name="connsiteY11" fmla="*/ 287809 h 2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730" h="290126">
                <a:moveTo>
                  <a:pt x="17325" y="287809"/>
                </a:moveTo>
                <a:lnTo>
                  <a:pt x="1651176" y="69652"/>
                </a:lnTo>
                <a:cubicBezTo>
                  <a:pt x="1877842" y="35613"/>
                  <a:pt x="1385057" y="77388"/>
                  <a:pt x="1377321" y="83577"/>
                </a:cubicBezTo>
                <a:cubicBezTo>
                  <a:pt x="1369585" y="89766"/>
                  <a:pt x="1530494" y="101370"/>
                  <a:pt x="1604760" y="106785"/>
                </a:cubicBezTo>
                <a:cubicBezTo>
                  <a:pt x="1679026" y="112200"/>
                  <a:pt x="1843803" y="120710"/>
                  <a:pt x="1822916" y="116068"/>
                </a:cubicBezTo>
                <a:cubicBezTo>
                  <a:pt x="1802029" y="111426"/>
                  <a:pt x="1621779" y="98275"/>
                  <a:pt x="1479436" y="78935"/>
                </a:cubicBezTo>
                <a:cubicBezTo>
                  <a:pt x="1337093" y="59595"/>
                  <a:pt x="982783" y="-1519"/>
                  <a:pt x="968858" y="28"/>
                </a:cubicBezTo>
                <a:cubicBezTo>
                  <a:pt x="954933" y="1575"/>
                  <a:pt x="1363396" y="66558"/>
                  <a:pt x="1395887" y="88219"/>
                </a:cubicBezTo>
                <a:cubicBezTo>
                  <a:pt x="1428378" y="109880"/>
                  <a:pt x="1300734" y="119936"/>
                  <a:pt x="1163806" y="129993"/>
                </a:cubicBezTo>
                <a:cubicBezTo>
                  <a:pt x="1026878" y="140050"/>
                  <a:pt x="638529" y="140050"/>
                  <a:pt x="574320" y="148560"/>
                </a:cubicBezTo>
                <a:cubicBezTo>
                  <a:pt x="510111" y="157070"/>
                  <a:pt x="869836" y="153975"/>
                  <a:pt x="778551" y="181051"/>
                </a:cubicBezTo>
                <a:cubicBezTo>
                  <a:pt x="687266" y="208127"/>
                  <a:pt x="-128112" y="306375"/>
                  <a:pt x="17325" y="287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D7D710E4-431E-0C71-5664-742FA9ECEF78}"/>
              </a:ext>
            </a:extLst>
          </p:cNvPr>
          <p:cNvSpPr/>
          <p:nvPr/>
        </p:nvSpPr>
        <p:spPr>
          <a:xfrm>
            <a:off x="-34342" y="6344715"/>
            <a:ext cx="3278966" cy="577357"/>
          </a:xfrm>
          <a:custGeom>
            <a:avLst/>
            <a:gdLst>
              <a:gd name="connsiteX0" fmla="*/ 1851 w 3278966"/>
              <a:gd name="connsiteY0" fmla="*/ 575947 h 577357"/>
              <a:gd name="connsiteX1" fmla="*/ 795568 w 3278966"/>
              <a:gd name="connsiteY1" fmla="*/ 181409 h 577357"/>
              <a:gd name="connsiteX2" fmla="*/ 586695 w 3278966"/>
              <a:gd name="connsiteY2" fmla="*/ 306733 h 577357"/>
              <a:gd name="connsiteX3" fmla="*/ 1524303 w 3278966"/>
              <a:gd name="connsiteY3" fmla="*/ 172126 h 577357"/>
              <a:gd name="connsiteX4" fmla="*/ 1264372 w 3278966"/>
              <a:gd name="connsiteY4" fmla="*/ 232467 h 577357"/>
              <a:gd name="connsiteX5" fmla="*/ 3278837 w 3278966"/>
              <a:gd name="connsiteY5" fmla="*/ 386 h 577357"/>
              <a:gd name="connsiteX6" fmla="*/ 1366488 w 3278966"/>
              <a:gd name="connsiteY6" fmla="*/ 176767 h 577357"/>
              <a:gd name="connsiteX7" fmla="*/ 1709968 w 3278966"/>
              <a:gd name="connsiteY7" fmla="*/ 148917 h 577357"/>
              <a:gd name="connsiteX8" fmla="*/ 1533587 w 3278966"/>
              <a:gd name="connsiteY8" fmla="*/ 79293 h 577357"/>
              <a:gd name="connsiteX9" fmla="*/ 1463962 w 3278966"/>
              <a:gd name="connsiteY9" fmla="*/ 167484 h 577357"/>
              <a:gd name="connsiteX10" fmla="*/ 572770 w 3278966"/>
              <a:gd name="connsiteY10" fmla="*/ 264958 h 577357"/>
              <a:gd name="connsiteX11" fmla="*/ 855910 w 3278966"/>
              <a:gd name="connsiteY11" fmla="*/ 93218 h 577357"/>
              <a:gd name="connsiteX12" fmla="*/ 317481 w 3278966"/>
              <a:gd name="connsiteY12" fmla="*/ 385640 h 577357"/>
              <a:gd name="connsiteX13" fmla="*/ 568129 w 3278966"/>
              <a:gd name="connsiteY13" fmla="*/ 316016 h 577357"/>
              <a:gd name="connsiteX14" fmla="*/ 1851 w 3278966"/>
              <a:gd name="connsiteY14" fmla="*/ 575947 h 5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8966" h="577357">
                <a:moveTo>
                  <a:pt x="1851" y="575947"/>
                </a:moveTo>
                <a:cubicBezTo>
                  <a:pt x="39757" y="553513"/>
                  <a:pt x="698094" y="226278"/>
                  <a:pt x="795568" y="181409"/>
                </a:cubicBezTo>
                <a:cubicBezTo>
                  <a:pt x="893042" y="136540"/>
                  <a:pt x="465239" y="308280"/>
                  <a:pt x="586695" y="306733"/>
                </a:cubicBezTo>
                <a:cubicBezTo>
                  <a:pt x="708151" y="305186"/>
                  <a:pt x="1411357" y="184504"/>
                  <a:pt x="1524303" y="172126"/>
                </a:cubicBezTo>
                <a:cubicBezTo>
                  <a:pt x="1637249" y="159748"/>
                  <a:pt x="971950" y="261090"/>
                  <a:pt x="1264372" y="232467"/>
                </a:cubicBezTo>
                <a:cubicBezTo>
                  <a:pt x="1556794" y="203844"/>
                  <a:pt x="3261818" y="9669"/>
                  <a:pt x="3278837" y="386"/>
                </a:cubicBezTo>
                <a:cubicBezTo>
                  <a:pt x="3295856" y="-8897"/>
                  <a:pt x="1627966" y="152012"/>
                  <a:pt x="1366488" y="176767"/>
                </a:cubicBezTo>
                <a:cubicBezTo>
                  <a:pt x="1105010" y="201522"/>
                  <a:pt x="1682118" y="165163"/>
                  <a:pt x="1709968" y="148917"/>
                </a:cubicBezTo>
                <a:cubicBezTo>
                  <a:pt x="1737818" y="132671"/>
                  <a:pt x="1574588" y="76198"/>
                  <a:pt x="1533587" y="79293"/>
                </a:cubicBezTo>
                <a:cubicBezTo>
                  <a:pt x="1492586" y="82387"/>
                  <a:pt x="1624098" y="136540"/>
                  <a:pt x="1463962" y="167484"/>
                </a:cubicBezTo>
                <a:cubicBezTo>
                  <a:pt x="1303826" y="198428"/>
                  <a:pt x="674112" y="277336"/>
                  <a:pt x="572770" y="264958"/>
                </a:cubicBezTo>
                <a:cubicBezTo>
                  <a:pt x="471428" y="252580"/>
                  <a:pt x="898458" y="73104"/>
                  <a:pt x="855910" y="93218"/>
                </a:cubicBezTo>
                <a:cubicBezTo>
                  <a:pt x="813362" y="113332"/>
                  <a:pt x="365445" y="348507"/>
                  <a:pt x="317481" y="385640"/>
                </a:cubicBezTo>
                <a:cubicBezTo>
                  <a:pt x="269517" y="422773"/>
                  <a:pt x="616092" y="285845"/>
                  <a:pt x="568129" y="316016"/>
                </a:cubicBezTo>
                <a:cubicBezTo>
                  <a:pt x="520166" y="346187"/>
                  <a:pt x="-36055" y="598381"/>
                  <a:pt x="1851" y="57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895DA1E-A49C-8D59-CCD2-1C2E048A9C43}"/>
              </a:ext>
            </a:extLst>
          </p:cNvPr>
          <p:cNvSpPr/>
          <p:nvPr/>
        </p:nvSpPr>
        <p:spPr>
          <a:xfrm>
            <a:off x="243100" y="6375189"/>
            <a:ext cx="1772405" cy="450981"/>
          </a:xfrm>
          <a:custGeom>
            <a:avLst/>
            <a:gdLst>
              <a:gd name="connsiteX0" fmla="*/ 35397 w 1772405"/>
              <a:gd name="connsiteY0" fmla="*/ 443357 h 450981"/>
              <a:gd name="connsiteX1" fmla="*/ 1762082 w 1772405"/>
              <a:gd name="connsiteY1" fmla="*/ 2403 h 450981"/>
              <a:gd name="connsiteX2" fmla="*/ 736283 w 1772405"/>
              <a:gd name="connsiteY2" fmla="*/ 266975 h 450981"/>
              <a:gd name="connsiteX3" fmla="*/ 355670 w 1772405"/>
              <a:gd name="connsiteY3" fmla="*/ 271617 h 450981"/>
              <a:gd name="connsiteX4" fmla="*/ 578468 w 1772405"/>
              <a:gd name="connsiteY4" fmla="*/ 280900 h 450981"/>
              <a:gd name="connsiteX5" fmla="*/ 35397 w 1772405"/>
              <a:gd name="connsiteY5" fmla="*/ 443357 h 45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2405" h="450981">
                <a:moveTo>
                  <a:pt x="35397" y="443357"/>
                </a:moveTo>
                <a:cubicBezTo>
                  <a:pt x="232666" y="396941"/>
                  <a:pt x="1762082" y="2403"/>
                  <a:pt x="1762082" y="2403"/>
                </a:cubicBezTo>
                <a:cubicBezTo>
                  <a:pt x="1878896" y="-26994"/>
                  <a:pt x="970685" y="222106"/>
                  <a:pt x="736283" y="266975"/>
                </a:cubicBezTo>
                <a:cubicBezTo>
                  <a:pt x="501881" y="311844"/>
                  <a:pt x="381973" y="269296"/>
                  <a:pt x="355670" y="271617"/>
                </a:cubicBezTo>
                <a:cubicBezTo>
                  <a:pt x="329368" y="273938"/>
                  <a:pt x="629526" y="251503"/>
                  <a:pt x="578468" y="280900"/>
                </a:cubicBezTo>
                <a:cubicBezTo>
                  <a:pt x="527410" y="310297"/>
                  <a:pt x="-161872" y="489773"/>
                  <a:pt x="35397" y="443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B85EECEF-86D7-07D2-1DDB-78C42FB43AA7}"/>
              </a:ext>
            </a:extLst>
          </p:cNvPr>
          <p:cNvSpPr/>
          <p:nvPr/>
        </p:nvSpPr>
        <p:spPr>
          <a:xfrm>
            <a:off x="1360110" y="6351008"/>
            <a:ext cx="1838635" cy="297462"/>
          </a:xfrm>
          <a:custGeom>
            <a:avLst/>
            <a:gdLst>
              <a:gd name="connsiteX0" fmla="*/ 112640 w 1838635"/>
              <a:gd name="connsiteY0" fmla="*/ 260185 h 297462"/>
              <a:gd name="connsiteX1" fmla="*/ 193561 w 1838635"/>
              <a:gd name="connsiteY1" fmla="*/ 256139 h 297462"/>
              <a:gd name="connsiteX2" fmla="*/ 1836244 w 1838635"/>
              <a:gd name="connsiteY2" fmla="*/ 1240 h 297462"/>
              <a:gd name="connsiteX3" fmla="*/ 565794 w 1838635"/>
              <a:gd name="connsiteY3" fmla="*/ 159034 h 297462"/>
              <a:gd name="connsiteX4" fmla="*/ 824740 w 1838635"/>
              <a:gd name="connsiteY4" fmla="*/ 163080 h 297462"/>
              <a:gd name="connsiteX5" fmla="*/ 60042 w 1838635"/>
              <a:gd name="connsiteY5" fmla="*/ 288507 h 297462"/>
              <a:gd name="connsiteX6" fmla="*/ 112640 w 1838635"/>
              <a:gd name="connsiteY6" fmla="*/ 260185 h 29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635" h="297462">
                <a:moveTo>
                  <a:pt x="112640" y="260185"/>
                </a:moveTo>
                <a:cubicBezTo>
                  <a:pt x="9467" y="279740"/>
                  <a:pt x="193561" y="256139"/>
                  <a:pt x="193561" y="256139"/>
                </a:cubicBezTo>
                <a:lnTo>
                  <a:pt x="1836244" y="1240"/>
                </a:lnTo>
                <a:cubicBezTo>
                  <a:pt x="1898283" y="-14944"/>
                  <a:pt x="734378" y="132061"/>
                  <a:pt x="565794" y="159034"/>
                </a:cubicBezTo>
                <a:cubicBezTo>
                  <a:pt x="397210" y="186007"/>
                  <a:pt x="909032" y="141501"/>
                  <a:pt x="824740" y="163080"/>
                </a:cubicBezTo>
                <a:cubicBezTo>
                  <a:pt x="740448" y="184659"/>
                  <a:pt x="180074" y="268951"/>
                  <a:pt x="60042" y="288507"/>
                </a:cubicBezTo>
                <a:cubicBezTo>
                  <a:pt x="-59990" y="308063"/>
                  <a:pt x="22279" y="294239"/>
                  <a:pt x="112640" y="260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5617A36A-B440-8F42-F039-2F4BC05E9428}"/>
              </a:ext>
            </a:extLst>
          </p:cNvPr>
          <p:cNvSpPr/>
          <p:nvPr/>
        </p:nvSpPr>
        <p:spPr>
          <a:xfrm>
            <a:off x="3058777" y="6109319"/>
            <a:ext cx="194253" cy="271958"/>
          </a:xfrm>
          <a:custGeom>
            <a:avLst/>
            <a:gdLst>
              <a:gd name="connsiteX0" fmla="*/ 12 w 194253"/>
              <a:gd name="connsiteY0" fmla="*/ 40628 h 271958"/>
              <a:gd name="connsiteX1" fmla="*/ 125439 w 194253"/>
              <a:gd name="connsiteY1" fmla="*/ 162008 h 271958"/>
              <a:gd name="connsiteX2" fmla="*/ 117347 w 194253"/>
              <a:gd name="connsiteY2" fmla="*/ 271251 h 271958"/>
              <a:gd name="connsiteX3" fmla="*/ 141623 w 194253"/>
              <a:gd name="connsiteY3" fmla="*/ 198423 h 271958"/>
              <a:gd name="connsiteX4" fmla="*/ 194221 w 194253"/>
              <a:gd name="connsiteY4" fmla="*/ 168 h 271958"/>
              <a:gd name="connsiteX5" fmla="*/ 133531 w 194253"/>
              <a:gd name="connsiteY5" fmla="*/ 162008 h 271958"/>
              <a:gd name="connsiteX6" fmla="*/ 12 w 194253"/>
              <a:gd name="connsiteY6" fmla="*/ 40628 h 27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253" h="271958">
                <a:moveTo>
                  <a:pt x="12" y="40628"/>
                </a:moveTo>
                <a:cubicBezTo>
                  <a:pt x="-1337" y="40628"/>
                  <a:pt x="105883" y="123571"/>
                  <a:pt x="125439" y="162008"/>
                </a:cubicBezTo>
                <a:cubicBezTo>
                  <a:pt x="144995" y="200445"/>
                  <a:pt x="114650" y="265182"/>
                  <a:pt x="117347" y="271251"/>
                </a:cubicBezTo>
                <a:cubicBezTo>
                  <a:pt x="120044" y="277320"/>
                  <a:pt x="128811" y="243603"/>
                  <a:pt x="141623" y="198423"/>
                </a:cubicBezTo>
                <a:cubicBezTo>
                  <a:pt x="154435" y="153243"/>
                  <a:pt x="195570" y="6237"/>
                  <a:pt x="194221" y="168"/>
                </a:cubicBezTo>
                <a:cubicBezTo>
                  <a:pt x="192872" y="-5901"/>
                  <a:pt x="161853" y="153916"/>
                  <a:pt x="133531" y="162008"/>
                </a:cubicBezTo>
                <a:cubicBezTo>
                  <a:pt x="105209" y="170100"/>
                  <a:pt x="1361" y="40628"/>
                  <a:pt x="12" y="40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45C82E3A-F863-5BB2-E181-4D1EBE6BCC0C}"/>
              </a:ext>
            </a:extLst>
          </p:cNvPr>
          <p:cNvSpPr/>
          <p:nvPr/>
        </p:nvSpPr>
        <p:spPr>
          <a:xfrm>
            <a:off x="1986224" y="6198495"/>
            <a:ext cx="1207047" cy="157902"/>
          </a:xfrm>
          <a:custGeom>
            <a:avLst/>
            <a:gdLst>
              <a:gd name="connsiteX0" fmla="*/ 371 w 1207047"/>
              <a:gd name="connsiteY0" fmla="*/ 157799 h 157902"/>
              <a:gd name="connsiteX1" fmla="*/ 833850 w 1207047"/>
              <a:gd name="connsiteY1" fmla="*/ 129477 h 157902"/>
              <a:gd name="connsiteX2" fmla="*/ 756976 w 1207047"/>
              <a:gd name="connsiteY2" fmla="*/ 97109 h 157902"/>
              <a:gd name="connsiteX3" fmla="*/ 493985 w 1207047"/>
              <a:gd name="connsiteY3" fmla="*/ 4 h 157902"/>
              <a:gd name="connsiteX4" fmla="*/ 801482 w 1207047"/>
              <a:gd name="connsiteY4" fmla="*/ 101155 h 157902"/>
              <a:gd name="connsiteX5" fmla="*/ 1206084 w 1207047"/>
              <a:gd name="connsiteY5" fmla="*/ 113293 h 157902"/>
              <a:gd name="connsiteX6" fmla="*/ 902633 w 1207047"/>
              <a:gd name="connsiteY6" fmla="*/ 113293 h 157902"/>
              <a:gd name="connsiteX7" fmla="*/ 534445 w 1207047"/>
              <a:gd name="connsiteY7" fmla="*/ 72832 h 157902"/>
              <a:gd name="connsiteX8" fmla="*/ 724608 w 1207047"/>
              <a:gd name="connsiteY8" fmla="*/ 137569 h 157902"/>
              <a:gd name="connsiteX9" fmla="*/ 371 w 1207047"/>
              <a:gd name="connsiteY9" fmla="*/ 157799 h 15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047" h="157902">
                <a:moveTo>
                  <a:pt x="371" y="157799"/>
                </a:moveTo>
                <a:cubicBezTo>
                  <a:pt x="18578" y="156450"/>
                  <a:pt x="707749" y="139592"/>
                  <a:pt x="833850" y="129477"/>
                </a:cubicBezTo>
                <a:cubicBezTo>
                  <a:pt x="959951" y="119362"/>
                  <a:pt x="813620" y="118688"/>
                  <a:pt x="756976" y="97109"/>
                </a:cubicBezTo>
                <a:cubicBezTo>
                  <a:pt x="700332" y="75530"/>
                  <a:pt x="486567" y="-670"/>
                  <a:pt x="493985" y="4"/>
                </a:cubicBezTo>
                <a:cubicBezTo>
                  <a:pt x="501403" y="678"/>
                  <a:pt x="682799" y="82273"/>
                  <a:pt x="801482" y="101155"/>
                </a:cubicBezTo>
                <a:cubicBezTo>
                  <a:pt x="920165" y="120036"/>
                  <a:pt x="1189226" y="111270"/>
                  <a:pt x="1206084" y="113293"/>
                </a:cubicBezTo>
                <a:cubicBezTo>
                  <a:pt x="1222942" y="115316"/>
                  <a:pt x="1014573" y="120036"/>
                  <a:pt x="902633" y="113293"/>
                </a:cubicBezTo>
                <a:cubicBezTo>
                  <a:pt x="790693" y="106549"/>
                  <a:pt x="564116" y="68786"/>
                  <a:pt x="534445" y="72832"/>
                </a:cubicBezTo>
                <a:cubicBezTo>
                  <a:pt x="504774" y="76878"/>
                  <a:pt x="810249" y="128128"/>
                  <a:pt x="724608" y="137569"/>
                </a:cubicBezTo>
                <a:cubicBezTo>
                  <a:pt x="638967" y="147010"/>
                  <a:pt x="-17836" y="159148"/>
                  <a:pt x="371" y="157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C5B4057C-1D6C-C4C4-8650-2AE5C92011FB}"/>
              </a:ext>
            </a:extLst>
          </p:cNvPr>
          <p:cNvSpPr/>
          <p:nvPr/>
        </p:nvSpPr>
        <p:spPr>
          <a:xfrm>
            <a:off x="2925270" y="5616300"/>
            <a:ext cx="861927" cy="440860"/>
          </a:xfrm>
          <a:custGeom>
            <a:avLst/>
            <a:gdLst>
              <a:gd name="connsiteX0" fmla="*/ 1 w 861927"/>
              <a:gd name="connsiteY0" fmla="*/ 116907 h 440860"/>
              <a:gd name="connsiteX1" fmla="*/ 242762 w 861927"/>
              <a:gd name="connsiteY1" fmla="*/ 60263 h 440860"/>
              <a:gd name="connsiteX2" fmla="*/ 574535 w 861927"/>
              <a:gd name="connsiteY2" fmla="*/ 262564 h 440860"/>
              <a:gd name="connsiteX3" fmla="*/ 509799 w 861927"/>
              <a:gd name="connsiteY3" fmla="*/ 185689 h 440860"/>
              <a:gd name="connsiteX4" fmla="*/ 861803 w 861927"/>
              <a:gd name="connsiteY4" fmla="*/ 440588 h 440860"/>
              <a:gd name="connsiteX5" fmla="*/ 546213 w 861927"/>
              <a:gd name="connsiteY5" fmla="*/ 230196 h 440860"/>
              <a:gd name="connsiteX6" fmla="*/ 238716 w 861927"/>
              <a:gd name="connsiteY6" fmla="*/ 7665 h 440860"/>
              <a:gd name="connsiteX7" fmla="*/ 275130 w 861927"/>
              <a:gd name="connsiteY7" fmla="*/ 48125 h 440860"/>
              <a:gd name="connsiteX8" fmla="*/ 129473 w 861927"/>
              <a:gd name="connsiteY8" fmla="*/ 15757 h 440860"/>
              <a:gd name="connsiteX9" fmla="*/ 238716 w 861927"/>
              <a:gd name="connsiteY9" fmla="*/ 88585 h 440860"/>
              <a:gd name="connsiteX10" fmla="*/ 1 w 861927"/>
              <a:gd name="connsiteY10" fmla="*/ 116907 h 44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1927" h="440860">
                <a:moveTo>
                  <a:pt x="1" y="116907"/>
                </a:moveTo>
                <a:cubicBezTo>
                  <a:pt x="675" y="112187"/>
                  <a:pt x="147006" y="35987"/>
                  <a:pt x="242762" y="60263"/>
                </a:cubicBezTo>
                <a:cubicBezTo>
                  <a:pt x="338518" y="84539"/>
                  <a:pt x="530029" y="241660"/>
                  <a:pt x="574535" y="262564"/>
                </a:cubicBezTo>
                <a:cubicBezTo>
                  <a:pt x="619041" y="283468"/>
                  <a:pt x="461921" y="156018"/>
                  <a:pt x="509799" y="185689"/>
                </a:cubicBezTo>
                <a:cubicBezTo>
                  <a:pt x="557677" y="215360"/>
                  <a:pt x="855734" y="433170"/>
                  <a:pt x="861803" y="440588"/>
                </a:cubicBezTo>
                <a:cubicBezTo>
                  <a:pt x="867872" y="448006"/>
                  <a:pt x="650061" y="302350"/>
                  <a:pt x="546213" y="230196"/>
                </a:cubicBezTo>
                <a:cubicBezTo>
                  <a:pt x="442365" y="158042"/>
                  <a:pt x="283896" y="38010"/>
                  <a:pt x="238716" y="7665"/>
                </a:cubicBezTo>
                <a:cubicBezTo>
                  <a:pt x="193536" y="-22680"/>
                  <a:pt x="293337" y="46776"/>
                  <a:pt x="275130" y="48125"/>
                </a:cubicBezTo>
                <a:cubicBezTo>
                  <a:pt x="256923" y="49474"/>
                  <a:pt x="135542" y="9014"/>
                  <a:pt x="129473" y="15757"/>
                </a:cubicBezTo>
                <a:cubicBezTo>
                  <a:pt x="123404" y="22500"/>
                  <a:pt x="260295" y="71727"/>
                  <a:pt x="238716" y="88585"/>
                </a:cubicBezTo>
                <a:cubicBezTo>
                  <a:pt x="217137" y="105443"/>
                  <a:pt x="-673" y="121627"/>
                  <a:pt x="1" y="11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EF44571-EBA7-AE87-A3AB-A5BC315B49E1}"/>
              </a:ext>
            </a:extLst>
          </p:cNvPr>
          <p:cNvSpPr/>
          <p:nvPr/>
        </p:nvSpPr>
        <p:spPr>
          <a:xfrm>
            <a:off x="1925904" y="5737253"/>
            <a:ext cx="1361992" cy="137572"/>
          </a:xfrm>
          <a:custGeom>
            <a:avLst/>
            <a:gdLst>
              <a:gd name="connsiteX0" fmla="*/ 0 w 1361992"/>
              <a:gd name="connsiteY0" fmla="*/ 0 h 137572"/>
              <a:gd name="connsiteX1" fmla="*/ 52599 w 1361992"/>
              <a:gd name="connsiteY1" fmla="*/ 4046 h 137572"/>
              <a:gd name="connsiteX2" fmla="*/ 1189530 w 1361992"/>
              <a:gd name="connsiteY2" fmla="*/ 20230 h 137572"/>
              <a:gd name="connsiteX3" fmla="*/ 1100517 w 1361992"/>
              <a:gd name="connsiteY3" fmla="*/ 20230 h 137572"/>
              <a:gd name="connsiteX4" fmla="*/ 1209760 w 1361992"/>
              <a:gd name="connsiteY4" fmla="*/ 105197 h 137572"/>
              <a:gd name="connsiteX5" fmla="*/ 1181438 w 1361992"/>
              <a:gd name="connsiteY5" fmla="*/ 133519 h 137572"/>
              <a:gd name="connsiteX6" fmla="*/ 1359462 w 1361992"/>
              <a:gd name="connsiteY6" fmla="*/ 24276 h 137572"/>
              <a:gd name="connsiteX7" fmla="*/ 1286634 w 1361992"/>
              <a:gd name="connsiteY7" fmla="*/ 20230 h 137572"/>
              <a:gd name="connsiteX8" fmla="*/ 1290680 w 1361992"/>
              <a:gd name="connsiteY8" fmla="*/ 8092 h 137572"/>
              <a:gd name="connsiteX9" fmla="*/ 1306864 w 1361992"/>
              <a:gd name="connsiteY9" fmla="*/ 64736 h 137572"/>
              <a:gd name="connsiteX10" fmla="*/ 1128839 w 1361992"/>
              <a:gd name="connsiteY10" fmla="*/ 52598 h 137572"/>
              <a:gd name="connsiteX11" fmla="*/ 930584 w 1361992"/>
              <a:gd name="connsiteY11" fmla="*/ 64736 h 137572"/>
              <a:gd name="connsiteX12" fmla="*/ 857756 w 1361992"/>
              <a:gd name="connsiteY12" fmla="*/ 97105 h 137572"/>
              <a:gd name="connsiteX13" fmla="*/ 979137 w 1361992"/>
              <a:gd name="connsiteY13" fmla="*/ 32368 h 137572"/>
              <a:gd name="connsiteX14" fmla="*/ 736376 w 1361992"/>
              <a:gd name="connsiteY14" fmla="*/ 36414 h 137572"/>
              <a:gd name="connsiteX15" fmla="*/ 0 w 1361992"/>
              <a:gd name="connsiteY15" fmla="*/ 0 h 13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1992" h="137572">
                <a:moveTo>
                  <a:pt x="0" y="0"/>
                </a:moveTo>
                <a:lnTo>
                  <a:pt x="52599" y="4046"/>
                </a:lnTo>
                <a:lnTo>
                  <a:pt x="1189530" y="20230"/>
                </a:lnTo>
                <a:cubicBezTo>
                  <a:pt x="1364183" y="22927"/>
                  <a:pt x="1097145" y="6069"/>
                  <a:pt x="1100517" y="20230"/>
                </a:cubicBezTo>
                <a:cubicBezTo>
                  <a:pt x="1103889" y="34391"/>
                  <a:pt x="1196273" y="86315"/>
                  <a:pt x="1209760" y="105197"/>
                </a:cubicBezTo>
                <a:cubicBezTo>
                  <a:pt x="1223247" y="124079"/>
                  <a:pt x="1156488" y="147006"/>
                  <a:pt x="1181438" y="133519"/>
                </a:cubicBezTo>
                <a:cubicBezTo>
                  <a:pt x="1206388" y="120032"/>
                  <a:pt x="1341929" y="43158"/>
                  <a:pt x="1359462" y="24276"/>
                </a:cubicBezTo>
                <a:cubicBezTo>
                  <a:pt x="1376995" y="5394"/>
                  <a:pt x="1298098" y="22927"/>
                  <a:pt x="1286634" y="20230"/>
                </a:cubicBezTo>
                <a:cubicBezTo>
                  <a:pt x="1275170" y="17533"/>
                  <a:pt x="1287308" y="674"/>
                  <a:pt x="1290680" y="8092"/>
                </a:cubicBezTo>
                <a:cubicBezTo>
                  <a:pt x="1294052" y="15510"/>
                  <a:pt x="1333837" y="57318"/>
                  <a:pt x="1306864" y="64736"/>
                </a:cubicBezTo>
                <a:cubicBezTo>
                  <a:pt x="1279891" y="72154"/>
                  <a:pt x="1191552" y="52598"/>
                  <a:pt x="1128839" y="52598"/>
                </a:cubicBezTo>
                <a:cubicBezTo>
                  <a:pt x="1066126" y="52598"/>
                  <a:pt x="975765" y="57318"/>
                  <a:pt x="930584" y="64736"/>
                </a:cubicBezTo>
                <a:cubicBezTo>
                  <a:pt x="885404" y="72154"/>
                  <a:pt x="849664" y="102500"/>
                  <a:pt x="857756" y="97105"/>
                </a:cubicBezTo>
                <a:cubicBezTo>
                  <a:pt x="865848" y="91710"/>
                  <a:pt x="999367" y="42483"/>
                  <a:pt x="979137" y="32368"/>
                </a:cubicBezTo>
                <a:cubicBezTo>
                  <a:pt x="958907" y="22253"/>
                  <a:pt x="898891" y="42483"/>
                  <a:pt x="736376" y="36414"/>
                </a:cubicBezTo>
                <a:cubicBezTo>
                  <a:pt x="573861" y="30345"/>
                  <a:pt x="288953" y="1314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7ABCF268-3931-4861-271C-D01E3F5DB6E0}"/>
              </a:ext>
            </a:extLst>
          </p:cNvPr>
          <p:cNvSpPr/>
          <p:nvPr/>
        </p:nvSpPr>
        <p:spPr>
          <a:xfrm>
            <a:off x="2814128" y="6060854"/>
            <a:ext cx="588752" cy="397610"/>
          </a:xfrm>
          <a:custGeom>
            <a:avLst/>
            <a:gdLst>
              <a:gd name="connsiteX0" fmla="*/ 434824 w 588752"/>
              <a:gd name="connsiteY0" fmla="*/ 16265 h 397610"/>
              <a:gd name="connsiteX1" fmla="*/ 487422 w 588752"/>
              <a:gd name="connsiteY1" fmla="*/ 194289 h 397610"/>
              <a:gd name="connsiteX2" fmla="*/ 442916 w 588752"/>
              <a:gd name="connsiteY2" fmla="*/ 315670 h 397610"/>
              <a:gd name="connsiteX3" fmla="*/ 491468 w 588752"/>
              <a:gd name="connsiteY3" fmla="*/ 388498 h 397610"/>
              <a:gd name="connsiteX4" fmla="*/ 370088 w 588752"/>
              <a:gd name="connsiteY4" fmla="*/ 392544 h 397610"/>
              <a:gd name="connsiteX5" fmla="*/ 370088 w 588752"/>
              <a:gd name="connsiteY5" fmla="*/ 352084 h 397610"/>
              <a:gd name="connsiteX6" fmla="*/ 414594 w 588752"/>
              <a:gd name="connsiteY6" fmla="*/ 275210 h 397610"/>
              <a:gd name="connsiteX7" fmla="*/ 345812 w 588752"/>
              <a:gd name="connsiteY7" fmla="*/ 331854 h 397610"/>
              <a:gd name="connsiteX8" fmla="*/ 216339 w 588752"/>
              <a:gd name="connsiteY8" fmla="*/ 331854 h 397610"/>
              <a:gd name="connsiteX9" fmla="*/ 1900 w 588752"/>
              <a:gd name="connsiteY9" fmla="*/ 380406 h 397610"/>
              <a:gd name="connsiteX10" fmla="*/ 349858 w 588752"/>
              <a:gd name="connsiteY10" fmla="*/ 307578 h 397610"/>
              <a:gd name="connsiteX11" fmla="*/ 487422 w 588752"/>
              <a:gd name="connsiteY11" fmla="*/ 307578 h 397610"/>
              <a:gd name="connsiteX12" fmla="*/ 588573 w 588752"/>
              <a:gd name="connsiteY12" fmla="*/ 85047 h 397610"/>
              <a:gd name="connsiteX13" fmla="*/ 463146 w 588752"/>
              <a:gd name="connsiteY13" fmla="*/ 331854 h 397610"/>
              <a:gd name="connsiteX14" fmla="*/ 487422 w 588752"/>
              <a:gd name="connsiteY14" fmla="*/ 376360 h 397610"/>
              <a:gd name="connsiteX15" fmla="*/ 475284 w 588752"/>
              <a:gd name="connsiteY15" fmla="*/ 295440 h 397610"/>
              <a:gd name="connsiteX16" fmla="*/ 382226 w 588752"/>
              <a:gd name="connsiteY16" fmla="*/ 190243 h 397610"/>
              <a:gd name="connsiteX17" fmla="*/ 487422 w 588752"/>
              <a:gd name="connsiteY17" fmla="*/ 259026 h 397610"/>
              <a:gd name="connsiteX18" fmla="*/ 507653 w 588752"/>
              <a:gd name="connsiteY18" fmla="*/ 141691 h 397610"/>
              <a:gd name="connsiteX19" fmla="*/ 584527 w 588752"/>
              <a:gd name="connsiteY19" fmla="*/ 81 h 397610"/>
              <a:gd name="connsiteX20" fmla="*/ 487422 w 588752"/>
              <a:gd name="connsiteY20" fmla="*/ 161921 h 397610"/>
              <a:gd name="connsiteX21" fmla="*/ 434824 w 588752"/>
              <a:gd name="connsiteY21" fmla="*/ 16265 h 39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8752" h="397610">
                <a:moveTo>
                  <a:pt x="434824" y="16265"/>
                </a:moveTo>
                <a:cubicBezTo>
                  <a:pt x="434824" y="21660"/>
                  <a:pt x="486073" y="144388"/>
                  <a:pt x="487422" y="194289"/>
                </a:cubicBezTo>
                <a:cubicBezTo>
                  <a:pt x="488771" y="244190"/>
                  <a:pt x="442242" y="283302"/>
                  <a:pt x="442916" y="315670"/>
                </a:cubicBezTo>
                <a:cubicBezTo>
                  <a:pt x="443590" y="348038"/>
                  <a:pt x="503606" y="375686"/>
                  <a:pt x="491468" y="388498"/>
                </a:cubicBezTo>
                <a:cubicBezTo>
                  <a:pt x="479330" y="401310"/>
                  <a:pt x="390318" y="398613"/>
                  <a:pt x="370088" y="392544"/>
                </a:cubicBezTo>
                <a:cubicBezTo>
                  <a:pt x="349858" y="386475"/>
                  <a:pt x="362670" y="371640"/>
                  <a:pt x="370088" y="352084"/>
                </a:cubicBezTo>
                <a:cubicBezTo>
                  <a:pt x="377506" y="332528"/>
                  <a:pt x="418640" y="278582"/>
                  <a:pt x="414594" y="275210"/>
                </a:cubicBezTo>
                <a:cubicBezTo>
                  <a:pt x="410548" y="271838"/>
                  <a:pt x="378854" y="322413"/>
                  <a:pt x="345812" y="331854"/>
                </a:cubicBezTo>
                <a:cubicBezTo>
                  <a:pt x="312770" y="341295"/>
                  <a:pt x="273658" y="323762"/>
                  <a:pt x="216339" y="331854"/>
                </a:cubicBezTo>
                <a:cubicBezTo>
                  <a:pt x="159020" y="339946"/>
                  <a:pt x="-20353" y="384452"/>
                  <a:pt x="1900" y="380406"/>
                </a:cubicBezTo>
                <a:cubicBezTo>
                  <a:pt x="24153" y="376360"/>
                  <a:pt x="268938" y="319716"/>
                  <a:pt x="349858" y="307578"/>
                </a:cubicBezTo>
                <a:cubicBezTo>
                  <a:pt x="430778" y="295440"/>
                  <a:pt x="447636" y="344667"/>
                  <a:pt x="487422" y="307578"/>
                </a:cubicBezTo>
                <a:cubicBezTo>
                  <a:pt x="527208" y="270490"/>
                  <a:pt x="592619" y="81001"/>
                  <a:pt x="588573" y="85047"/>
                </a:cubicBezTo>
                <a:cubicBezTo>
                  <a:pt x="584527" y="89093"/>
                  <a:pt x="480004" y="283302"/>
                  <a:pt x="463146" y="331854"/>
                </a:cubicBezTo>
                <a:cubicBezTo>
                  <a:pt x="446288" y="380406"/>
                  <a:pt x="485399" y="382429"/>
                  <a:pt x="487422" y="376360"/>
                </a:cubicBezTo>
                <a:cubicBezTo>
                  <a:pt x="489445" y="370291"/>
                  <a:pt x="492817" y="326459"/>
                  <a:pt x="475284" y="295440"/>
                </a:cubicBezTo>
                <a:cubicBezTo>
                  <a:pt x="457751" y="264421"/>
                  <a:pt x="380203" y="196312"/>
                  <a:pt x="382226" y="190243"/>
                </a:cubicBezTo>
                <a:cubicBezTo>
                  <a:pt x="384249" y="184174"/>
                  <a:pt x="466518" y="267118"/>
                  <a:pt x="487422" y="259026"/>
                </a:cubicBezTo>
                <a:cubicBezTo>
                  <a:pt x="508326" y="250934"/>
                  <a:pt x="491469" y="184848"/>
                  <a:pt x="507653" y="141691"/>
                </a:cubicBezTo>
                <a:cubicBezTo>
                  <a:pt x="523837" y="98534"/>
                  <a:pt x="587899" y="-3291"/>
                  <a:pt x="584527" y="81"/>
                </a:cubicBezTo>
                <a:cubicBezTo>
                  <a:pt x="581155" y="3453"/>
                  <a:pt x="512373" y="155178"/>
                  <a:pt x="487422" y="161921"/>
                </a:cubicBezTo>
                <a:cubicBezTo>
                  <a:pt x="462472" y="168664"/>
                  <a:pt x="434824" y="10870"/>
                  <a:pt x="434824" y="16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D45FC374-BF38-8869-A377-513C0695B126}"/>
              </a:ext>
            </a:extLst>
          </p:cNvPr>
          <p:cNvSpPr/>
          <p:nvPr/>
        </p:nvSpPr>
        <p:spPr>
          <a:xfrm>
            <a:off x="3142520" y="5581616"/>
            <a:ext cx="773778" cy="407444"/>
          </a:xfrm>
          <a:custGeom>
            <a:avLst/>
            <a:gdLst>
              <a:gd name="connsiteX0" fmla="*/ 318230 w 773778"/>
              <a:gd name="connsiteY0" fmla="*/ 60359 h 407444"/>
              <a:gd name="connsiteX1" fmla="*/ 162655 w 773778"/>
              <a:gd name="connsiteY1" fmla="*/ 66709 h 407444"/>
              <a:gd name="connsiteX2" fmla="*/ 245205 w 773778"/>
              <a:gd name="connsiteY2" fmla="*/ 85759 h 407444"/>
              <a:gd name="connsiteX3" fmla="*/ 499205 w 773778"/>
              <a:gd name="connsiteY3" fmla="*/ 187359 h 407444"/>
              <a:gd name="connsiteX4" fmla="*/ 613505 w 773778"/>
              <a:gd name="connsiteY4" fmla="*/ 257209 h 407444"/>
              <a:gd name="connsiteX5" fmla="*/ 603980 w 773778"/>
              <a:gd name="connsiteY5" fmla="*/ 238159 h 407444"/>
              <a:gd name="connsiteX6" fmla="*/ 772255 w 773778"/>
              <a:gd name="connsiteY6" fmla="*/ 406434 h 407444"/>
              <a:gd name="connsiteX7" fmla="*/ 680180 w 773778"/>
              <a:gd name="connsiteY7" fmla="*/ 304834 h 407444"/>
              <a:gd name="connsiteX8" fmla="*/ 562705 w 773778"/>
              <a:gd name="connsiteY8" fmla="*/ 231809 h 407444"/>
              <a:gd name="connsiteX9" fmla="*/ 318230 w 773778"/>
              <a:gd name="connsiteY9" fmla="*/ 152434 h 407444"/>
              <a:gd name="connsiteX10" fmla="*/ 416655 w 773778"/>
              <a:gd name="connsiteY10" fmla="*/ 171484 h 407444"/>
              <a:gd name="connsiteX11" fmla="*/ 45180 w 773778"/>
              <a:gd name="connsiteY11" fmla="*/ 34959 h 407444"/>
              <a:gd name="connsiteX12" fmla="*/ 67405 w 773778"/>
              <a:gd name="connsiteY12" fmla="*/ 28609 h 407444"/>
              <a:gd name="connsiteX13" fmla="*/ 730 w 773778"/>
              <a:gd name="connsiteY13" fmla="*/ 34 h 407444"/>
              <a:gd name="connsiteX14" fmla="*/ 118205 w 773778"/>
              <a:gd name="connsiteY14" fmla="*/ 34959 h 407444"/>
              <a:gd name="connsiteX15" fmla="*/ 165830 w 773778"/>
              <a:gd name="connsiteY15" fmla="*/ 41309 h 407444"/>
              <a:gd name="connsiteX16" fmla="*/ 7080 w 773778"/>
              <a:gd name="connsiteY16" fmla="*/ 54009 h 407444"/>
              <a:gd name="connsiteX17" fmla="*/ 270605 w 773778"/>
              <a:gd name="connsiteY17" fmla="*/ 44484 h 407444"/>
              <a:gd name="connsiteX18" fmla="*/ 318230 w 773778"/>
              <a:gd name="connsiteY18" fmla="*/ 60359 h 40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3778" h="407444">
                <a:moveTo>
                  <a:pt x="318230" y="60359"/>
                </a:moveTo>
                <a:cubicBezTo>
                  <a:pt x="300238" y="64063"/>
                  <a:pt x="174826" y="62476"/>
                  <a:pt x="162655" y="66709"/>
                </a:cubicBezTo>
                <a:cubicBezTo>
                  <a:pt x="150484" y="70942"/>
                  <a:pt x="189113" y="65651"/>
                  <a:pt x="245205" y="85759"/>
                </a:cubicBezTo>
                <a:cubicBezTo>
                  <a:pt x="301297" y="105867"/>
                  <a:pt x="437822" y="158784"/>
                  <a:pt x="499205" y="187359"/>
                </a:cubicBezTo>
                <a:cubicBezTo>
                  <a:pt x="560588" y="215934"/>
                  <a:pt x="613505" y="257209"/>
                  <a:pt x="613505" y="257209"/>
                </a:cubicBezTo>
                <a:cubicBezTo>
                  <a:pt x="630967" y="265676"/>
                  <a:pt x="577522" y="213288"/>
                  <a:pt x="603980" y="238159"/>
                </a:cubicBezTo>
                <a:cubicBezTo>
                  <a:pt x="630438" y="263030"/>
                  <a:pt x="759555" y="395322"/>
                  <a:pt x="772255" y="406434"/>
                </a:cubicBezTo>
                <a:cubicBezTo>
                  <a:pt x="784955" y="417546"/>
                  <a:pt x="715105" y="333938"/>
                  <a:pt x="680180" y="304834"/>
                </a:cubicBezTo>
                <a:cubicBezTo>
                  <a:pt x="645255" y="275730"/>
                  <a:pt x="623030" y="257209"/>
                  <a:pt x="562705" y="231809"/>
                </a:cubicBezTo>
                <a:cubicBezTo>
                  <a:pt x="502380" y="206409"/>
                  <a:pt x="342572" y="162488"/>
                  <a:pt x="318230" y="152434"/>
                </a:cubicBezTo>
                <a:cubicBezTo>
                  <a:pt x="293888" y="142380"/>
                  <a:pt x="462163" y="191063"/>
                  <a:pt x="416655" y="171484"/>
                </a:cubicBezTo>
                <a:cubicBezTo>
                  <a:pt x="371147" y="151905"/>
                  <a:pt x="103388" y="58772"/>
                  <a:pt x="45180" y="34959"/>
                </a:cubicBezTo>
                <a:cubicBezTo>
                  <a:pt x="-13028" y="11146"/>
                  <a:pt x="74813" y="34430"/>
                  <a:pt x="67405" y="28609"/>
                </a:cubicBezTo>
                <a:cubicBezTo>
                  <a:pt x="59997" y="22788"/>
                  <a:pt x="-7737" y="-1024"/>
                  <a:pt x="730" y="34"/>
                </a:cubicBezTo>
                <a:cubicBezTo>
                  <a:pt x="9197" y="1092"/>
                  <a:pt x="90688" y="28080"/>
                  <a:pt x="118205" y="34959"/>
                </a:cubicBezTo>
                <a:cubicBezTo>
                  <a:pt x="145722" y="41838"/>
                  <a:pt x="184351" y="38134"/>
                  <a:pt x="165830" y="41309"/>
                </a:cubicBezTo>
                <a:cubicBezTo>
                  <a:pt x="147309" y="44484"/>
                  <a:pt x="7080" y="54009"/>
                  <a:pt x="7080" y="54009"/>
                </a:cubicBezTo>
                <a:lnTo>
                  <a:pt x="270605" y="44484"/>
                </a:lnTo>
                <a:cubicBezTo>
                  <a:pt x="319288" y="43955"/>
                  <a:pt x="336222" y="56655"/>
                  <a:pt x="318230" y="60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C14DA98B-06D1-0984-EA82-43F3E784A9C4}"/>
              </a:ext>
            </a:extLst>
          </p:cNvPr>
          <p:cNvSpPr/>
          <p:nvPr/>
        </p:nvSpPr>
        <p:spPr>
          <a:xfrm>
            <a:off x="3315313" y="5642753"/>
            <a:ext cx="576341" cy="289836"/>
          </a:xfrm>
          <a:custGeom>
            <a:avLst/>
            <a:gdLst>
              <a:gd name="connsiteX0" fmla="*/ 2562 w 576341"/>
              <a:gd name="connsiteY0" fmla="*/ 2397 h 289836"/>
              <a:gd name="connsiteX1" fmla="*/ 374037 w 576341"/>
              <a:gd name="connsiteY1" fmla="*/ 269097 h 289836"/>
              <a:gd name="connsiteX2" fmla="*/ 301012 w 576341"/>
              <a:gd name="connsiteY2" fmla="*/ 265922 h 289836"/>
              <a:gd name="connsiteX3" fmla="*/ 570887 w 576341"/>
              <a:gd name="connsiteY3" fmla="*/ 215122 h 289836"/>
              <a:gd name="connsiteX4" fmla="*/ 485162 w 576341"/>
              <a:gd name="connsiteY4" fmla="*/ 215122 h 289836"/>
              <a:gd name="connsiteX5" fmla="*/ 523262 w 576341"/>
              <a:gd name="connsiteY5" fmla="*/ 205597 h 289836"/>
              <a:gd name="connsiteX6" fmla="*/ 408962 w 576341"/>
              <a:gd name="connsiteY6" fmla="*/ 116697 h 289836"/>
              <a:gd name="connsiteX7" fmla="*/ 516912 w 576341"/>
              <a:gd name="connsiteY7" fmla="*/ 199247 h 289836"/>
              <a:gd name="connsiteX8" fmla="*/ 440712 w 576341"/>
              <a:gd name="connsiteY8" fmla="*/ 211947 h 289836"/>
              <a:gd name="connsiteX9" fmla="*/ 316887 w 576341"/>
              <a:gd name="connsiteY9" fmla="*/ 145272 h 289836"/>
              <a:gd name="connsiteX10" fmla="*/ 459762 w 576341"/>
              <a:gd name="connsiteY10" fmla="*/ 240522 h 289836"/>
              <a:gd name="connsiteX11" fmla="*/ 323237 w 576341"/>
              <a:gd name="connsiteY11" fmla="*/ 234172 h 289836"/>
              <a:gd name="connsiteX12" fmla="*/ 247037 w 576341"/>
              <a:gd name="connsiteY12" fmla="*/ 170672 h 289836"/>
              <a:gd name="connsiteX13" fmla="*/ 332762 w 576341"/>
              <a:gd name="connsiteY13" fmla="*/ 157972 h 289836"/>
              <a:gd name="connsiteX14" fmla="*/ 243862 w 576341"/>
              <a:gd name="connsiteY14" fmla="*/ 173847 h 289836"/>
              <a:gd name="connsiteX15" fmla="*/ 66062 w 576341"/>
              <a:gd name="connsiteY15" fmla="*/ 100822 h 289836"/>
              <a:gd name="connsiteX16" fmla="*/ 202587 w 576341"/>
              <a:gd name="connsiteY16" fmla="*/ 135747 h 289836"/>
              <a:gd name="connsiteX17" fmla="*/ 2562 w 576341"/>
              <a:gd name="connsiteY17" fmla="*/ 2397 h 28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6341" h="289836">
                <a:moveTo>
                  <a:pt x="2562" y="2397"/>
                </a:moveTo>
                <a:cubicBezTo>
                  <a:pt x="31137" y="24622"/>
                  <a:pt x="324295" y="225176"/>
                  <a:pt x="374037" y="269097"/>
                </a:cubicBezTo>
                <a:cubicBezTo>
                  <a:pt x="423779" y="313018"/>
                  <a:pt x="268204" y="274918"/>
                  <a:pt x="301012" y="265922"/>
                </a:cubicBezTo>
                <a:cubicBezTo>
                  <a:pt x="333820" y="256926"/>
                  <a:pt x="540195" y="223589"/>
                  <a:pt x="570887" y="215122"/>
                </a:cubicBezTo>
                <a:cubicBezTo>
                  <a:pt x="601579" y="206655"/>
                  <a:pt x="493100" y="216710"/>
                  <a:pt x="485162" y="215122"/>
                </a:cubicBezTo>
                <a:cubicBezTo>
                  <a:pt x="477224" y="213534"/>
                  <a:pt x="535962" y="222001"/>
                  <a:pt x="523262" y="205597"/>
                </a:cubicBezTo>
                <a:cubicBezTo>
                  <a:pt x="510562" y="189193"/>
                  <a:pt x="410020" y="117755"/>
                  <a:pt x="408962" y="116697"/>
                </a:cubicBezTo>
                <a:cubicBezTo>
                  <a:pt x="407904" y="115639"/>
                  <a:pt x="511620" y="183372"/>
                  <a:pt x="516912" y="199247"/>
                </a:cubicBezTo>
                <a:cubicBezTo>
                  <a:pt x="522204" y="215122"/>
                  <a:pt x="474049" y="220943"/>
                  <a:pt x="440712" y="211947"/>
                </a:cubicBezTo>
                <a:cubicBezTo>
                  <a:pt x="407375" y="202951"/>
                  <a:pt x="313712" y="140510"/>
                  <a:pt x="316887" y="145272"/>
                </a:cubicBezTo>
                <a:cubicBezTo>
                  <a:pt x="320062" y="150034"/>
                  <a:pt x="458704" y="225705"/>
                  <a:pt x="459762" y="240522"/>
                </a:cubicBezTo>
                <a:cubicBezTo>
                  <a:pt x="460820" y="255339"/>
                  <a:pt x="358691" y="245814"/>
                  <a:pt x="323237" y="234172"/>
                </a:cubicBezTo>
                <a:cubicBezTo>
                  <a:pt x="287783" y="222530"/>
                  <a:pt x="245450" y="183372"/>
                  <a:pt x="247037" y="170672"/>
                </a:cubicBezTo>
                <a:cubicBezTo>
                  <a:pt x="248624" y="157972"/>
                  <a:pt x="333291" y="157443"/>
                  <a:pt x="332762" y="157972"/>
                </a:cubicBezTo>
                <a:cubicBezTo>
                  <a:pt x="332233" y="158501"/>
                  <a:pt x="288312" y="183372"/>
                  <a:pt x="243862" y="173847"/>
                </a:cubicBezTo>
                <a:cubicBezTo>
                  <a:pt x="199412" y="164322"/>
                  <a:pt x="72941" y="107172"/>
                  <a:pt x="66062" y="100822"/>
                </a:cubicBezTo>
                <a:cubicBezTo>
                  <a:pt x="59183" y="94472"/>
                  <a:pt x="211583" y="152151"/>
                  <a:pt x="202587" y="135747"/>
                </a:cubicBezTo>
                <a:cubicBezTo>
                  <a:pt x="193591" y="119343"/>
                  <a:pt x="-26013" y="-19828"/>
                  <a:pt x="2562" y="2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209297F4-5D6E-BB3C-754C-4605C787E5EE}"/>
              </a:ext>
            </a:extLst>
          </p:cNvPr>
          <p:cNvSpPr/>
          <p:nvPr/>
        </p:nvSpPr>
        <p:spPr>
          <a:xfrm>
            <a:off x="3528093" y="5731864"/>
            <a:ext cx="1517636" cy="500246"/>
          </a:xfrm>
          <a:custGeom>
            <a:avLst/>
            <a:gdLst>
              <a:gd name="connsiteX0" fmla="*/ 37432 w 1517636"/>
              <a:gd name="connsiteY0" fmla="*/ 11711 h 500246"/>
              <a:gd name="connsiteX1" fmla="*/ 1428082 w 1517636"/>
              <a:gd name="connsiteY1" fmla="*/ 468911 h 500246"/>
              <a:gd name="connsiteX2" fmla="*/ 1351882 w 1517636"/>
              <a:gd name="connsiteY2" fmla="*/ 443511 h 500246"/>
              <a:gd name="connsiteX3" fmla="*/ 1129632 w 1517636"/>
              <a:gd name="connsiteY3" fmla="*/ 310161 h 500246"/>
              <a:gd name="connsiteX4" fmla="*/ 1247107 w 1517636"/>
              <a:gd name="connsiteY4" fmla="*/ 389536 h 500246"/>
              <a:gd name="connsiteX5" fmla="*/ 735932 w 1517636"/>
              <a:gd name="connsiteY5" fmla="*/ 205386 h 500246"/>
              <a:gd name="connsiteX6" fmla="*/ 1120107 w 1517636"/>
              <a:gd name="connsiteY6" fmla="*/ 357786 h 500246"/>
              <a:gd name="connsiteX7" fmla="*/ 593057 w 1517636"/>
              <a:gd name="connsiteY7" fmla="*/ 176811 h 500246"/>
              <a:gd name="connsiteX8" fmla="*/ 621632 w 1517636"/>
              <a:gd name="connsiteY8" fmla="*/ 183161 h 500246"/>
              <a:gd name="connsiteX9" fmla="*/ 408907 w 1517636"/>
              <a:gd name="connsiteY9" fmla="*/ 122836 h 500246"/>
              <a:gd name="connsiteX10" fmla="*/ 466057 w 1517636"/>
              <a:gd name="connsiteY10" fmla="*/ 154586 h 500246"/>
              <a:gd name="connsiteX11" fmla="*/ 304132 w 1517636"/>
              <a:gd name="connsiteY11" fmla="*/ 59336 h 500246"/>
              <a:gd name="connsiteX12" fmla="*/ 386682 w 1517636"/>
              <a:gd name="connsiteY12" fmla="*/ 129186 h 500246"/>
              <a:gd name="connsiteX13" fmla="*/ 37432 w 1517636"/>
              <a:gd name="connsiteY13" fmla="*/ 11711 h 50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7636" h="500246">
                <a:moveTo>
                  <a:pt x="37432" y="11711"/>
                </a:moveTo>
                <a:lnTo>
                  <a:pt x="1428082" y="468911"/>
                </a:lnTo>
                <a:cubicBezTo>
                  <a:pt x="1647157" y="540878"/>
                  <a:pt x="1401624" y="469969"/>
                  <a:pt x="1351882" y="443511"/>
                </a:cubicBezTo>
                <a:cubicBezTo>
                  <a:pt x="1302140" y="417053"/>
                  <a:pt x="1147095" y="319157"/>
                  <a:pt x="1129632" y="310161"/>
                </a:cubicBezTo>
                <a:cubicBezTo>
                  <a:pt x="1112170" y="301165"/>
                  <a:pt x="1312724" y="406999"/>
                  <a:pt x="1247107" y="389536"/>
                </a:cubicBezTo>
                <a:cubicBezTo>
                  <a:pt x="1181490" y="372074"/>
                  <a:pt x="757098" y="210678"/>
                  <a:pt x="735932" y="205386"/>
                </a:cubicBezTo>
                <a:cubicBezTo>
                  <a:pt x="714766" y="200094"/>
                  <a:pt x="1143919" y="362548"/>
                  <a:pt x="1120107" y="357786"/>
                </a:cubicBezTo>
                <a:cubicBezTo>
                  <a:pt x="1096295" y="353024"/>
                  <a:pt x="676136" y="205915"/>
                  <a:pt x="593057" y="176811"/>
                </a:cubicBezTo>
                <a:cubicBezTo>
                  <a:pt x="509978" y="147707"/>
                  <a:pt x="621632" y="183161"/>
                  <a:pt x="621632" y="183161"/>
                </a:cubicBezTo>
                <a:cubicBezTo>
                  <a:pt x="590940" y="174165"/>
                  <a:pt x="434836" y="127598"/>
                  <a:pt x="408907" y="122836"/>
                </a:cubicBezTo>
                <a:cubicBezTo>
                  <a:pt x="382978" y="118074"/>
                  <a:pt x="483520" y="165169"/>
                  <a:pt x="466057" y="154586"/>
                </a:cubicBezTo>
                <a:cubicBezTo>
                  <a:pt x="448595" y="144003"/>
                  <a:pt x="317361" y="63569"/>
                  <a:pt x="304132" y="59336"/>
                </a:cubicBezTo>
                <a:cubicBezTo>
                  <a:pt x="290903" y="55103"/>
                  <a:pt x="425311" y="136594"/>
                  <a:pt x="386682" y="129186"/>
                </a:cubicBezTo>
                <a:cubicBezTo>
                  <a:pt x="348053" y="121778"/>
                  <a:pt x="-136135" y="-44910"/>
                  <a:pt x="37432" y="1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D6E97C85-B5B2-1543-9FEB-1803A1CA3226}"/>
              </a:ext>
            </a:extLst>
          </p:cNvPr>
          <p:cNvSpPr/>
          <p:nvPr/>
        </p:nvSpPr>
        <p:spPr>
          <a:xfrm>
            <a:off x="3776826" y="5860979"/>
            <a:ext cx="1347646" cy="514465"/>
          </a:xfrm>
          <a:custGeom>
            <a:avLst/>
            <a:gdLst>
              <a:gd name="connsiteX0" fmla="*/ 4599 w 1347646"/>
              <a:gd name="connsiteY0" fmla="*/ 73096 h 514465"/>
              <a:gd name="connsiteX1" fmla="*/ 347499 w 1347646"/>
              <a:gd name="connsiteY1" fmla="*/ 82621 h 514465"/>
              <a:gd name="connsiteX2" fmla="*/ 931699 w 1347646"/>
              <a:gd name="connsiteY2" fmla="*/ 308046 h 514465"/>
              <a:gd name="connsiteX3" fmla="*/ 817399 w 1347646"/>
              <a:gd name="connsiteY3" fmla="*/ 304871 h 514465"/>
              <a:gd name="connsiteX4" fmla="*/ 1106324 w 1347646"/>
              <a:gd name="connsiteY4" fmla="*/ 384246 h 514465"/>
              <a:gd name="connsiteX5" fmla="*/ 1347624 w 1347646"/>
              <a:gd name="connsiteY5" fmla="*/ 514421 h 514465"/>
              <a:gd name="connsiteX6" fmla="*/ 1122199 w 1347646"/>
              <a:gd name="connsiteY6" fmla="*/ 400121 h 514465"/>
              <a:gd name="connsiteX7" fmla="*/ 766599 w 1347646"/>
              <a:gd name="connsiteY7" fmla="*/ 222321 h 514465"/>
              <a:gd name="connsiteX8" fmla="*/ 630074 w 1347646"/>
              <a:gd name="connsiteY8" fmla="*/ 212796 h 514465"/>
              <a:gd name="connsiteX9" fmla="*/ 620549 w 1347646"/>
              <a:gd name="connsiteY9" fmla="*/ 184221 h 514465"/>
              <a:gd name="connsiteX10" fmla="*/ 201449 w 1347646"/>
              <a:gd name="connsiteY10" fmla="*/ 34996 h 514465"/>
              <a:gd name="connsiteX11" fmla="*/ 217324 w 1347646"/>
              <a:gd name="connsiteY11" fmla="*/ 9596 h 514465"/>
              <a:gd name="connsiteX12" fmla="*/ 191924 w 1347646"/>
              <a:gd name="connsiteY12" fmla="*/ 25471 h 514465"/>
              <a:gd name="connsiteX13" fmla="*/ 77624 w 1347646"/>
              <a:gd name="connsiteY13" fmla="*/ 71 h 514465"/>
              <a:gd name="connsiteX14" fmla="*/ 118899 w 1347646"/>
              <a:gd name="connsiteY14" fmla="*/ 34996 h 514465"/>
              <a:gd name="connsiteX15" fmla="*/ 147474 w 1347646"/>
              <a:gd name="connsiteY15" fmla="*/ 66746 h 514465"/>
              <a:gd name="connsiteX16" fmla="*/ 4599 w 1347646"/>
              <a:gd name="connsiteY16" fmla="*/ 73096 h 5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7646" h="514465">
                <a:moveTo>
                  <a:pt x="4599" y="73096"/>
                </a:moveTo>
                <a:cubicBezTo>
                  <a:pt x="37937" y="75742"/>
                  <a:pt x="192982" y="43463"/>
                  <a:pt x="347499" y="82621"/>
                </a:cubicBezTo>
                <a:cubicBezTo>
                  <a:pt x="502016" y="121779"/>
                  <a:pt x="853382" y="271004"/>
                  <a:pt x="931699" y="308046"/>
                </a:cubicBezTo>
                <a:cubicBezTo>
                  <a:pt x="1010016" y="345088"/>
                  <a:pt x="788295" y="292171"/>
                  <a:pt x="817399" y="304871"/>
                </a:cubicBezTo>
                <a:cubicBezTo>
                  <a:pt x="846503" y="317571"/>
                  <a:pt x="1017953" y="349321"/>
                  <a:pt x="1106324" y="384246"/>
                </a:cubicBezTo>
                <a:cubicBezTo>
                  <a:pt x="1194695" y="419171"/>
                  <a:pt x="1344978" y="511775"/>
                  <a:pt x="1347624" y="514421"/>
                </a:cubicBezTo>
                <a:cubicBezTo>
                  <a:pt x="1350270" y="517067"/>
                  <a:pt x="1122199" y="400121"/>
                  <a:pt x="1122199" y="400121"/>
                </a:cubicBezTo>
                <a:cubicBezTo>
                  <a:pt x="1025362" y="351438"/>
                  <a:pt x="848620" y="253542"/>
                  <a:pt x="766599" y="222321"/>
                </a:cubicBezTo>
                <a:cubicBezTo>
                  <a:pt x="684578" y="191100"/>
                  <a:pt x="654416" y="219146"/>
                  <a:pt x="630074" y="212796"/>
                </a:cubicBezTo>
                <a:cubicBezTo>
                  <a:pt x="605732" y="206446"/>
                  <a:pt x="691986" y="213854"/>
                  <a:pt x="620549" y="184221"/>
                </a:cubicBezTo>
                <a:cubicBezTo>
                  <a:pt x="549112" y="154588"/>
                  <a:pt x="268653" y="64100"/>
                  <a:pt x="201449" y="34996"/>
                </a:cubicBezTo>
                <a:cubicBezTo>
                  <a:pt x="134245" y="5892"/>
                  <a:pt x="218911" y="11183"/>
                  <a:pt x="217324" y="9596"/>
                </a:cubicBezTo>
                <a:cubicBezTo>
                  <a:pt x="215737" y="8009"/>
                  <a:pt x="215207" y="27058"/>
                  <a:pt x="191924" y="25471"/>
                </a:cubicBezTo>
                <a:cubicBezTo>
                  <a:pt x="168641" y="23883"/>
                  <a:pt x="89795" y="-1516"/>
                  <a:pt x="77624" y="71"/>
                </a:cubicBezTo>
                <a:cubicBezTo>
                  <a:pt x="65453" y="1658"/>
                  <a:pt x="107257" y="23883"/>
                  <a:pt x="118899" y="34996"/>
                </a:cubicBezTo>
                <a:cubicBezTo>
                  <a:pt x="130541" y="46108"/>
                  <a:pt x="165466" y="59867"/>
                  <a:pt x="147474" y="66746"/>
                </a:cubicBezTo>
                <a:cubicBezTo>
                  <a:pt x="129482" y="73625"/>
                  <a:pt x="-28739" y="70450"/>
                  <a:pt x="4599" y="73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9B2DD2DE-7FBA-B8D1-497C-CBD9C2DB5391}"/>
              </a:ext>
            </a:extLst>
          </p:cNvPr>
          <p:cNvSpPr/>
          <p:nvPr/>
        </p:nvSpPr>
        <p:spPr>
          <a:xfrm>
            <a:off x="3269819" y="6169025"/>
            <a:ext cx="466354" cy="500328"/>
          </a:xfrm>
          <a:custGeom>
            <a:avLst/>
            <a:gdLst>
              <a:gd name="connsiteX0" fmla="*/ 86156 w 466354"/>
              <a:gd name="connsiteY0" fmla="*/ 203200 h 500328"/>
              <a:gd name="connsiteX1" fmla="*/ 86156 w 466354"/>
              <a:gd name="connsiteY1" fmla="*/ 301625 h 500328"/>
              <a:gd name="connsiteX2" fmla="*/ 314756 w 466354"/>
              <a:gd name="connsiteY2" fmla="*/ 393700 h 500328"/>
              <a:gd name="connsiteX3" fmla="*/ 257606 w 466354"/>
              <a:gd name="connsiteY3" fmla="*/ 396875 h 500328"/>
              <a:gd name="connsiteX4" fmla="*/ 463981 w 466354"/>
              <a:gd name="connsiteY4" fmla="*/ 498475 h 500328"/>
              <a:gd name="connsiteX5" fmla="*/ 371906 w 466354"/>
              <a:gd name="connsiteY5" fmla="*/ 463550 h 500328"/>
              <a:gd name="connsiteX6" fmla="*/ 406831 w 466354"/>
              <a:gd name="connsiteY6" fmla="*/ 476250 h 500328"/>
              <a:gd name="connsiteX7" fmla="*/ 25831 w 466354"/>
              <a:gd name="connsiteY7" fmla="*/ 295275 h 500328"/>
              <a:gd name="connsiteX8" fmla="*/ 70281 w 466354"/>
              <a:gd name="connsiteY8" fmla="*/ 298450 h 500328"/>
              <a:gd name="connsiteX9" fmla="*/ 431 w 466354"/>
              <a:gd name="connsiteY9" fmla="*/ 215900 h 500328"/>
              <a:gd name="connsiteX10" fmla="*/ 41706 w 466354"/>
              <a:gd name="connsiteY10" fmla="*/ 269875 h 500328"/>
              <a:gd name="connsiteX11" fmla="*/ 60756 w 466354"/>
              <a:gd name="connsiteY11" fmla="*/ 0 h 500328"/>
              <a:gd name="connsiteX12" fmla="*/ 22656 w 466354"/>
              <a:gd name="connsiteY12" fmla="*/ 266700 h 500328"/>
              <a:gd name="connsiteX13" fmla="*/ 86156 w 466354"/>
              <a:gd name="connsiteY13" fmla="*/ 203200 h 50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6354" h="500328">
                <a:moveTo>
                  <a:pt x="86156" y="203200"/>
                </a:moveTo>
                <a:cubicBezTo>
                  <a:pt x="96739" y="209021"/>
                  <a:pt x="48056" y="269875"/>
                  <a:pt x="86156" y="301625"/>
                </a:cubicBezTo>
                <a:cubicBezTo>
                  <a:pt x="124256" y="333375"/>
                  <a:pt x="286181" y="377825"/>
                  <a:pt x="314756" y="393700"/>
                </a:cubicBezTo>
                <a:cubicBezTo>
                  <a:pt x="343331" y="409575"/>
                  <a:pt x="232735" y="379413"/>
                  <a:pt x="257606" y="396875"/>
                </a:cubicBezTo>
                <a:cubicBezTo>
                  <a:pt x="282477" y="414337"/>
                  <a:pt x="444931" y="487363"/>
                  <a:pt x="463981" y="498475"/>
                </a:cubicBezTo>
                <a:cubicBezTo>
                  <a:pt x="483031" y="509587"/>
                  <a:pt x="381431" y="467254"/>
                  <a:pt x="371906" y="463550"/>
                </a:cubicBezTo>
                <a:cubicBezTo>
                  <a:pt x="362381" y="459846"/>
                  <a:pt x="464510" y="504296"/>
                  <a:pt x="406831" y="476250"/>
                </a:cubicBezTo>
                <a:cubicBezTo>
                  <a:pt x="349152" y="448204"/>
                  <a:pt x="81923" y="324908"/>
                  <a:pt x="25831" y="295275"/>
                </a:cubicBezTo>
                <a:cubicBezTo>
                  <a:pt x="-30261" y="265642"/>
                  <a:pt x="74514" y="311679"/>
                  <a:pt x="70281" y="298450"/>
                </a:cubicBezTo>
                <a:cubicBezTo>
                  <a:pt x="66048" y="285221"/>
                  <a:pt x="5193" y="220662"/>
                  <a:pt x="431" y="215900"/>
                </a:cubicBezTo>
                <a:cubicBezTo>
                  <a:pt x="-4331" y="211138"/>
                  <a:pt x="31652" y="305858"/>
                  <a:pt x="41706" y="269875"/>
                </a:cubicBezTo>
                <a:cubicBezTo>
                  <a:pt x="51760" y="233892"/>
                  <a:pt x="63931" y="529"/>
                  <a:pt x="60756" y="0"/>
                </a:cubicBezTo>
                <a:cubicBezTo>
                  <a:pt x="57581" y="-529"/>
                  <a:pt x="18423" y="232833"/>
                  <a:pt x="22656" y="266700"/>
                </a:cubicBezTo>
                <a:cubicBezTo>
                  <a:pt x="26889" y="300567"/>
                  <a:pt x="75573" y="197379"/>
                  <a:pt x="86156" y="203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D1BA966B-5207-0452-7CAC-A0ED2E407F89}"/>
              </a:ext>
            </a:extLst>
          </p:cNvPr>
          <p:cNvSpPr/>
          <p:nvPr/>
        </p:nvSpPr>
        <p:spPr>
          <a:xfrm>
            <a:off x="3430734" y="6318244"/>
            <a:ext cx="1543563" cy="697147"/>
          </a:xfrm>
          <a:custGeom>
            <a:avLst/>
            <a:gdLst>
              <a:gd name="connsiteX0" fmla="*/ 198291 w 1543563"/>
              <a:gd name="connsiteY0" fmla="*/ 6 h 697147"/>
              <a:gd name="connsiteX1" fmla="*/ 103041 w 1543563"/>
              <a:gd name="connsiteY1" fmla="*/ 158756 h 697147"/>
              <a:gd name="connsiteX2" fmla="*/ 245916 w 1543563"/>
              <a:gd name="connsiteY2" fmla="*/ 241306 h 697147"/>
              <a:gd name="connsiteX3" fmla="*/ 144316 w 1543563"/>
              <a:gd name="connsiteY3" fmla="*/ 241306 h 697147"/>
              <a:gd name="connsiteX4" fmla="*/ 439591 w 1543563"/>
              <a:gd name="connsiteY4" fmla="*/ 361956 h 697147"/>
              <a:gd name="connsiteX5" fmla="*/ 299891 w 1543563"/>
              <a:gd name="connsiteY5" fmla="*/ 244481 h 697147"/>
              <a:gd name="connsiteX6" fmla="*/ 614216 w 1543563"/>
              <a:gd name="connsiteY6" fmla="*/ 400056 h 697147"/>
              <a:gd name="connsiteX7" fmla="*/ 1046016 w 1543563"/>
              <a:gd name="connsiteY7" fmla="*/ 536581 h 697147"/>
              <a:gd name="connsiteX8" fmla="*/ 925366 w 1543563"/>
              <a:gd name="connsiteY8" fmla="*/ 514356 h 697147"/>
              <a:gd name="connsiteX9" fmla="*/ 1134916 w 1543563"/>
              <a:gd name="connsiteY9" fmla="*/ 565156 h 697147"/>
              <a:gd name="connsiteX10" fmla="*/ 1103166 w 1543563"/>
              <a:gd name="connsiteY10" fmla="*/ 479431 h 697147"/>
              <a:gd name="connsiteX11" fmla="*/ 1198416 w 1543563"/>
              <a:gd name="connsiteY11" fmla="*/ 311156 h 697147"/>
              <a:gd name="connsiteX12" fmla="*/ 1071416 w 1543563"/>
              <a:gd name="connsiteY12" fmla="*/ 533406 h 697147"/>
              <a:gd name="connsiteX13" fmla="*/ 1322241 w 1543563"/>
              <a:gd name="connsiteY13" fmla="*/ 628656 h 697147"/>
              <a:gd name="connsiteX14" fmla="*/ 1519091 w 1543563"/>
              <a:gd name="connsiteY14" fmla="*/ 685806 h 697147"/>
              <a:gd name="connsiteX15" fmla="*/ 738041 w 1543563"/>
              <a:gd name="connsiteY15" fmla="*/ 396881 h 697147"/>
              <a:gd name="connsiteX16" fmla="*/ 547541 w 1543563"/>
              <a:gd name="connsiteY16" fmla="*/ 336556 h 697147"/>
              <a:gd name="connsiteX17" fmla="*/ 503091 w 1543563"/>
              <a:gd name="connsiteY17" fmla="*/ 254006 h 697147"/>
              <a:gd name="connsiteX18" fmla="*/ 1030141 w 1543563"/>
              <a:gd name="connsiteY18" fmla="*/ 517531 h 697147"/>
              <a:gd name="connsiteX19" fmla="*/ 839641 w 1543563"/>
              <a:gd name="connsiteY19" fmla="*/ 457206 h 697147"/>
              <a:gd name="connsiteX20" fmla="*/ 896791 w 1543563"/>
              <a:gd name="connsiteY20" fmla="*/ 479431 h 697147"/>
              <a:gd name="connsiteX21" fmla="*/ 49066 w 1543563"/>
              <a:gd name="connsiteY21" fmla="*/ 206381 h 697147"/>
              <a:gd name="connsiteX22" fmla="*/ 99866 w 1543563"/>
              <a:gd name="connsiteY22" fmla="*/ 158756 h 697147"/>
              <a:gd name="connsiteX23" fmla="*/ 80816 w 1543563"/>
              <a:gd name="connsiteY23" fmla="*/ 34931 h 697147"/>
              <a:gd name="connsiteX24" fmla="*/ 64941 w 1543563"/>
              <a:gd name="connsiteY24" fmla="*/ 165106 h 697147"/>
              <a:gd name="connsiteX25" fmla="*/ 198291 w 1543563"/>
              <a:gd name="connsiteY25" fmla="*/ 6 h 69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3563" h="697147">
                <a:moveTo>
                  <a:pt x="198291" y="6"/>
                </a:moveTo>
                <a:cubicBezTo>
                  <a:pt x="204641" y="-1052"/>
                  <a:pt x="95103" y="118539"/>
                  <a:pt x="103041" y="158756"/>
                </a:cubicBezTo>
                <a:cubicBezTo>
                  <a:pt x="110979" y="198973"/>
                  <a:pt x="239037" y="227548"/>
                  <a:pt x="245916" y="241306"/>
                </a:cubicBezTo>
                <a:cubicBezTo>
                  <a:pt x="252795" y="255064"/>
                  <a:pt x="112037" y="221198"/>
                  <a:pt x="144316" y="241306"/>
                </a:cubicBezTo>
                <a:cubicBezTo>
                  <a:pt x="176595" y="261414"/>
                  <a:pt x="413662" y="361427"/>
                  <a:pt x="439591" y="361956"/>
                </a:cubicBezTo>
                <a:cubicBezTo>
                  <a:pt x="465520" y="362485"/>
                  <a:pt x="270787" y="238131"/>
                  <a:pt x="299891" y="244481"/>
                </a:cubicBezTo>
                <a:cubicBezTo>
                  <a:pt x="328995" y="250831"/>
                  <a:pt x="489862" y="351373"/>
                  <a:pt x="614216" y="400056"/>
                </a:cubicBezTo>
                <a:cubicBezTo>
                  <a:pt x="738570" y="448739"/>
                  <a:pt x="994158" y="517531"/>
                  <a:pt x="1046016" y="536581"/>
                </a:cubicBezTo>
                <a:cubicBezTo>
                  <a:pt x="1097874" y="555631"/>
                  <a:pt x="910549" y="509593"/>
                  <a:pt x="925366" y="514356"/>
                </a:cubicBezTo>
                <a:cubicBezTo>
                  <a:pt x="940183" y="519119"/>
                  <a:pt x="1105283" y="570977"/>
                  <a:pt x="1134916" y="565156"/>
                </a:cubicBezTo>
                <a:cubicBezTo>
                  <a:pt x="1164549" y="559335"/>
                  <a:pt x="1092583" y="521764"/>
                  <a:pt x="1103166" y="479431"/>
                </a:cubicBezTo>
                <a:cubicBezTo>
                  <a:pt x="1113749" y="437098"/>
                  <a:pt x="1203708" y="302160"/>
                  <a:pt x="1198416" y="311156"/>
                </a:cubicBezTo>
                <a:cubicBezTo>
                  <a:pt x="1193124" y="320152"/>
                  <a:pt x="1050779" y="480489"/>
                  <a:pt x="1071416" y="533406"/>
                </a:cubicBezTo>
                <a:cubicBezTo>
                  <a:pt x="1092054" y="586323"/>
                  <a:pt x="1247629" y="603256"/>
                  <a:pt x="1322241" y="628656"/>
                </a:cubicBezTo>
                <a:cubicBezTo>
                  <a:pt x="1396853" y="654056"/>
                  <a:pt x="1616457" y="724435"/>
                  <a:pt x="1519091" y="685806"/>
                </a:cubicBezTo>
                <a:cubicBezTo>
                  <a:pt x="1421725" y="647177"/>
                  <a:pt x="899966" y="455089"/>
                  <a:pt x="738041" y="396881"/>
                </a:cubicBezTo>
                <a:cubicBezTo>
                  <a:pt x="576116" y="338673"/>
                  <a:pt x="586699" y="360369"/>
                  <a:pt x="547541" y="336556"/>
                </a:cubicBezTo>
                <a:cubicBezTo>
                  <a:pt x="508383" y="312744"/>
                  <a:pt x="422658" y="223844"/>
                  <a:pt x="503091" y="254006"/>
                </a:cubicBezTo>
                <a:cubicBezTo>
                  <a:pt x="583524" y="284168"/>
                  <a:pt x="974049" y="483664"/>
                  <a:pt x="1030141" y="517531"/>
                </a:cubicBezTo>
                <a:cubicBezTo>
                  <a:pt x="1086233" y="551398"/>
                  <a:pt x="861866" y="463556"/>
                  <a:pt x="839641" y="457206"/>
                </a:cubicBezTo>
                <a:cubicBezTo>
                  <a:pt x="817416" y="450856"/>
                  <a:pt x="896791" y="479431"/>
                  <a:pt x="896791" y="479431"/>
                </a:cubicBezTo>
                <a:cubicBezTo>
                  <a:pt x="765029" y="437627"/>
                  <a:pt x="181887" y="259827"/>
                  <a:pt x="49066" y="206381"/>
                </a:cubicBezTo>
                <a:cubicBezTo>
                  <a:pt x="-83755" y="152935"/>
                  <a:pt x="94574" y="187331"/>
                  <a:pt x="99866" y="158756"/>
                </a:cubicBezTo>
                <a:cubicBezTo>
                  <a:pt x="105158" y="130181"/>
                  <a:pt x="86637" y="33873"/>
                  <a:pt x="80816" y="34931"/>
                </a:cubicBezTo>
                <a:cubicBezTo>
                  <a:pt x="74995" y="35989"/>
                  <a:pt x="44833" y="167223"/>
                  <a:pt x="64941" y="165106"/>
                </a:cubicBezTo>
                <a:cubicBezTo>
                  <a:pt x="85049" y="162989"/>
                  <a:pt x="191941" y="1064"/>
                  <a:pt x="19829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6B1384D4-3BED-D2C5-A97C-B9EA4D4398A2}"/>
              </a:ext>
            </a:extLst>
          </p:cNvPr>
          <p:cNvSpPr/>
          <p:nvPr/>
        </p:nvSpPr>
        <p:spPr>
          <a:xfrm>
            <a:off x="3132464" y="6328553"/>
            <a:ext cx="891288" cy="354189"/>
          </a:xfrm>
          <a:custGeom>
            <a:avLst/>
            <a:gdLst>
              <a:gd name="connsiteX0" fmla="*/ 23486 w 891288"/>
              <a:gd name="connsiteY0" fmla="*/ 18272 h 354189"/>
              <a:gd name="connsiteX1" fmla="*/ 74286 w 891288"/>
              <a:gd name="connsiteY1" fmla="*/ 43672 h 354189"/>
              <a:gd name="connsiteX2" fmla="*/ 477511 w 891288"/>
              <a:gd name="connsiteY2" fmla="*/ 345297 h 354189"/>
              <a:gd name="connsiteX3" fmla="*/ 388611 w 891288"/>
              <a:gd name="connsiteY3" fmla="*/ 278622 h 354189"/>
              <a:gd name="connsiteX4" fmla="*/ 887086 w 891288"/>
              <a:gd name="connsiteY4" fmla="*/ 326247 h 354189"/>
              <a:gd name="connsiteX5" fmla="*/ 620386 w 891288"/>
              <a:gd name="connsiteY5" fmla="*/ 323072 h 354189"/>
              <a:gd name="connsiteX6" fmla="*/ 487036 w 891288"/>
              <a:gd name="connsiteY6" fmla="*/ 307197 h 354189"/>
              <a:gd name="connsiteX7" fmla="*/ 433061 w 891288"/>
              <a:gd name="connsiteY7" fmla="*/ 227822 h 354189"/>
              <a:gd name="connsiteX8" fmla="*/ 337811 w 891288"/>
              <a:gd name="connsiteY8" fmla="*/ 154797 h 354189"/>
              <a:gd name="connsiteX9" fmla="*/ 258436 w 891288"/>
              <a:gd name="connsiteY9" fmla="*/ 123047 h 354189"/>
              <a:gd name="connsiteX10" fmla="*/ 340986 w 891288"/>
              <a:gd name="connsiteY10" fmla="*/ 202422 h 354189"/>
              <a:gd name="connsiteX11" fmla="*/ 23486 w 891288"/>
              <a:gd name="connsiteY11" fmla="*/ 18272 h 35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1288" h="354189">
                <a:moveTo>
                  <a:pt x="23486" y="18272"/>
                </a:moveTo>
                <a:cubicBezTo>
                  <a:pt x="-20964" y="-8186"/>
                  <a:pt x="-1385" y="-10832"/>
                  <a:pt x="74286" y="43672"/>
                </a:cubicBezTo>
                <a:cubicBezTo>
                  <a:pt x="149957" y="98176"/>
                  <a:pt x="477511" y="345297"/>
                  <a:pt x="477511" y="345297"/>
                </a:cubicBezTo>
                <a:cubicBezTo>
                  <a:pt x="529899" y="384455"/>
                  <a:pt x="320349" y="281797"/>
                  <a:pt x="388611" y="278622"/>
                </a:cubicBezTo>
                <a:cubicBezTo>
                  <a:pt x="456873" y="275447"/>
                  <a:pt x="848457" y="318839"/>
                  <a:pt x="887086" y="326247"/>
                </a:cubicBezTo>
                <a:cubicBezTo>
                  <a:pt x="925715" y="333655"/>
                  <a:pt x="687061" y="326247"/>
                  <a:pt x="620386" y="323072"/>
                </a:cubicBezTo>
                <a:cubicBezTo>
                  <a:pt x="553711" y="319897"/>
                  <a:pt x="518257" y="323072"/>
                  <a:pt x="487036" y="307197"/>
                </a:cubicBezTo>
                <a:cubicBezTo>
                  <a:pt x="455815" y="291322"/>
                  <a:pt x="457932" y="253222"/>
                  <a:pt x="433061" y="227822"/>
                </a:cubicBezTo>
                <a:cubicBezTo>
                  <a:pt x="408190" y="202422"/>
                  <a:pt x="366915" y="172260"/>
                  <a:pt x="337811" y="154797"/>
                </a:cubicBezTo>
                <a:cubicBezTo>
                  <a:pt x="308707" y="137334"/>
                  <a:pt x="257907" y="115110"/>
                  <a:pt x="258436" y="123047"/>
                </a:cubicBezTo>
                <a:cubicBezTo>
                  <a:pt x="258965" y="130985"/>
                  <a:pt x="378028" y="220414"/>
                  <a:pt x="340986" y="202422"/>
                </a:cubicBezTo>
                <a:cubicBezTo>
                  <a:pt x="303944" y="184430"/>
                  <a:pt x="67936" y="44730"/>
                  <a:pt x="23486" y="18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5482B0FB-AEA7-D467-44BE-470519AD62EC}"/>
              </a:ext>
            </a:extLst>
          </p:cNvPr>
          <p:cNvSpPr/>
          <p:nvPr/>
        </p:nvSpPr>
        <p:spPr>
          <a:xfrm>
            <a:off x="3465821" y="6520583"/>
            <a:ext cx="788940" cy="327066"/>
          </a:xfrm>
          <a:custGeom>
            <a:avLst/>
            <a:gdLst>
              <a:gd name="connsiteX0" fmla="*/ 1279 w 788940"/>
              <a:gd name="connsiteY0" fmla="*/ 867 h 327066"/>
              <a:gd name="connsiteX1" fmla="*/ 71129 w 788940"/>
              <a:gd name="connsiteY1" fmla="*/ 38967 h 327066"/>
              <a:gd name="connsiteX2" fmla="*/ 569604 w 788940"/>
              <a:gd name="connsiteY2" fmla="*/ 321542 h 327066"/>
              <a:gd name="connsiteX3" fmla="*/ 414029 w 788940"/>
              <a:gd name="connsiteY3" fmla="*/ 226292 h 327066"/>
              <a:gd name="connsiteX4" fmla="*/ 287029 w 788940"/>
              <a:gd name="connsiteY4" fmla="*/ 226292 h 327066"/>
              <a:gd name="connsiteX5" fmla="*/ 782329 w 788940"/>
              <a:gd name="connsiteY5" fmla="*/ 296142 h 327066"/>
              <a:gd name="connsiteX6" fmla="*/ 563254 w 788940"/>
              <a:gd name="connsiteY6" fmla="*/ 238992 h 327066"/>
              <a:gd name="connsiteX7" fmla="*/ 436254 w 788940"/>
              <a:gd name="connsiteY7" fmla="*/ 178667 h 327066"/>
              <a:gd name="connsiteX8" fmla="*/ 556904 w 788940"/>
              <a:gd name="connsiteY8" fmla="*/ 267567 h 327066"/>
              <a:gd name="connsiteX9" fmla="*/ 150504 w 788940"/>
              <a:gd name="connsiteY9" fmla="*/ 99292 h 327066"/>
              <a:gd name="connsiteX10" fmla="*/ 363229 w 788940"/>
              <a:gd name="connsiteY10" fmla="*/ 13567 h 327066"/>
              <a:gd name="connsiteX11" fmla="*/ 156854 w 788940"/>
              <a:gd name="connsiteY11" fmla="*/ 38967 h 327066"/>
              <a:gd name="connsiteX12" fmla="*/ 90179 w 788940"/>
              <a:gd name="connsiteY12" fmla="*/ 29442 h 327066"/>
              <a:gd name="connsiteX13" fmla="*/ 1279 w 788940"/>
              <a:gd name="connsiteY13" fmla="*/ 867 h 32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940" h="327066">
                <a:moveTo>
                  <a:pt x="1279" y="867"/>
                </a:moveTo>
                <a:cubicBezTo>
                  <a:pt x="-11157" y="-6806"/>
                  <a:pt x="71129" y="38967"/>
                  <a:pt x="71129" y="38967"/>
                </a:cubicBezTo>
                <a:lnTo>
                  <a:pt x="569604" y="321542"/>
                </a:lnTo>
                <a:cubicBezTo>
                  <a:pt x="626754" y="352763"/>
                  <a:pt x="461125" y="242167"/>
                  <a:pt x="414029" y="226292"/>
                </a:cubicBezTo>
                <a:cubicBezTo>
                  <a:pt x="366933" y="210417"/>
                  <a:pt x="225646" y="214650"/>
                  <a:pt x="287029" y="226292"/>
                </a:cubicBezTo>
                <a:cubicBezTo>
                  <a:pt x="348412" y="237934"/>
                  <a:pt x="736292" y="294025"/>
                  <a:pt x="782329" y="296142"/>
                </a:cubicBezTo>
                <a:cubicBezTo>
                  <a:pt x="828366" y="298259"/>
                  <a:pt x="620933" y="258571"/>
                  <a:pt x="563254" y="238992"/>
                </a:cubicBezTo>
                <a:cubicBezTo>
                  <a:pt x="505575" y="219413"/>
                  <a:pt x="437312" y="173905"/>
                  <a:pt x="436254" y="178667"/>
                </a:cubicBezTo>
                <a:cubicBezTo>
                  <a:pt x="435196" y="183429"/>
                  <a:pt x="604529" y="280796"/>
                  <a:pt x="556904" y="267567"/>
                </a:cubicBezTo>
                <a:cubicBezTo>
                  <a:pt x="509279" y="254338"/>
                  <a:pt x="182783" y="141625"/>
                  <a:pt x="150504" y="99292"/>
                </a:cubicBezTo>
                <a:cubicBezTo>
                  <a:pt x="118225" y="56959"/>
                  <a:pt x="362171" y="23621"/>
                  <a:pt x="363229" y="13567"/>
                </a:cubicBezTo>
                <a:cubicBezTo>
                  <a:pt x="364287" y="3513"/>
                  <a:pt x="202362" y="36321"/>
                  <a:pt x="156854" y="38967"/>
                </a:cubicBezTo>
                <a:cubicBezTo>
                  <a:pt x="111346" y="41613"/>
                  <a:pt x="116637" y="34734"/>
                  <a:pt x="90179" y="29442"/>
                </a:cubicBezTo>
                <a:cubicBezTo>
                  <a:pt x="63721" y="24150"/>
                  <a:pt x="30912" y="15683"/>
                  <a:pt x="1279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767774C4-9458-7A29-401B-58DA8AE7607B}"/>
              </a:ext>
            </a:extLst>
          </p:cNvPr>
          <p:cNvSpPr/>
          <p:nvPr/>
        </p:nvSpPr>
        <p:spPr>
          <a:xfrm>
            <a:off x="3781148" y="6622997"/>
            <a:ext cx="886262" cy="388301"/>
          </a:xfrm>
          <a:custGeom>
            <a:avLst/>
            <a:gdLst>
              <a:gd name="connsiteX0" fmla="*/ 277 w 886262"/>
              <a:gd name="connsiteY0" fmla="*/ 47678 h 388301"/>
              <a:gd name="connsiteX1" fmla="*/ 216177 w 886262"/>
              <a:gd name="connsiteY1" fmla="*/ 231828 h 388301"/>
              <a:gd name="connsiteX2" fmla="*/ 406677 w 886262"/>
              <a:gd name="connsiteY2" fmla="*/ 298503 h 388301"/>
              <a:gd name="connsiteX3" fmla="*/ 352702 w 886262"/>
              <a:gd name="connsiteY3" fmla="*/ 269928 h 388301"/>
              <a:gd name="connsiteX4" fmla="*/ 686077 w 886262"/>
              <a:gd name="connsiteY4" fmla="*/ 381053 h 388301"/>
              <a:gd name="connsiteX5" fmla="*/ 708302 w 886262"/>
              <a:gd name="connsiteY5" fmla="*/ 377878 h 388301"/>
              <a:gd name="connsiteX6" fmla="*/ 867052 w 886262"/>
              <a:gd name="connsiteY6" fmla="*/ 342953 h 388301"/>
              <a:gd name="connsiteX7" fmla="*/ 784502 w 886262"/>
              <a:gd name="connsiteY7" fmla="*/ 260403 h 388301"/>
              <a:gd name="connsiteX8" fmla="*/ 870227 w 886262"/>
              <a:gd name="connsiteY8" fmla="*/ 333428 h 388301"/>
              <a:gd name="connsiteX9" fmla="*/ 800377 w 886262"/>
              <a:gd name="connsiteY9" fmla="*/ 320728 h 388301"/>
              <a:gd name="connsiteX10" fmla="*/ 590827 w 886262"/>
              <a:gd name="connsiteY10" fmla="*/ 257228 h 388301"/>
              <a:gd name="connsiteX11" fmla="*/ 886102 w 886262"/>
              <a:gd name="connsiteY11" fmla="*/ 346128 h 388301"/>
              <a:gd name="connsiteX12" fmla="*/ 543202 w 886262"/>
              <a:gd name="connsiteY12" fmla="*/ 342953 h 388301"/>
              <a:gd name="connsiteX13" fmla="*/ 120927 w 886262"/>
              <a:gd name="connsiteY13" fmla="*/ 152453 h 388301"/>
              <a:gd name="connsiteX14" fmla="*/ 282852 w 886262"/>
              <a:gd name="connsiteY14" fmla="*/ 149278 h 388301"/>
              <a:gd name="connsiteX15" fmla="*/ 206652 w 886262"/>
              <a:gd name="connsiteY15" fmla="*/ 149278 h 388301"/>
              <a:gd name="connsiteX16" fmla="*/ 139977 w 886262"/>
              <a:gd name="connsiteY16" fmla="*/ 63553 h 388301"/>
              <a:gd name="connsiteX17" fmla="*/ 54252 w 886262"/>
              <a:gd name="connsiteY17" fmla="*/ 53 h 388301"/>
              <a:gd name="connsiteX18" fmla="*/ 98702 w 886262"/>
              <a:gd name="connsiteY18" fmla="*/ 54028 h 388301"/>
              <a:gd name="connsiteX19" fmla="*/ 168552 w 886262"/>
              <a:gd name="connsiteY19" fmla="*/ 130228 h 388301"/>
              <a:gd name="connsiteX20" fmla="*/ 277 w 886262"/>
              <a:gd name="connsiteY20" fmla="*/ 47678 h 3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6262" h="388301">
                <a:moveTo>
                  <a:pt x="277" y="47678"/>
                </a:moveTo>
                <a:cubicBezTo>
                  <a:pt x="8214" y="64611"/>
                  <a:pt x="148444" y="190024"/>
                  <a:pt x="216177" y="231828"/>
                </a:cubicBezTo>
                <a:cubicBezTo>
                  <a:pt x="283910" y="273632"/>
                  <a:pt x="383923" y="292153"/>
                  <a:pt x="406677" y="298503"/>
                </a:cubicBezTo>
                <a:cubicBezTo>
                  <a:pt x="429431" y="304853"/>
                  <a:pt x="306135" y="256170"/>
                  <a:pt x="352702" y="269928"/>
                </a:cubicBezTo>
                <a:cubicBezTo>
                  <a:pt x="399269" y="283686"/>
                  <a:pt x="626810" y="363061"/>
                  <a:pt x="686077" y="381053"/>
                </a:cubicBezTo>
                <a:cubicBezTo>
                  <a:pt x="745344" y="399045"/>
                  <a:pt x="708302" y="377878"/>
                  <a:pt x="708302" y="377878"/>
                </a:cubicBezTo>
                <a:cubicBezTo>
                  <a:pt x="738464" y="371528"/>
                  <a:pt x="854352" y="362532"/>
                  <a:pt x="867052" y="342953"/>
                </a:cubicBezTo>
                <a:cubicBezTo>
                  <a:pt x="879752" y="323374"/>
                  <a:pt x="783973" y="261990"/>
                  <a:pt x="784502" y="260403"/>
                </a:cubicBezTo>
                <a:cubicBezTo>
                  <a:pt x="785031" y="258816"/>
                  <a:pt x="867581" y="323374"/>
                  <a:pt x="870227" y="333428"/>
                </a:cubicBezTo>
                <a:cubicBezTo>
                  <a:pt x="872873" y="343482"/>
                  <a:pt x="846944" y="333428"/>
                  <a:pt x="800377" y="320728"/>
                </a:cubicBezTo>
                <a:cubicBezTo>
                  <a:pt x="753810" y="308028"/>
                  <a:pt x="590827" y="257228"/>
                  <a:pt x="590827" y="257228"/>
                </a:cubicBezTo>
                <a:cubicBezTo>
                  <a:pt x="605114" y="261461"/>
                  <a:pt x="894039" y="331841"/>
                  <a:pt x="886102" y="346128"/>
                </a:cubicBezTo>
                <a:cubicBezTo>
                  <a:pt x="878165" y="360415"/>
                  <a:pt x="670731" y="375232"/>
                  <a:pt x="543202" y="342953"/>
                </a:cubicBezTo>
                <a:cubicBezTo>
                  <a:pt x="415673" y="310674"/>
                  <a:pt x="164319" y="184732"/>
                  <a:pt x="120927" y="152453"/>
                </a:cubicBezTo>
                <a:cubicBezTo>
                  <a:pt x="77535" y="120174"/>
                  <a:pt x="268565" y="149807"/>
                  <a:pt x="282852" y="149278"/>
                </a:cubicBezTo>
                <a:cubicBezTo>
                  <a:pt x="297140" y="148749"/>
                  <a:pt x="230464" y="163565"/>
                  <a:pt x="206652" y="149278"/>
                </a:cubicBezTo>
                <a:cubicBezTo>
                  <a:pt x="182840" y="134991"/>
                  <a:pt x="165377" y="88424"/>
                  <a:pt x="139977" y="63553"/>
                </a:cubicBezTo>
                <a:cubicBezTo>
                  <a:pt x="114577" y="38682"/>
                  <a:pt x="61131" y="1640"/>
                  <a:pt x="54252" y="53"/>
                </a:cubicBezTo>
                <a:cubicBezTo>
                  <a:pt x="47373" y="-1534"/>
                  <a:pt x="79652" y="32332"/>
                  <a:pt x="98702" y="54028"/>
                </a:cubicBezTo>
                <a:cubicBezTo>
                  <a:pt x="117752" y="75724"/>
                  <a:pt x="180194" y="127053"/>
                  <a:pt x="168552" y="130228"/>
                </a:cubicBezTo>
                <a:cubicBezTo>
                  <a:pt x="156910" y="133403"/>
                  <a:pt x="-7660" y="30745"/>
                  <a:pt x="277" y="47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DDBB94DA-1CD1-4130-2DDA-42FB821086C1}"/>
              </a:ext>
            </a:extLst>
          </p:cNvPr>
          <p:cNvSpPr/>
          <p:nvPr/>
        </p:nvSpPr>
        <p:spPr>
          <a:xfrm>
            <a:off x="4202272" y="6949722"/>
            <a:ext cx="1408021" cy="506668"/>
          </a:xfrm>
          <a:custGeom>
            <a:avLst/>
            <a:gdLst>
              <a:gd name="connsiteX0" fmla="*/ 201453 w 1408021"/>
              <a:gd name="connsiteY0" fmla="*/ 9878 h 506668"/>
              <a:gd name="connsiteX1" fmla="*/ 674528 w 1408021"/>
              <a:gd name="connsiteY1" fmla="*/ 200378 h 506668"/>
              <a:gd name="connsiteX2" fmla="*/ 623728 w 1408021"/>
              <a:gd name="connsiteY2" fmla="*/ 133703 h 506668"/>
              <a:gd name="connsiteX3" fmla="*/ 836453 w 1408021"/>
              <a:gd name="connsiteY3" fmla="*/ 273403 h 506668"/>
              <a:gd name="connsiteX4" fmla="*/ 1046003 w 1408021"/>
              <a:gd name="connsiteY4" fmla="*/ 397228 h 506668"/>
              <a:gd name="connsiteX5" fmla="*/ 960278 w 1408021"/>
              <a:gd name="connsiteY5" fmla="*/ 365478 h 506668"/>
              <a:gd name="connsiteX6" fmla="*/ 1296828 w 1408021"/>
              <a:gd name="connsiteY6" fmla="*/ 486128 h 506668"/>
              <a:gd name="connsiteX7" fmla="*/ 1163478 w 1408021"/>
              <a:gd name="connsiteY7" fmla="*/ 454378 h 506668"/>
              <a:gd name="connsiteX8" fmla="*/ 1404778 w 1408021"/>
              <a:gd name="connsiteY8" fmla="*/ 502003 h 506668"/>
              <a:gd name="connsiteX9" fmla="*/ 953928 w 1408021"/>
              <a:gd name="connsiteY9" fmla="*/ 317853 h 506668"/>
              <a:gd name="connsiteX10" fmla="*/ 525303 w 1408021"/>
              <a:gd name="connsiteY10" fmla="*/ 92428 h 506668"/>
              <a:gd name="connsiteX11" fmla="*/ 604678 w 1408021"/>
              <a:gd name="connsiteY11" fmla="*/ 171803 h 506668"/>
              <a:gd name="connsiteX12" fmla="*/ 407828 w 1408021"/>
              <a:gd name="connsiteY12" fmla="*/ 89253 h 506668"/>
              <a:gd name="connsiteX13" fmla="*/ 626903 w 1408021"/>
              <a:gd name="connsiteY13" fmla="*/ 73378 h 506668"/>
              <a:gd name="connsiteX14" fmla="*/ 709453 w 1408021"/>
              <a:gd name="connsiteY14" fmla="*/ 92428 h 506668"/>
              <a:gd name="connsiteX15" fmla="*/ 477678 w 1408021"/>
              <a:gd name="connsiteY15" fmla="*/ 47978 h 506668"/>
              <a:gd name="connsiteX16" fmla="*/ 455453 w 1408021"/>
              <a:gd name="connsiteY16" fmla="*/ 38453 h 506668"/>
              <a:gd name="connsiteX17" fmla="*/ 445928 w 1408021"/>
              <a:gd name="connsiteY17" fmla="*/ 82903 h 506668"/>
              <a:gd name="connsiteX18" fmla="*/ 296703 w 1408021"/>
              <a:gd name="connsiteY18" fmla="*/ 86078 h 506668"/>
              <a:gd name="connsiteX19" fmla="*/ 1428 w 1408021"/>
              <a:gd name="connsiteY19" fmla="*/ 6703 h 506668"/>
              <a:gd name="connsiteX20" fmla="*/ 430053 w 1408021"/>
              <a:gd name="connsiteY20" fmla="*/ 117828 h 506668"/>
              <a:gd name="connsiteX21" fmla="*/ 271303 w 1408021"/>
              <a:gd name="connsiteY21" fmla="*/ 35278 h 506668"/>
              <a:gd name="connsiteX22" fmla="*/ 201453 w 1408021"/>
              <a:gd name="connsiteY22" fmla="*/ 9878 h 50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08021" h="506668">
                <a:moveTo>
                  <a:pt x="201453" y="9878"/>
                </a:moveTo>
                <a:cubicBezTo>
                  <a:pt x="268657" y="37395"/>
                  <a:pt x="604149" y="179741"/>
                  <a:pt x="674528" y="200378"/>
                </a:cubicBezTo>
                <a:cubicBezTo>
                  <a:pt x="744907" y="221015"/>
                  <a:pt x="596741" y="121532"/>
                  <a:pt x="623728" y="133703"/>
                </a:cubicBezTo>
                <a:cubicBezTo>
                  <a:pt x="650716" y="145874"/>
                  <a:pt x="766074" y="229482"/>
                  <a:pt x="836453" y="273403"/>
                </a:cubicBezTo>
                <a:cubicBezTo>
                  <a:pt x="906832" y="317324"/>
                  <a:pt x="1025366" y="381882"/>
                  <a:pt x="1046003" y="397228"/>
                </a:cubicBezTo>
                <a:cubicBezTo>
                  <a:pt x="1066640" y="412574"/>
                  <a:pt x="960278" y="365478"/>
                  <a:pt x="960278" y="365478"/>
                </a:cubicBezTo>
                <a:lnTo>
                  <a:pt x="1296828" y="486128"/>
                </a:lnTo>
                <a:cubicBezTo>
                  <a:pt x="1330695" y="500945"/>
                  <a:pt x="1145486" y="451732"/>
                  <a:pt x="1163478" y="454378"/>
                </a:cubicBezTo>
                <a:cubicBezTo>
                  <a:pt x="1181470" y="457024"/>
                  <a:pt x="1439703" y="524757"/>
                  <a:pt x="1404778" y="502003"/>
                </a:cubicBezTo>
                <a:cubicBezTo>
                  <a:pt x="1369853" y="479249"/>
                  <a:pt x="1100507" y="386116"/>
                  <a:pt x="953928" y="317853"/>
                </a:cubicBezTo>
                <a:cubicBezTo>
                  <a:pt x="807349" y="249591"/>
                  <a:pt x="583511" y="116770"/>
                  <a:pt x="525303" y="92428"/>
                </a:cubicBezTo>
                <a:cubicBezTo>
                  <a:pt x="467095" y="68086"/>
                  <a:pt x="624257" y="172332"/>
                  <a:pt x="604678" y="171803"/>
                </a:cubicBezTo>
                <a:cubicBezTo>
                  <a:pt x="585099" y="171274"/>
                  <a:pt x="404124" y="105657"/>
                  <a:pt x="407828" y="89253"/>
                </a:cubicBezTo>
                <a:cubicBezTo>
                  <a:pt x="411532" y="72849"/>
                  <a:pt x="576632" y="72849"/>
                  <a:pt x="626903" y="73378"/>
                </a:cubicBezTo>
                <a:cubicBezTo>
                  <a:pt x="677174" y="73907"/>
                  <a:pt x="734324" y="96661"/>
                  <a:pt x="709453" y="92428"/>
                </a:cubicBezTo>
                <a:cubicBezTo>
                  <a:pt x="684582" y="88195"/>
                  <a:pt x="520011" y="56974"/>
                  <a:pt x="477678" y="47978"/>
                </a:cubicBezTo>
                <a:cubicBezTo>
                  <a:pt x="435345" y="38982"/>
                  <a:pt x="460745" y="32632"/>
                  <a:pt x="455453" y="38453"/>
                </a:cubicBezTo>
                <a:cubicBezTo>
                  <a:pt x="450161" y="44274"/>
                  <a:pt x="472386" y="74965"/>
                  <a:pt x="445928" y="82903"/>
                </a:cubicBezTo>
                <a:cubicBezTo>
                  <a:pt x="419470" y="90841"/>
                  <a:pt x="370786" y="98778"/>
                  <a:pt x="296703" y="86078"/>
                </a:cubicBezTo>
                <a:cubicBezTo>
                  <a:pt x="222620" y="73378"/>
                  <a:pt x="-20797" y="1411"/>
                  <a:pt x="1428" y="6703"/>
                </a:cubicBezTo>
                <a:cubicBezTo>
                  <a:pt x="23653" y="11995"/>
                  <a:pt x="385074" y="113066"/>
                  <a:pt x="430053" y="117828"/>
                </a:cubicBezTo>
                <a:cubicBezTo>
                  <a:pt x="475032" y="122590"/>
                  <a:pt x="304640" y="51153"/>
                  <a:pt x="271303" y="35278"/>
                </a:cubicBezTo>
                <a:cubicBezTo>
                  <a:pt x="237966" y="19403"/>
                  <a:pt x="134249" y="-17639"/>
                  <a:pt x="201453" y="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A33C534-699E-C84A-B93D-3160F09AE51E}"/>
              </a:ext>
            </a:extLst>
          </p:cNvPr>
          <p:cNvSpPr/>
          <p:nvPr/>
        </p:nvSpPr>
        <p:spPr>
          <a:xfrm>
            <a:off x="5313997" y="5205773"/>
            <a:ext cx="496296" cy="859867"/>
          </a:xfrm>
          <a:custGeom>
            <a:avLst/>
            <a:gdLst>
              <a:gd name="connsiteX0" fmla="*/ 254953 w 496296"/>
              <a:gd name="connsiteY0" fmla="*/ 1227 h 859867"/>
              <a:gd name="connsiteX1" fmla="*/ 429578 w 496296"/>
              <a:gd name="connsiteY1" fmla="*/ 537802 h 859867"/>
              <a:gd name="connsiteX2" fmla="*/ 445453 w 496296"/>
              <a:gd name="connsiteY2" fmla="*/ 410802 h 859867"/>
              <a:gd name="connsiteX3" fmla="*/ 496253 w 496296"/>
              <a:gd name="connsiteY3" fmla="*/ 782277 h 859867"/>
              <a:gd name="connsiteX4" fmla="*/ 451803 w 496296"/>
              <a:gd name="connsiteY4" fmla="*/ 544152 h 859867"/>
              <a:gd name="connsiteX5" fmla="*/ 334328 w 496296"/>
              <a:gd name="connsiteY5" fmla="*/ 283802 h 859867"/>
              <a:gd name="connsiteX6" fmla="*/ 359728 w 496296"/>
              <a:gd name="connsiteY6" fmla="*/ 652102 h 859867"/>
              <a:gd name="connsiteX7" fmla="*/ 267653 w 496296"/>
              <a:gd name="connsiteY7" fmla="*/ 829902 h 859867"/>
              <a:gd name="connsiteX8" fmla="*/ 289878 w 496296"/>
              <a:gd name="connsiteY8" fmla="*/ 772752 h 859867"/>
              <a:gd name="connsiteX9" fmla="*/ 953 w 496296"/>
              <a:gd name="connsiteY9" fmla="*/ 13927 h 859867"/>
              <a:gd name="connsiteX10" fmla="*/ 191453 w 496296"/>
              <a:gd name="connsiteY10" fmla="*/ 683852 h 859867"/>
              <a:gd name="connsiteX11" fmla="*/ 39053 w 496296"/>
              <a:gd name="connsiteY11" fmla="*/ 483827 h 859867"/>
              <a:gd name="connsiteX12" fmla="*/ 86678 w 496296"/>
              <a:gd name="connsiteY12" fmla="*/ 636227 h 859867"/>
              <a:gd name="connsiteX13" fmla="*/ 153353 w 496296"/>
              <a:gd name="connsiteY13" fmla="*/ 620352 h 859867"/>
              <a:gd name="connsiteX14" fmla="*/ 261303 w 496296"/>
              <a:gd name="connsiteY14" fmla="*/ 718777 h 859867"/>
              <a:gd name="connsiteX15" fmla="*/ 343853 w 496296"/>
              <a:gd name="connsiteY15" fmla="*/ 556852 h 859867"/>
              <a:gd name="connsiteX16" fmla="*/ 381953 w 496296"/>
              <a:gd name="connsiteY16" fmla="*/ 601302 h 859867"/>
              <a:gd name="connsiteX17" fmla="*/ 248603 w 496296"/>
              <a:gd name="connsiteY17" fmla="*/ 166327 h 859867"/>
              <a:gd name="connsiteX18" fmla="*/ 200978 w 496296"/>
              <a:gd name="connsiteY18" fmla="*/ 112352 h 859867"/>
              <a:gd name="connsiteX19" fmla="*/ 445453 w 496296"/>
              <a:gd name="connsiteY19" fmla="*/ 712427 h 859867"/>
              <a:gd name="connsiteX20" fmla="*/ 254953 w 496296"/>
              <a:gd name="connsiteY20" fmla="*/ 1227 h 85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6296" h="859867">
                <a:moveTo>
                  <a:pt x="254953" y="1227"/>
                </a:moveTo>
                <a:cubicBezTo>
                  <a:pt x="252307" y="-27877"/>
                  <a:pt x="397828" y="469540"/>
                  <a:pt x="429578" y="537802"/>
                </a:cubicBezTo>
                <a:cubicBezTo>
                  <a:pt x="461328" y="606065"/>
                  <a:pt x="434341" y="370056"/>
                  <a:pt x="445453" y="410802"/>
                </a:cubicBezTo>
                <a:cubicBezTo>
                  <a:pt x="456566" y="451548"/>
                  <a:pt x="495195" y="760052"/>
                  <a:pt x="496253" y="782277"/>
                </a:cubicBezTo>
                <a:cubicBezTo>
                  <a:pt x="497311" y="804502"/>
                  <a:pt x="478791" y="627231"/>
                  <a:pt x="451803" y="544152"/>
                </a:cubicBezTo>
                <a:cubicBezTo>
                  <a:pt x="424815" y="461073"/>
                  <a:pt x="349674" y="265810"/>
                  <a:pt x="334328" y="283802"/>
                </a:cubicBezTo>
                <a:cubicBezTo>
                  <a:pt x="318982" y="301794"/>
                  <a:pt x="370841" y="561085"/>
                  <a:pt x="359728" y="652102"/>
                </a:cubicBezTo>
                <a:cubicBezTo>
                  <a:pt x="348616" y="743119"/>
                  <a:pt x="279295" y="809794"/>
                  <a:pt x="267653" y="829902"/>
                </a:cubicBezTo>
                <a:cubicBezTo>
                  <a:pt x="256011" y="850010"/>
                  <a:pt x="334328" y="908748"/>
                  <a:pt x="289878" y="772752"/>
                </a:cubicBezTo>
                <a:cubicBezTo>
                  <a:pt x="245428" y="636756"/>
                  <a:pt x="17357" y="28744"/>
                  <a:pt x="953" y="13927"/>
                </a:cubicBezTo>
                <a:cubicBezTo>
                  <a:pt x="-15451" y="-890"/>
                  <a:pt x="185103" y="605535"/>
                  <a:pt x="191453" y="683852"/>
                </a:cubicBezTo>
                <a:cubicBezTo>
                  <a:pt x="197803" y="762169"/>
                  <a:pt x="56515" y="491764"/>
                  <a:pt x="39053" y="483827"/>
                </a:cubicBezTo>
                <a:cubicBezTo>
                  <a:pt x="21591" y="475890"/>
                  <a:pt x="67628" y="613473"/>
                  <a:pt x="86678" y="636227"/>
                </a:cubicBezTo>
                <a:cubicBezTo>
                  <a:pt x="105728" y="658981"/>
                  <a:pt x="124249" y="606594"/>
                  <a:pt x="153353" y="620352"/>
                </a:cubicBezTo>
                <a:cubicBezTo>
                  <a:pt x="182457" y="634110"/>
                  <a:pt x="229553" y="729360"/>
                  <a:pt x="261303" y="718777"/>
                </a:cubicBezTo>
                <a:cubicBezTo>
                  <a:pt x="293053" y="708194"/>
                  <a:pt x="323745" y="576431"/>
                  <a:pt x="343853" y="556852"/>
                </a:cubicBezTo>
                <a:cubicBezTo>
                  <a:pt x="363961" y="537273"/>
                  <a:pt x="397828" y="666389"/>
                  <a:pt x="381953" y="601302"/>
                </a:cubicBezTo>
                <a:cubicBezTo>
                  <a:pt x="366078" y="536215"/>
                  <a:pt x="278765" y="247819"/>
                  <a:pt x="248603" y="166327"/>
                </a:cubicBezTo>
                <a:cubicBezTo>
                  <a:pt x="218441" y="84835"/>
                  <a:pt x="168170" y="21336"/>
                  <a:pt x="200978" y="112352"/>
                </a:cubicBezTo>
                <a:cubicBezTo>
                  <a:pt x="233786" y="203368"/>
                  <a:pt x="432753" y="730419"/>
                  <a:pt x="445453" y="712427"/>
                </a:cubicBezTo>
                <a:cubicBezTo>
                  <a:pt x="458153" y="694435"/>
                  <a:pt x="257599" y="30331"/>
                  <a:pt x="254953" y="1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4FD16648-B4F8-844B-7926-A84AB3F11E03}"/>
              </a:ext>
            </a:extLst>
          </p:cNvPr>
          <p:cNvSpPr/>
          <p:nvPr/>
        </p:nvSpPr>
        <p:spPr>
          <a:xfrm>
            <a:off x="5034801" y="4705985"/>
            <a:ext cx="315343" cy="1315196"/>
          </a:xfrm>
          <a:custGeom>
            <a:avLst/>
            <a:gdLst>
              <a:gd name="connsiteX0" fmla="*/ 38849 w 315343"/>
              <a:gd name="connsiteY0" fmla="*/ 43815 h 1315196"/>
              <a:gd name="connsiteX1" fmla="*/ 70599 w 315343"/>
              <a:gd name="connsiteY1" fmla="*/ 120015 h 1315196"/>
              <a:gd name="connsiteX2" fmla="*/ 175374 w 315343"/>
              <a:gd name="connsiteY2" fmla="*/ 882015 h 1315196"/>
              <a:gd name="connsiteX3" fmla="*/ 315074 w 315343"/>
              <a:gd name="connsiteY3" fmla="*/ 1313815 h 1315196"/>
              <a:gd name="connsiteX4" fmla="*/ 207124 w 315343"/>
              <a:gd name="connsiteY4" fmla="*/ 999490 h 1315196"/>
              <a:gd name="connsiteX5" fmla="*/ 80124 w 315343"/>
              <a:gd name="connsiteY5" fmla="*/ 466090 h 1315196"/>
              <a:gd name="connsiteX6" fmla="*/ 191249 w 315343"/>
              <a:gd name="connsiteY6" fmla="*/ 1310640 h 1315196"/>
              <a:gd name="connsiteX7" fmla="*/ 749 w 315343"/>
              <a:gd name="connsiteY7" fmla="*/ 345440 h 1315196"/>
              <a:gd name="connsiteX8" fmla="*/ 124574 w 315343"/>
              <a:gd name="connsiteY8" fmla="*/ 567690 h 1315196"/>
              <a:gd name="connsiteX9" fmla="*/ 115049 w 315343"/>
              <a:gd name="connsiteY9" fmla="*/ 542290 h 1315196"/>
              <a:gd name="connsiteX10" fmla="*/ 38849 w 315343"/>
              <a:gd name="connsiteY10" fmla="*/ 43815 h 131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343" h="1315196">
                <a:moveTo>
                  <a:pt x="38849" y="43815"/>
                </a:moveTo>
                <a:cubicBezTo>
                  <a:pt x="31441" y="-26564"/>
                  <a:pt x="47845" y="-19685"/>
                  <a:pt x="70599" y="120015"/>
                </a:cubicBezTo>
                <a:cubicBezTo>
                  <a:pt x="93353" y="259715"/>
                  <a:pt x="134628" y="683048"/>
                  <a:pt x="175374" y="882015"/>
                </a:cubicBezTo>
                <a:cubicBezTo>
                  <a:pt x="216120" y="1080982"/>
                  <a:pt x="309782" y="1294236"/>
                  <a:pt x="315074" y="1313815"/>
                </a:cubicBezTo>
                <a:cubicBezTo>
                  <a:pt x="320366" y="1333394"/>
                  <a:pt x="246282" y="1140778"/>
                  <a:pt x="207124" y="999490"/>
                </a:cubicBezTo>
                <a:cubicBezTo>
                  <a:pt x="167966" y="858203"/>
                  <a:pt x="82770" y="414232"/>
                  <a:pt x="80124" y="466090"/>
                </a:cubicBezTo>
                <a:cubicBezTo>
                  <a:pt x="77478" y="517948"/>
                  <a:pt x="204478" y="1330748"/>
                  <a:pt x="191249" y="1310640"/>
                </a:cubicBezTo>
                <a:cubicBezTo>
                  <a:pt x="178020" y="1290532"/>
                  <a:pt x="11862" y="469265"/>
                  <a:pt x="749" y="345440"/>
                </a:cubicBezTo>
                <a:cubicBezTo>
                  <a:pt x="-10364" y="221615"/>
                  <a:pt x="105524" y="534882"/>
                  <a:pt x="124574" y="567690"/>
                </a:cubicBezTo>
                <a:cubicBezTo>
                  <a:pt x="143624" y="600498"/>
                  <a:pt x="127749" y="634365"/>
                  <a:pt x="115049" y="542290"/>
                </a:cubicBezTo>
                <a:cubicBezTo>
                  <a:pt x="102349" y="450215"/>
                  <a:pt x="46257" y="114194"/>
                  <a:pt x="38849" y="43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1E9196A6-B926-09CF-BBAF-15AD8DBC0786}"/>
              </a:ext>
            </a:extLst>
          </p:cNvPr>
          <p:cNvSpPr/>
          <p:nvPr/>
        </p:nvSpPr>
        <p:spPr>
          <a:xfrm>
            <a:off x="4426969" y="3754161"/>
            <a:ext cx="699882" cy="1478280"/>
          </a:xfrm>
          <a:custGeom>
            <a:avLst/>
            <a:gdLst>
              <a:gd name="connsiteX0" fmla="*/ 684781 w 699882"/>
              <a:gd name="connsiteY0" fmla="*/ 17739 h 1478280"/>
              <a:gd name="connsiteX1" fmla="*/ 494281 w 699882"/>
              <a:gd name="connsiteY1" fmla="*/ 595589 h 1478280"/>
              <a:gd name="connsiteX2" fmla="*/ 681606 w 699882"/>
              <a:gd name="connsiteY2" fmla="*/ 954364 h 1478280"/>
              <a:gd name="connsiteX3" fmla="*/ 551431 w 699882"/>
              <a:gd name="connsiteY3" fmla="*/ 792439 h 1478280"/>
              <a:gd name="connsiteX4" fmla="*/ 599056 w 699882"/>
              <a:gd name="connsiteY4" fmla="*/ 1478239 h 1478280"/>
              <a:gd name="connsiteX5" fmla="*/ 583181 w 699882"/>
              <a:gd name="connsiteY5" fmla="*/ 824189 h 1478280"/>
              <a:gd name="connsiteX6" fmla="*/ 427606 w 699882"/>
              <a:gd name="connsiteY6" fmla="*/ 506689 h 1478280"/>
              <a:gd name="connsiteX7" fmla="*/ 535556 w 699882"/>
              <a:gd name="connsiteY7" fmla="*/ 179664 h 1478280"/>
              <a:gd name="connsiteX8" fmla="*/ 313306 w 699882"/>
              <a:gd name="connsiteY8" fmla="*/ 760689 h 1478280"/>
              <a:gd name="connsiteX9" fmla="*/ 8506 w 699882"/>
              <a:gd name="connsiteY9" fmla="*/ 1329014 h 1478280"/>
              <a:gd name="connsiteX10" fmla="*/ 684781 w 699882"/>
              <a:gd name="connsiteY10" fmla="*/ 17739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882" h="1478280">
                <a:moveTo>
                  <a:pt x="684781" y="17739"/>
                </a:moveTo>
                <a:cubicBezTo>
                  <a:pt x="765744" y="-104499"/>
                  <a:pt x="494810" y="439485"/>
                  <a:pt x="494281" y="595589"/>
                </a:cubicBezTo>
                <a:cubicBezTo>
                  <a:pt x="493752" y="751693"/>
                  <a:pt x="672081" y="921556"/>
                  <a:pt x="681606" y="954364"/>
                </a:cubicBezTo>
                <a:cubicBezTo>
                  <a:pt x="691131" y="987172"/>
                  <a:pt x="565189" y="705127"/>
                  <a:pt x="551431" y="792439"/>
                </a:cubicBezTo>
                <a:cubicBezTo>
                  <a:pt x="537673" y="879752"/>
                  <a:pt x="593764" y="1472947"/>
                  <a:pt x="599056" y="1478239"/>
                </a:cubicBezTo>
                <a:cubicBezTo>
                  <a:pt x="604348" y="1483531"/>
                  <a:pt x="611756" y="986114"/>
                  <a:pt x="583181" y="824189"/>
                </a:cubicBezTo>
                <a:cubicBezTo>
                  <a:pt x="554606" y="662264"/>
                  <a:pt x="435544" y="614110"/>
                  <a:pt x="427606" y="506689"/>
                </a:cubicBezTo>
                <a:cubicBezTo>
                  <a:pt x="419668" y="399268"/>
                  <a:pt x="554606" y="137331"/>
                  <a:pt x="535556" y="179664"/>
                </a:cubicBezTo>
                <a:cubicBezTo>
                  <a:pt x="516506" y="221997"/>
                  <a:pt x="401148" y="569131"/>
                  <a:pt x="313306" y="760689"/>
                </a:cubicBezTo>
                <a:cubicBezTo>
                  <a:pt x="225464" y="952247"/>
                  <a:pt x="-51819" y="1447018"/>
                  <a:pt x="8506" y="1329014"/>
                </a:cubicBezTo>
                <a:cubicBezTo>
                  <a:pt x="68831" y="1211010"/>
                  <a:pt x="603818" y="139977"/>
                  <a:pt x="684781" y="17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8CBFA986-E2FD-461C-1FA0-560F8FDC1FE4}"/>
              </a:ext>
            </a:extLst>
          </p:cNvPr>
          <p:cNvSpPr/>
          <p:nvPr/>
        </p:nvSpPr>
        <p:spPr>
          <a:xfrm>
            <a:off x="3391812" y="5627287"/>
            <a:ext cx="1678663" cy="519513"/>
          </a:xfrm>
          <a:custGeom>
            <a:avLst/>
            <a:gdLst>
              <a:gd name="connsiteX0" fmla="*/ 18138 w 1678663"/>
              <a:gd name="connsiteY0" fmla="*/ 8338 h 519513"/>
              <a:gd name="connsiteX1" fmla="*/ 329288 w 1678663"/>
              <a:gd name="connsiteY1" fmla="*/ 100413 h 519513"/>
              <a:gd name="connsiteX2" fmla="*/ 332463 w 1678663"/>
              <a:gd name="connsiteY2" fmla="*/ 94063 h 519513"/>
              <a:gd name="connsiteX3" fmla="*/ 1516738 w 1678663"/>
              <a:gd name="connsiteY3" fmla="*/ 468713 h 519513"/>
              <a:gd name="connsiteX4" fmla="*/ 1678663 w 1678663"/>
              <a:gd name="connsiteY4" fmla="*/ 519513 h 519513"/>
              <a:gd name="connsiteX5" fmla="*/ 1399263 w 1678663"/>
              <a:gd name="connsiteY5" fmla="*/ 421088 h 519513"/>
              <a:gd name="connsiteX6" fmla="*/ 183238 w 1678663"/>
              <a:gd name="connsiteY6" fmla="*/ 49613 h 519513"/>
              <a:gd name="connsiteX7" fmla="*/ 18138 w 1678663"/>
              <a:gd name="connsiteY7" fmla="*/ 8338 h 51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663" h="519513">
                <a:moveTo>
                  <a:pt x="18138" y="8338"/>
                </a:moveTo>
                <a:cubicBezTo>
                  <a:pt x="42480" y="16805"/>
                  <a:pt x="329288" y="100413"/>
                  <a:pt x="329288" y="100413"/>
                </a:cubicBezTo>
                <a:cubicBezTo>
                  <a:pt x="381675" y="114700"/>
                  <a:pt x="332463" y="94063"/>
                  <a:pt x="332463" y="94063"/>
                </a:cubicBezTo>
                <a:lnTo>
                  <a:pt x="1516738" y="468713"/>
                </a:lnTo>
                <a:lnTo>
                  <a:pt x="1678663" y="519513"/>
                </a:lnTo>
                <a:cubicBezTo>
                  <a:pt x="1659084" y="511575"/>
                  <a:pt x="1399263" y="421088"/>
                  <a:pt x="1399263" y="421088"/>
                </a:cubicBezTo>
                <a:lnTo>
                  <a:pt x="183238" y="49613"/>
                </a:lnTo>
                <a:cubicBezTo>
                  <a:pt x="-42187" y="-17062"/>
                  <a:pt x="-6204" y="-129"/>
                  <a:pt x="18138" y="8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69852D3A-7A15-4B2D-DB79-5DB3581D2D4A}"/>
              </a:ext>
            </a:extLst>
          </p:cNvPr>
          <p:cNvSpPr/>
          <p:nvPr/>
        </p:nvSpPr>
        <p:spPr>
          <a:xfrm>
            <a:off x="3584223" y="6273040"/>
            <a:ext cx="390065" cy="395458"/>
          </a:xfrm>
          <a:custGeom>
            <a:avLst/>
            <a:gdLst>
              <a:gd name="connsiteX0" fmla="*/ 305152 w 390065"/>
              <a:gd name="connsiteY0" fmla="*/ 29335 h 395458"/>
              <a:gd name="connsiteX1" fmla="*/ 282927 w 390065"/>
              <a:gd name="connsiteY1" fmla="*/ 197610 h 395458"/>
              <a:gd name="connsiteX2" fmla="*/ 314677 w 390065"/>
              <a:gd name="connsiteY2" fmla="*/ 391285 h 395458"/>
              <a:gd name="connsiteX3" fmla="*/ 321027 w 390065"/>
              <a:gd name="connsiteY3" fmla="*/ 324610 h 395458"/>
              <a:gd name="connsiteX4" fmla="*/ 225777 w 390065"/>
              <a:gd name="connsiteY4" fmla="*/ 254760 h 395458"/>
              <a:gd name="connsiteX5" fmla="*/ 181327 w 390065"/>
              <a:gd name="connsiteY5" fmla="*/ 219835 h 395458"/>
              <a:gd name="connsiteX6" fmla="*/ 121002 w 390065"/>
              <a:gd name="connsiteY6" fmla="*/ 760 h 395458"/>
              <a:gd name="connsiteX7" fmla="*/ 162277 w 390065"/>
              <a:gd name="connsiteY7" fmla="*/ 149985 h 395458"/>
              <a:gd name="connsiteX8" fmla="*/ 165452 w 390065"/>
              <a:gd name="connsiteY8" fmla="*/ 213485 h 395458"/>
              <a:gd name="connsiteX9" fmla="*/ 352 w 390065"/>
              <a:gd name="connsiteY9" fmla="*/ 127760 h 395458"/>
              <a:gd name="connsiteX10" fmla="*/ 216252 w 390065"/>
              <a:gd name="connsiteY10" fmla="*/ 229360 h 395458"/>
              <a:gd name="connsiteX11" fmla="*/ 330552 w 390065"/>
              <a:gd name="connsiteY11" fmla="*/ 191260 h 395458"/>
              <a:gd name="connsiteX12" fmla="*/ 387702 w 390065"/>
              <a:gd name="connsiteY12" fmla="*/ 108710 h 395458"/>
              <a:gd name="connsiteX13" fmla="*/ 254352 w 390065"/>
              <a:gd name="connsiteY13" fmla="*/ 213485 h 395458"/>
              <a:gd name="connsiteX14" fmla="*/ 260702 w 390065"/>
              <a:gd name="connsiteY14" fmla="*/ 159510 h 395458"/>
              <a:gd name="connsiteX15" fmla="*/ 263877 w 390065"/>
              <a:gd name="connsiteY15" fmla="*/ 254760 h 395458"/>
              <a:gd name="connsiteX16" fmla="*/ 305152 w 390065"/>
              <a:gd name="connsiteY16" fmla="*/ 29335 h 39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065" h="395458">
                <a:moveTo>
                  <a:pt x="305152" y="29335"/>
                </a:moveTo>
                <a:cubicBezTo>
                  <a:pt x="308327" y="19810"/>
                  <a:pt x="281340" y="137285"/>
                  <a:pt x="282927" y="197610"/>
                </a:cubicBezTo>
                <a:cubicBezTo>
                  <a:pt x="284514" y="257935"/>
                  <a:pt x="308327" y="370118"/>
                  <a:pt x="314677" y="391285"/>
                </a:cubicBezTo>
                <a:cubicBezTo>
                  <a:pt x="321027" y="412452"/>
                  <a:pt x="335844" y="347364"/>
                  <a:pt x="321027" y="324610"/>
                </a:cubicBezTo>
                <a:cubicBezTo>
                  <a:pt x="306210" y="301856"/>
                  <a:pt x="249060" y="272223"/>
                  <a:pt x="225777" y="254760"/>
                </a:cubicBezTo>
                <a:cubicBezTo>
                  <a:pt x="202494" y="237298"/>
                  <a:pt x="198789" y="262168"/>
                  <a:pt x="181327" y="219835"/>
                </a:cubicBezTo>
                <a:cubicBezTo>
                  <a:pt x="163865" y="177502"/>
                  <a:pt x="124177" y="12402"/>
                  <a:pt x="121002" y="760"/>
                </a:cubicBezTo>
                <a:cubicBezTo>
                  <a:pt x="117827" y="-10882"/>
                  <a:pt x="154869" y="114531"/>
                  <a:pt x="162277" y="149985"/>
                </a:cubicBezTo>
                <a:cubicBezTo>
                  <a:pt x="169685" y="185439"/>
                  <a:pt x="192439" y="217189"/>
                  <a:pt x="165452" y="213485"/>
                </a:cubicBezTo>
                <a:cubicBezTo>
                  <a:pt x="138465" y="209781"/>
                  <a:pt x="-8115" y="125114"/>
                  <a:pt x="352" y="127760"/>
                </a:cubicBezTo>
                <a:cubicBezTo>
                  <a:pt x="8819" y="130406"/>
                  <a:pt x="161219" y="218777"/>
                  <a:pt x="216252" y="229360"/>
                </a:cubicBezTo>
                <a:cubicBezTo>
                  <a:pt x="271285" y="239943"/>
                  <a:pt x="301977" y="211368"/>
                  <a:pt x="330552" y="191260"/>
                </a:cubicBezTo>
                <a:cubicBezTo>
                  <a:pt x="359127" y="171152"/>
                  <a:pt x="400402" y="105006"/>
                  <a:pt x="387702" y="108710"/>
                </a:cubicBezTo>
                <a:cubicBezTo>
                  <a:pt x="375002" y="112414"/>
                  <a:pt x="275519" y="205018"/>
                  <a:pt x="254352" y="213485"/>
                </a:cubicBezTo>
                <a:cubicBezTo>
                  <a:pt x="233185" y="221952"/>
                  <a:pt x="259115" y="152631"/>
                  <a:pt x="260702" y="159510"/>
                </a:cubicBezTo>
                <a:cubicBezTo>
                  <a:pt x="262289" y="166389"/>
                  <a:pt x="258056" y="276456"/>
                  <a:pt x="263877" y="254760"/>
                </a:cubicBezTo>
                <a:cubicBezTo>
                  <a:pt x="269698" y="233064"/>
                  <a:pt x="301977" y="38860"/>
                  <a:pt x="305152" y="29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93AD2A85-DEDE-0962-CC5F-5DDCA25A822C}"/>
              </a:ext>
            </a:extLst>
          </p:cNvPr>
          <p:cNvSpPr/>
          <p:nvPr/>
        </p:nvSpPr>
        <p:spPr>
          <a:xfrm>
            <a:off x="3418303" y="5988043"/>
            <a:ext cx="172639" cy="422149"/>
          </a:xfrm>
          <a:custGeom>
            <a:avLst/>
            <a:gdLst>
              <a:gd name="connsiteX0" fmla="*/ 39272 w 172639"/>
              <a:gd name="connsiteY0" fmla="*/ 7 h 422149"/>
              <a:gd name="connsiteX1" fmla="*/ 86897 w 172639"/>
              <a:gd name="connsiteY1" fmla="*/ 161932 h 422149"/>
              <a:gd name="connsiteX2" fmla="*/ 80547 w 172639"/>
              <a:gd name="connsiteY2" fmla="*/ 301632 h 422149"/>
              <a:gd name="connsiteX3" fmla="*/ 93247 w 172639"/>
              <a:gd name="connsiteY3" fmla="*/ 273057 h 422149"/>
              <a:gd name="connsiteX4" fmla="*/ 7522 w 172639"/>
              <a:gd name="connsiteY4" fmla="*/ 377832 h 422149"/>
              <a:gd name="connsiteX5" fmla="*/ 4347 w 172639"/>
              <a:gd name="connsiteY5" fmla="*/ 419107 h 422149"/>
              <a:gd name="connsiteX6" fmla="*/ 7522 w 172639"/>
              <a:gd name="connsiteY6" fmla="*/ 301632 h 422149"/>
              <a:gd name="connsiteX7" fmla="*/ 1172 w 172639"/>
              <a:gd name="connsiteY7" fmla="*/ 117482 h 422149"/>
              <a:gd name="connsiteX8" fmla="*/ 10697 w 172639"/>
              <a:gd name="connsiteY8" fmla="*/ 381007 h 422149"/>
              <a:gd name="connsiteX9" fmla="*/ 36097 w 172639"/>
              <a:gd name="connsiteY9" fmla="*/ 317507 h 422149"/>
              <a:gd name="connsiteX10" fmla="*/ 36097 w 172639"/>
              <a:gd name="connsiteY10" fmla="*/ 263532 h 422149"/>
              <a:gd name="connsiteX11" fmla="*/ 45622 w 172639"/>
              <a:gd name="connsiteY11" fmla="*/ 330207 h 422149"/>
              <a:gd name="connsiteX12" fmla="*/ 109122 w 172639"/>
              <a:gd name="connsiteY12" fmla="*/ 269882 h 422149"/>
              <a:gd name="connsiteX13" fmla="*/ 172622 w 172639"/>
              <a:gd name="connsiteY13" fmla="*/ 174632 h 422149"/>
              <a:gd name="connsiteX14" fmla="*/ 115472 w 172639"/>
              <a:gd name="connsiteY14" fmla="*/ 241307 h 422149"/>
              <a:gd name="connsiteX15" fmla="*/ 102772 w 172639"/>
              <a:gd name="connsiteY15" fmla="*/ 168282 h 422149"/>
              <a:gd name="connsiteX16" fmla="*/ 39272 w 172639"/>
              <a:gd name="connsiteY16" fmla="*/ 7 h 4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639" h="422149">
                <a:moveTo>
                  <a:pt x="39272" y="7"/>
                </a:moveTo>
                <a:cubicBezTo>
                  <a:pt x="36626" y="-1051"/>
                  <a:pt x="80018" y="111661"/>
                  <a:pt x="86897" y="161932"/>
                </a:cubicBezTo>
                <a:cubicBezTo>
                  <a:pt x="93776" y="212203"/>
                  <a:pt x="79489" y="283111"/>
                  <a:pt x="80547" y="301632"/>
                </a:cubicBezTo>
                <a:cubicBezTo>
                  <a:pt x="81605" y="320153"/>
                  <a:pt x="105418" y="260357"/>
                  <a:pt x="93247" y="273057"/>
                </a:cubicBezTo>
                <a:cubicBezTo>
                  <a:pt x="81076" y="285757"/>
                  <a:pt x="22339" y="353490"/>
                  <a:pt x="7522" y="377832"/>
                </a:cubicBezTo>
                <a:cubicBezTo>
                  <a:pt x="-7295" y="402174"/>
                  <a:pt x="4347" y="431807"/>
                  <a:pt x="4347" y="419107"/>
                </a:cubicBezTo>
                <a:cubicBezTo>
                  <a:pt x="4347" y="406407"/>
                  <a:pt x="8051" y="351903"/>
                  <a:pt x="7522" y="301632"/>
                </a:cubicBezTo>
                <a:cubicBezTo>
                  <a:pt x="6993" y="251361"/>
                  <a:pt x="643" y="104253"/>
                  <a:pt x="1172" y="117482"/>
                </a:cubicBezTo>
                <a:cubicBezTo>
                  <a:pt x="1701" y="130711"/>
                  <a:pt x="4876" y="347670"/>
                  <a:pt x="10697" y="381007"/>
                </a:cubicBezTo>
                <a:cubicBezTo>
                  <a:pt x="16518" y="414344"/>
                  <a:pt x="31864" y="337086"/>
                  <a:pt x="36097" y="317507"/>
                </a:cubicBezTo>
                <a:cubicBezTo>
                  <a:pt x="40330" y="297928"/>
                  <a:pt x="34509" y="261415"/>
                  <a:pt x="36097" y="263532"/>
                </a:cubicBezTo>
                <a:cubicBezTo>
                  <a:pt x="37685" y="265649"/>
                  <a:pt x="33451" y="329149"/>
                  <a:pt x="45622" y="330207"/>
                </a:cubicBezTo>
                <a:cubicBezTo>
                  <a:pt x="57793" y="331265"/>
                  <a:pt x="87955" y="295811"/>
                  <a:pt x="109122" y="269882"/>
                </a:cubicBezTo>
                <a:cubicBezTo>
                  <a:pt x="130289" y="243953"/>
                  <a:pt x="171564" y="179394"/>
                  <a:pt x="172622" y="174632"/>
                </a:cubicBezTo>
                <a:cubicBezTo>
                  <a:pt x="173680" y="169870"/>
                  <a:pt x="127114" y="242365"/>
                  <a:pt x="115472" y="241307"/>
                </a:cubicBezTo>
                <a:cubicBezTo>
                  <a:pt x="103830" y="240249"/>
                  <a:pt x="114943" y="206911"/>
                  <a:pt x="102772" y="168282"/>
                </a:cubicBezTo>
                <a:cubicBezTo>
                  <a:pt x="90601" y="129653"/>
                  <a:pt x="41918" y="1065"/>
                  <a:pt x="3927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09F043EE-9AFF-61FF-661B-03D1330FF40C}"/>
              </a:ext>
            </a:extLst>
          </p:cNvPr>
          <p:cNvSpPr/>
          <p:nvPr/>
        </p:nvSpPr>
        <p:spPr>
          <a:xfrm>
            <a:off x="2914566" y="5953017"/>
            <a:ext cx="193279" cy="279544"/>
          </a:xfrm>
          <a:custGeom>
            <a:avLst/>
            <a:gdLst>
              <a:gd name="connsiteX0" fmla="*/ 174709 w 193279"/>
              <a:gd name="connsiteY0" fmla="*/ 108 h 279544"/>
              <a:gd name="connsiteX1" fmla="*/ 187409 w 193279"/>
              <a:gd name="connsiteY1" fmla="*/ 95358 h 279544"/>
              <a:gd name="connsiteX2" fmla="*/ 98509 w 193279"/>
              <a:gd name="connsiteY2" fmla="*/ 187433 h 279544"/>
              <a:gd name="connsiteX3" fmla="*/ 104859 w 193279"/>
              <a:gd name="connsiteY3" fmla="*/ 279508 h 279544"/>
              <a:gd name="connsiteX4" fmla="*/ 104859 w 193279"/>
              <a:gd name="connsiteY4" fmla="*/ 196958 h 279544"/>
              <a:gd name="connsiteX5" fmla="*/ 84 w 193279"/>
              <a:gd name="connsiteY5" fmla="*/ 76308 h 279544"/>
              <a:gd name="connsiteX6" fmla="*/ 88984 w 193279"/>
              <a:gd name="connsiteY6" fmla="*/ 168383 h 279544"/>
              <a:gd name="connsiteX7" fmla="*/ 187409 w 193279"/>
              <a:gd name="connsiteY7" fmla="*/ 114408 h 279544"/>
              <a:gd name="connsiteX8" fmla="*/ 174709 w 193279"/>
              <a:gd name="connsiteY8" fmla="*/ 108 h 27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79" h="279544">
                <a:moveTo>
                  <a:pt x="174709" y="108"/>
                </a:moveTo>
                <a:cubicBezTo>
                  <a:pt x="174709" y="-3067"/>
                  <a:pt x="200109" y="64137"/>
                  <a:pt x="187409" y="95358"/>
                </a:cubicBezTo>
                <a:cubicBezTo>
                  <a:pt x="174709" y="126579"/>
                  <a:pt x="112267" y="156741"/>
                  <a:pt x="98509" y="187433"/>
                </a:cubicBezTo>
                <a:cubicBezTo>
                  <a:pt x="84751" y="218125"/>
                  <a:pt x="103801" y="277920"/>
                  <a:pt x="104859" y="279508"/>
                </a:cubicBezTo>
                <a:cubicBezTo>
                  <a:pt x="105917" y="281096"/>
                  <a:pt x="122321" y="230825"/>
                  <a:pt x="104859" y="196958"/>
                </a:cubicBezTo>
                <a:cubicBezTo>
                  <a:pt x="87396" y="163091"/>
                  <a:pt x="2730" y="81070"/>
                  <a:pt x="84" y="76308"/>
                </a:cubicBezTo>
                <a:cubicBezTo>
                  <a:pt x="-2562" y="71546"/>
                  <a:pt x="57763" y="162033"/>
                  <a:pt x="88984" y="168383"/>
                </a:cubicBezTo>
                <a:cubicBezTo>
                  <a:pt x="120205" y="174733"/>
                  <a:pt x="168888" y="141395"/>
                  <a:pt x="187409" y="114408"/>
                </a:cubicBezTo>
                <a:cubicBezTo>
                  <a:pt x="205930" y="87421"/>
                  <a:pt x="174709" y="3283"/>
                  <a:pt x="174709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17EC438-6871-88D4-39F2-98B379E7AC89}"/>
              </a:ext>
            </a:extLst>
          </p:cNvPr>
          <p:cNvSpPr/>
          <p:nvPr/>
        </p:nvSpPr>
        <p:spPr>
          <a:xfrm>
            <a:off x="753035" y="5793786"/>
            <a:ext cx="2342590" cy="105714"/>
          </a:xfrm>
          <a:custGeom>
            <a:avLst/>
            <a:gdLst>
              <a:gd name="connsiteX0" fmla="*/ 2615 w 2342590"/>
              <a:gd name="connsiteY0" fmla="*/ 105364 h 105714"/>
              <a:gd name="connsiteX1" fmla="*/ 1586940 w 2342590"/>
              <a:gd name="connsiteY1" fmla="*/ 6939 h 105714"/>
              <a:gd name="connsiteX2" fmla="*/ 1212290 w 2342590"/>
              <a:gd name="connsiteY2" fmla="*/ 13289 h 105714"/>
              <a:gd name="connsiteX3" fmla="*/ 2342590 w 2342590"/>
              <a:gd name="connsiteY3" fmla="*/ 54564 h 105714"/>
              <a:gd name="connsiteX4" fmla="*/ 777315 w 2342590"/>
              <a:gd name="connsiteY4" fmla="*/ 589 h 105714"/>
              <a:gd name="connsiteX5" fmla="*/ 1202765 w 2342590"/>
              <a:gd name="connsiteY5" fmla="*/ 38689 h 105714"/>
              <a:gd name="connsiteX6" fmla="*/ 2615 w 2342590"/>
              <a:gd name="connsiteY6" fmla="*/ 105364 h 1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590" h="105714">
                <a:moveTo>
                  <a:pt x="2615" y="105364"/>
                </a:moveTo>
                <a:cubicBezTo>
                  <a:pt x="66644" y="100072"/>
                  <a:pt x="1385328" y="22285"/>
                  <a:pt x="1586940" y="6939"/>
                </a:cubicBezTo>
                <a:cubicBezTo>
                  <a:pt x="1788553" y="-8407"/>
                  <a:pt x="1086348" y="5351"/>
                  <a:pt x="1212290" y="13289"/>
                </a:cubicBezTo>
                <a:cubicBezTo>
                  <a:pt x="1338232" y="21227"/>
                  <a:pt x="2342590" y="54564"/>
                  <a:pt x="2342590" y="54564"/>
                </a:cubicBezTo>
                <a:lnTo>
                  <a:pt x="777315" y="589"/>
                </a:lnTo>
                <a:cubicBezTo>
                  <a:pt x="587344" y="-2057"/>
                  <a:pt x="1335586" y="22814"/>
                  <a:pt x="1202765" y="38689"/>
                </a:cubicBezTo>
                <a:cubicBezTo>
                  <a:pt x="1069944" y="54564"/>
                  <a:pt x="-61414" y="110656"/>
                  <a:pt x="2615" y="105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BBFDB88B-6C51-D40A-0768-A5E6D1C87031}"/>
              </a:ext>
            </a:extLst>
          </p:cNvPr>
          <p:cNvSpPr/>
          <p:nvPr/>
        </p:nvSpPr>
        <p:spPr>
          <a:xfrm>
            <a:off x="215345" y="5941166"/>
            <a:ext cx="532582" cy="580792"/>
          </a:xfrm>
          <a:custGeom>
            <a:avLst/>
            <a:gdLst>
              <a:gd name="connsiteX0" fmla="*/ 3730 w 532582"/>
              <a:gd name="connsiteY0" fmla="*/ 577109 h 580792"/>
              <a:gd name="connsiteX1" fmla="*/ 51355 w 532582"/>
              <a:gd name="connsiteY1" fmla="*/ 523134 h 580792"/>
              <a:gd name="connsiteX2" fmla="*/ 530780 w 532582"/>
              <a:gd name="connsiteY2" fmla="*/ 2434 h 580792"/>
              <a:gd name="connsiteX3" fmla="*/ 206930 w 532582"/>
              <a:gd name="connsiteY3" fmla="*/ 338984 h 580792"/>
              <a:gd name="connsiteX4" fmla="*/ 3730 w 532582"/>
              <a:gd name="connsiteY4" fmla="*/ 577109 h 58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82" h="580792">
                <a:moveTo>
                  <a:pt x="3730" y="577109"/>
                </a:moveTo>
                <a:cubicBezTo>
                  <a:pt x="-16379" y="598011"/>
                  <a:pt x="51355" y="523134"/>
                  <a:pt x="51355" y="523134"/>
                </a:cubicBezTo>
                <a:lnTo>
                  <a:pt x="530780" y="2434"/>
                </a:lnTo>
                <a:cubicBezTo>
                  <a:pt x="556709" y="-28258"/>
                  <a:pt x="295830" y="239501"/>
                  <a:pt x="206930" y="338984"/>
                </a:cubicBezTo>
                <a:cubicBezTo>
                  <a:pt x="118030" y="438467"/>
                  <a:pt x="57705" y="518900"/>
                  <a:pt x="3730" y="577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CCCFC216-C350-7F12-423B-BAB4706FAAC1}"/>
              </a:ext>
            </a:extLst>
          </p:cNvPr>
          <p:cNvSpPr/>
          <p:nvPr/>
        </p:nvSpPr>
        <p:spPr>
          <a:xfrm>
            <a:off x="50064" y="6258049"/>
            <a:ext cx="1058032" cy="562525"/>
          </a:xfrm>
          <a:custGeom>
            <a:avLst/>
            <a:gdLst>
              <a:gd name="connsiteX0" fmla="*/ 736 w 1058032"/>
              <a:gd name="connsiteY0" fmla="*/ 561851 h 562525"/>
              <a:gd name="connsiteX1" fmla="*/ 667486 w 1058032"/>
              <a:gd name="connsiteY1" fmla="*/ 12576 h 562525"/>
              <a:gd name="connsiteX2" fmla="*/ 527786 w 1058032"/>
              <a:gd name="connsiteY2" fmla="*/ 171326 h 562525"/>
              <a:gd name="connsiteX3" fmla="*/ 584936 w 1058032"/>
              <a:gd name="connsiteY3" fmla="*/ 107826 h 562525"/>
              <a:gd name="connsiteX4" fmla="*/ 1058011 w 1058032"/>
              <a:gd name="connsiteY4" fmla="*/ 107826 h 562525"/>
              <a:gd name="connsiteX5" fmla="*/ 603986 w 1058032"/>
              <a:gd name="connsiteY5" fmla="*/ 107826 h 562525"/>
              <a:gd name="connsiteX6" fmla="*/ 435711 w 1058032"/>
              <a:gd name="connsiteY6" fmla="*/ 196726 h 562525"/>
              <a:gd name="connsiteX7" fmla="*/ 534136 w 1058032"/>
              <a:gd name="connsiteY7" fmla="*/ 126876 h 562525"/>
              <a:gd name="connsiteX8" fmla="*/ 736 w 1058032"/>
              <a:gd name="connsiteY8" fmla="*/ 561851 h 5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032" h="562525">
                <a:moveTo>
                  <a:pt x="736" y="561851"/>
                </a:moveTo>
                <a:cubicBezTo>
                  <a:pt x="22961" y="542801"/>
                  <a:pt x="579644" y="77664"/>
                  <a:pt x="667486" y="12576"/>
                </a:cubicBezTo>
                <a:cubicBezTo>
                  <a:pt x="755328" y="-52512"/>
                  <a:pt x="541544" y="155451"/>
                  <a:pt x="527786" y="171326"/>
                </a:cubicBezTo>
                <a:cubicBezTo>
                  <a:pt x="514028" y="187201"/>
                  <a:pt x="496565" y="118409"/>
                  <a:pt x="584936" y="107826"/>
                </a:cubicBezTo>
                <a:cubicBezTo>
                  <a:pt x="673307" y="97243"/>
                  <a:pt x="1058011" y="107826"/>
                  <a:pt x="1058011" y="107826"/>
                </a:cubicBezTo>
                <a:cubicBezTo>
                  <a:pt x="1061186" y="107826"/>
                  <a:pt x="707703" y="93009"/>
                  <a:pt x="603986" y="107826"/>
                </a:cubicBezTo>
                <a:cubicBezTo>
                  <a:pt x="500269" y="122643"/>
                  <a:pt x="447353" y="193551"/>
                  <a:pt x="435711" y="196726"/>
                </a:cubicBezTo>
                <a:cubicBezTo>
                  <a:pt x="424069" y="199901"/>
                  <a:pt x="601869" y="62847"/>
                  <a:pt x="534136" y="126876"/>
                </a:cubicBezTo>
                <a:cubicBezTo>
                  <a:pt x="466403" y="190905"/>
                  <a:pt x="-21489" y="580901"/>
                  <a:pt x="736" y="56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2A395F87-6A81-D32C-9802-65D51BCD29BC}"/>
              </a:ext>
            </a:extLst>
          </p:cNvPr>
          <p:cNvSpPr/>
          <p:nvPr/>
        </p:nvSpPr>
        <p:spPr>
          <a:xfrm>
            <a:off x="73888" y="5596246"/>
            <a:ext cx="2392325" cy="629724"/>
          </a:xfrm>
          <a:custGeom>
            <a:avLst/>
            <a:gdLst>
              <a:gd name="connsiteX0" fmla="*/ 3 w 2392325"/>
              <a:gd name="connsiteY0" fmla="*/ 990 h 629724"/>
              <a:gd name="connsiteX1" fmla="*/ 563421 w 2392325"/>
              <a:gd name="connsiteY1" fmla="*/ 185718 h 629724"/>
              <a:gd name="connsiteX2" fmla="*/ 18476 w 2392325"/>
              <a:gd name="connsiteY2" fmla="*/ 231899 h 629724"/>
              <a:gd name="connsiteX3" fmla="*/ 489530 w 2392325"/>
              <a:gd name="connsiteY3" fmla="*/ 241136 h 629724"/>
              <a:gd name="connsiteX4" fmla="*/ 267857 w 2392325"/>
              <a:gd name="connsiteY4" fmla="*/ 370445 h 629724"/>
              <a:gd name="connsiteX5" fmla="*/ 73894 w 2392325"/>
              <a:gd name="connsiteY5" fmla="*/ 629063 h 629724"/>
              <a:gd name="connsiteX6" fmla="*/ 387930 w 2392325"/>
              <a:gd name="connsiteY6" fmla="*/ 287318 h 629724"/>
              <a:gd name="connsiteX7" fmla="*/ 443348 w 2392325"/>
              <a:gd name="connsiteY7" fmla="*/ 158009 h 629724"/>
              <a:gd name="connsiteX8" fmla="*/ 323276 w 2392325"/>
              <a:gd name="connsiteY8" fmla="*/ 130299 h 629724"/>
              <a:gd name="connsiteX9" fmla="*/ 2392221 w 2392325"/>
              <a:gd name="connsiteY9" fmla="*/ 19463 h 629724"/>
              <a:gd name="connsiteX10" fmla="*/ 415639 w 2392325"/>
              <a:gd name="connsiteY10" fmla="*/ 111827 h 629724"/>
              <a:gd name="connsiteX11" fmla="*/ 572657 w 2392325"/>
              <a:gd name="connsiteY11" fmla="*/ 111827 h 629724"/>
              <a:gd name="connsiteX12" fmla="*/ 3 w 2392325"/>
              <a:gd name="connsiteY12" fmla="*/ 990 h 62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2325" h="629724">
                <a:moveTo>
                  <a:pt x="3" y="990"/>
                </a:moveTo>
                <a:cubicBezTo>
                  <a:pt x="-1536" y="13305"/>
                  <a:pt x="560342" y="147233"/>
                  <a:pt x="563421" y="185718"/>
                </a:cubicBezTo>
                <a:cubicBezTo>
                  <a:pt x="566500" y="224203"/>
                  <a:pt x="30791" y="222663"/>
                  <a:pt x="18476" y="231899"/>
                </a:cubicBezTo>
                <a:cubicBezTo>
                  <a:pt x="6161" y="241135"/>
                  <a:pt x="447967" y="218045"/>
                  <a:pt x="489530" y="241136"/>
                </a:cubicBezTo>
                <a:cubicBezTo>
                  <a:pt x="531093" y="264227"/>
                  <a:pt x="337130" y="305791"/>
                  <a:pt x="267857" y="370445"/>
                </a:cubicBezTo>
                <a:cubicBezTo>
                  <a:pt x="198584" y="435100"/>
                  <a:pt x="53882" y="642918"/>
                  <a:pt x="73894" y="629063"/>
                </a:cubicBezTo>
                <a:cubicBezTo>
                  <a:pt x="93906" y="615209"/>
                  <a:pt x="326354" y="365827"/>
                  <a:pt x="387930" y="287318"/>
                </a:cubicBezTo>
                <a:cubicBezTo>
                  <a:pt x="449506" y="208809"/>
                  <a:pt x="454124" y="184179"/>
                  <a:pt x="443348" y="158009"/>
                </a:cubicBezTo>
                <a:cubicBezTo>
                  <a:pt x="432572" y="131839"/>
                  <a:pt x="-1536" y="153390"/>
                  <a:pt x="323276" y="130299"/>
                </a:cubicBezTo>
                <a:cubicBezTo>
                  <a:pt x="648088" y="107208"/>
                  <a:pt x="2376827" y="22542"/>
                  <a:pt x="2392221" y="19463"/>
                </a:cubicBezTo>
                <a:cubicBezTo>
                  <a:pt x="2407615" y="16384"/>
                  <a:pt x="718900" y="96433"/>
                  <a:pt x="415639" y="111827"/>
                </a:cubicBezTo>
                <a:cubicBezTo>
                  <a:pt x="112378" y="127221"/>
                  <a:pt x="637311" y="128760"/>
                  <a:pt x="572657" y="111827"/>
                </a:cubicBezTo>
                <a:cubicBezTo>
                  <a:pt x="508003" y="94894"/>
                  <a:pt x="1542" y="-11325"/>
                  <a:pt x="3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D886C198-3171-E6FD-FAA8-3C90ABF7590E}"/>
              </a:ext>
            </a:extLst>
          </p:cNvPr>
          <p:cNvSpPr/>
          <p:nvPr/>
        </p:nvSpPr>
        <p:spPr>
          <a:xfrm>
            <a:off x="163514" y="6018206"/>
            <a:ext cx="1757651" cy="856387"/>
          </a:xfrm>
          <a:custGeom>
            <a:avLst/>
            <a:gdLst>
              <a:gd name="connsiteX0" fmla="*/ 2741 w 1757651"/>
              <a:gd name="connsiteY0" fmla="*/ 3903 h 856387"/>
              <a:gd name="connsiteX1" fmla="*/ 11977 w 1757651"/>
              <a:gd name="connsiteY1" fmla="*/ 391830 h 856387"/>
              <a:gd name="connsiteX2" fmla="*/ 11977 w 1757651"/>
              <a:gd name="connsiteY2" fmla="*/ 853649 h 856387"/>
              <a:gd name="connsiteX3" fmla="*/ 21213 w 1757651"/>
              <a:gd name="connsiteY3" fmla="*/ 567321 h 856387"/>
              <a:gd name="connsiteX4" fmla="*/ 113577 w 1757651"/>
              <a:gd name="connsiteY4" fmla="*/ 234812 h 856387"/>
              <a:gd name="connsiteX5" fmla="*/ 418377 w 1757651"/>
              <a:gd name="connsiteY5" fmla="*/ 142449 h 856387"/>
              <a:gd name="connsiteX6" fmla="*/ 1757650 w 1757651"/>
              <a:gd name="connsiteY6" fmla="*/ 105503 h 856387"/>
              <a:gd name="connsiteX7" fmla="*/ 409141 w 1757651"/>
              <a:gd name="connsiteY7" fmla="*/ 133212 h 856387"/>
              <a:gd name="connsiteX8" fmla="*/ 67395 w 1757651"/>
              <a:gd name="connsiteY8" fmla="*/ 188630 h 856387"/>
              <a:gd name="connsiteX9" fmla="*/ 2741 w 1757651"/>
              <a:gd name="connsiteY9" fmla="*/ 3903 h 85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7651" h="856387">
                <a:moveTo>
                  <a:pt x="2741" y="3903"/>
                </a:moveTo>
                <a:cubicBezTo>
                  <a:pt x="-6495" y="37770"/>
                  <a:pt x="10438" y="250206"/>
                  <a:pt x="11977" y="391830"/>
                </a:cubicBezTo>
                <a:cubicBezTo>
                  <a:pt x="13516" y="533454"/>
                  <a:pt x="10438" y="824401"/>
                  <a:pt x="11977" y="853649"/>
                </a:cubicBezTo>
                <a:cubicBezTo>
                  <a:pt x="13516" y="882897"/>
                  <a:pt x="4280" y="670460"/>
                  <a:pt x="21213" y="567321"/>
                </a:cubicBezTo>
                <a:cubicBezTo>
                  <a:pt x="38146" y="464182"/>
                  <a:pt x="47383" y="305624"/>
                  <a:pt x="113577" y="234812"/>
                </a:cubicBezTo>
                <a:cubicBezTo>
                  <a:pt x="179771" y="164000"/>
                  <a:pt x="144365" y="164000"/>
                  <a:pt x="418377" y="142449"/>
                </a:cubicBezTo>
                <a:cubicBezTo>
                  <a:pt x="692389" y="120898"/>
                  <a:pt x="1759189" y="107042"/>
                  <a:pt x="1757650" y="105503"/>
                </a:cubicBezTo>
                <a:cubicBezTo>
                  <a:pt x="1756111" y="103964"/>
                  <a:pt x="690850" y="119358"/>
                  <a:pt x="409141" y="133212"/>
                </a:cubicBezTo>
                <a:cubicBezTo>
                  <a:pt x="127432" y="147066"/>
                  <a:pt x="135128" y="210181"/>
                  <a:pt x="67395" y="188630"/>
                </a:cubicBezTo>
                <a:cubicBezTo>
                  <a:pt x="-338" y="167079"/>
                  <a:pt x="11977" y="-29964"/>
                  <a:pt x="2741" y="3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CFE71069-1930-2A87-6920-55BAC21410A4}"/>
              </a:ext>
            </a:extLst>
          </p:cNvPr>
          <p:cNvSpPr/>
          <p:nvPr/>
        </p:nvSpPr>
        <p:spPr>
          <a:xfrm>
            <a:off x="5560016" y="6289271"/>
            <a:ext cx="880987" cy="356483"/>
          </a:xfrm>
          <a:custGeom>
            <a:avLst/>
            <a:gdLst>
              <a:gd name="connsiteX0" fmla="*/ 2584 w 880987"/>
              <a:gd name="connsiteY0" fmla="*/ 13104 h 356483"/>
              <a:gd name="connsiteX1" fmla="*/ 351834 w 880987"/>
              <a:gd name="connsiteY1" fmla="*/ 146454 h 356483"/>
              <a:gd name="connsiteX2" fmla="*/ 323259 w 880987"/>
              <a:gd name="connsiteY2" fmla="*/ 140104 h 356483"/>
              <a:gd name="connsiteX3" fmla="*/ 678859 w 880987"/>
              <a:gd name="connsiteY3" fmla="*/ 273454 h 356483"/>
              <a:gd name="connsiteX4" fmla="*/ 653459 w 880987"/>
              <a:gd name="connsiteY4" fmla="*/ 279804 h 356483"/>
              <a:gd name="connsiteX5" fmla="*/ 878884 w 880987"/>
              <a:gd name="connsiteY5" fmla="*/ 356004 h 356483"/>
              <a:gd name="connsiteX6" fmla="*/ 739184 w 880987"/>
              <a:gd name="connsiteY6" fmla="*/ 305204 h 356483"/>
              <a:gd name="connsiteX7" fmla="*/ 313734 w 880987"/>
              <a:gd name="connsiteY7" fmla="*/ 171854 h 356483"/>
              <a:gd name="connsiteX8" fmla="*/ 408984 w 880987"/>
              <a:gd name="connsiteY8" fmla="*/ 190904 h 356483"/>
              <a:gd name="connsiteX9" fmla="*/ 231184 w 880987"/>
              <a:gd name="connsiteY9" fmla="*/ 102004 h 356483"/>
              <a:gd name="connsiteX10" fmla="*/ 253409 w 880987"/>
              <a:gd name="connsiteY10" fmla="*/ 95654 h 356483"/>
              <a:gd name="connsiteX11" fmla="*/ 104184 w 880987"/>
              <a:gd name="connsiteY11" fmla="*/ 404 h 356483"/>
              <a:gd name="connsiteX12" fmla="*/ 186734 w 880987"/>
              <a:gd name="connsiteY12" fmla="*/ 60729 h 356483"/>
              <a:gd name="connsiteX13" fmla="*/ 2584 w 880987"/>
              <a:gd name="connsiteY13" fmla="*/ 13104 h 35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0987" h="356483">
                <a:moveTo>
                  <a:pt x="2584" y="13104"/>
                </a:moveTo>
                <a:cubicBezTo>
                  <a:pt x="30101" y="27392"/>
                  <a:pt x="298388" y="125287"/>
                  <a:pt x="351834" y="146454"/>
                </a:cubicBezTo>
                <a:cubicBezTo>
                  <a:pt x="405280" y="167621"/>
                  <a:pt x="268755" y="118937"/>
                  <a:pt x="323259" y="140104"/>
                </a:cubicBezTo>
                <a:cubicBezTo>
                  <a:pt x="377763" y="161271"/>
                  <a:pt x="623826" y="250171"/>
                  <a:pt x="678859" y="273454"/>
                </a:cubicBezTo>
                <a:cubicBezTo>
                  <a:pt x="733892" y="296737"/>
                  <a:pt x="620122" y="266046"/>
                  <a:pt x="653459" y="279804"/>
                </a:cubicBezTo>
                <a:cubicBezTo>
                  <a:pt x="686796" y="293562"/>
                  <a:pt x="864597" y="351771"/>
                  <a:pt x="878884" y="356004"/>
                </a:cubicBezTo>
                <a:cubicBezTo>
                  <a:pt x="893171" y="360237"/>
                  <a:pt x="833376" y="335896"/>
                  <a:pt x="739184" y="305204"/>
                </a:cubicBezTo>
                <a:cubicBezTo>
                  <a:pt x="644992" y="274512"/>
                  <a:pt x="368767" y="190904"/>
                  <a:pt x="313734" y="171854"/>
                </a:cubicBezTo>
                <a:cubicBezTo>
                  <a:pt x="258701" y="152804"/>
                  <a:pt x="422742" y="202546"/>
                  <a:pt x="408984" y="190904"/>
                </a:cubicBezTo>
                <a:cubicBezTo>
                  <a:pt x="395226" y="179262"/>
                  <a:pt x="257113" y="117879"/>
                  <a:pt x="231184" y="102004"/>
                </a:cubicBezTo>
                <a:cubicBezTo>
                  <a:pt x="205255" y="86129"/>
                  <a:pt x="274576" y="112587"/>
                  <a:pt x="253409" y="95654"/>
                </a:cubicBezTo>
                <a:cubicBezTo>
                  <a:pt x="232242" y="78721"/>
                  <a:pt x="115296" y="6225"/>
                  <a:pt x="104184" y="404"/>
                </a:cubicBezTo>
                <a:cubicBezTo>
                  <a:pt x="93072" y="-5417"/>
                  <a:pt x="197317" y="53321"/>
                  <a:pt x="186734" y="60729"/>
                </a:cubicBezTo>
                <a:cubicBezTo>
                  <a:pt x="176151" y="68137"/>
                  <a:pt x="-24933" y="-1184"/>
                  <a:pt x="2584" y="13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D89A8157-688F-006F-E686-96709633A69A}"/>
              </a:ext>
            </a:extLst>
          </p:cNvPr>
          <p:cNvSpPr/>
          <p:nvPr/>
        </p:nvSpPr>
        <p:spPr>
          <a:xfrm>
            <a:off x="6133045" y="6524413"/>
            <a:ext cx="337918" cy="133985"/>
          </a:xfrm>
          <a:custGeom>
            <a:avLst/>
            <a:gdLst>
              <a:gd name="connsiteX0" fmla="*/ 1055 w 337918"/>
              <a:gd name="connsiteY0" fmla="*/ 212 h 133985"/>
              <a:gd name="connsiteX1" fmla="*/ 264580 w 337918"/>
              <a:gd name="connsiteY1" fmla="*/ 89112 h 133985"/>
              <a:gd name="connsiteX2" fmla="*/ 337605 w 337918"/>
              <a:gd name="connsiteY2" fmla="*/ 133562 h 133985"/>
              <a:gd name="connsiteX3" fmla="*/ 283630 w 337918"/>
              <a:gd name="connsiteY3" fmla="*/ 111337 h 133985"/>
              <a:gd name="connsiteX4" fmla="*/ 121705 w 337918"/>
              <a:gd name="connsiteY4" fmla="*/ 108162 h 133985"/>
              <a:gd name="connsiteX5" fmla="*/ 172505 w 337918"/>
              <a:gd name="connsiteY5" fmla="*/ 89112 h 133985"/>
              <a:gd name="connsiteX6" fmla="*/ 172505 w 337918"/>
              <a:gd name="connsiteY6" fmla="*/ 63712 h 133985"/>
              <a:gd name="connsiteX7" fmla="*/ 1055 w 337918"/>
              <a:gd name="connsiteY7" fmla="*/ 212 h 13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918" h="133985">
                <a:moveTo>
                  <a:pt x="1055" y="212"/>
                </a:moveTo>
                <a:cubicBezTo>
                  <a:pt x="16401" y="4445"/>
                  <a:pt x="208488" y="66887"/>
                  <a:pt x="264580" y="89112"/>
                </a:cubicBezTo>
                <a:cubicBezTo>
                  <a:pt x="320672" y="111337"/>
                  <a:pt x="334430" y="129858"/>
                  <a:pt x="337605" y="133562"/>
                </a:cubicBezTo>
                <a:cubicBezTo>
                  <a:pt x="340780" y="137266"/>
                  <a:pt x="319613" y="115570"/>
                  <a:pt x="283630" y="111337"/>
                </a:cubicBezTo>
                <a:cubicBezTo>
                  <a:pt x="247647" y="107104"/>
                  <a:pt x="140226" y="111866"/>
                  <a:pt x="121705" y="108162"/>
                </a:cubicBezTo>
                <a:cubicBezTo>
                  <a:pt x="103184" y="104458"/>
                  <a:pt x="164038" y="96520"/>
                  <a:pt x="172505" y="89112"/>
                </a:cubicBezTo>
                <a:cubicBezTo>
                  <a:pt x="180972" y="81704"/>
                  <a:pt x="202667" y="71120"/>
                  <a:pt x="172505" y="63712"/>
                </a:cubicBezTo>
                <a:cubicBezTo>
                  <a:pt x="142343" y="56304"/>
                  <a:pt x="-14291" y="-4021"/>
                  <a:pt x="1055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250DF60-1928-B541-98DA-A948501A7195}"/>
              </a:ext>
            </a:extLst>
          </p:cNvPr>
          <p:cNvSpPr/>
          <p:nvPr/>
        </p:nvSpPr>
        <p:spPr>
          <a:xfrm>
            <a:off x="6311599" y="6620600"/>
            <a:ext cx="648487" cy="308163"/>
          </a:xfrm>
          <a:custGeom>
            <a:avLst/>
            <a:gdLst>
              <a:gd name="connsiteX0" fmla="*/ 3476 w 648487"/>
              <a:gd name="connsiteY0" fmla="*/ 2450 h 308163"/>
              <a:gd name="connsiteX1" fmla="*/ 562276 w 648487"/>
              <a:gd name="connsiteY1" fmla="*/ 173900 h 308163"/>
              <a:gd name="connsiteX2" fmla="*/ 641651 w 648487"/>
              <a:gd name="connsiteY2" fmla="*/ 307250 h 308163"/>
              <a:gd name="connsiteX3" fmla="*/ 635301 w 648487"/>
              <a:gd name="connsiteY3" fmla="*/ 231050 h 308163"/>
              <a:gd name="connsiteX4" fmla="*/ 562276 w 648487"/>
              <a:gd name="connsiteY4" fmla="*/ 199300 h 308163"/>
              <a:gd name="connsiteX5" fmla="*/ 552751 w 648487"/>
              <a:gd name="connsiteY5" fmla="*/ 234225 h 308163"/>
              <a:gd name="connsiteX6" fmla="*/ 559101 w 648487"/>
              <a:gd name="connsiteY6" fmla="*/ 196125 h 308163"/>
              <a:gd name="connsiteX7" fmla="*/ 444801 w 648487"/>
              <a:gd name="connsiteY7" fmla="*/ 199300 h 308163"/>
              <a:gd name="connsiteX8" fmla="*/ 394001 w 648487"/>
              <a:gd name="connsiteY8" fmla="*/ 202475 h 308163"/>
              <a:gd name="connsiteX9" fmla="*/ 486076 w 648487"/>
              <a:gd name="connsiteY9" fmla="*/ 173900 h 308163"/>
              <a:gd name="connsiteX10" fmla="*/ 384476 w 648487"/>
              <a:gd name="connsiteY10" fmla="*/ 135800 h 308163"/>
              <a:gd name="connsiteX11" fmla="*/ 476551 w 648487"/>
              <a:gd name="connsiteY11" fmla="*/ 145325 h 308163"/>
              <a:gd name="connsiteX12" fmla="*/ 267001 w 648487"/>
              <a:gd name="connsiteY12" fmla="*/ 40550 h 308163"/>
              <a:gd name="connsiteX13" fmla="*/ 320976 w 648487"/>
              <a:gd name="connsiteY13" fmla="*/ 69125 h 308163"/>
              <a:gd name="connsiteX14" fmla="*/ 3476 w 648487"/>
              <a:gd name="connsiteY14" fmla="*/ 2450 h 3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487" h="308163">
                <a:moveTo>
                  <a:pt x="3476" y="2450"/>
                </a:moveTo>
                <a:cubicBezTo>
                  <a:pt x="43693" y="19912"/>
                  <a:pt x="455914" y="123100"/>
                  <a:pt x="562276" y="173900"/>
                </a:cubicBezTo>
                <a:cubicBezTo>
                  <a:pt x="668639" y="224700"/>
                  <a:pt x="629480" y="297725"/>
                  <a:pt x="641651" y="307250"/>
                </a:cubicBezTo>
                <a:cubicBezTo>
                  <a:pt x="653822" y="316775"/>
                  <a:pt x="648530" y="249042"/>
                  <a:pt x="635301" y="231050"/>
                </a:cubicBezTo>
                <a:cubicBezTo>
                  <a:pt x="622072" y="213058"/>
                  <a:pt x="576034" y="198771"/>
                  <a:pt x="562276" y="199300"/>
                </a:cubicBezTo>
                <a:cubicBezTo>
                  <a:pt x="548518" y="199829"/>
                  <a:pt x="553280" y="234754"/>
                  <a:pt x="552751" y="234225"/>
                </a:cubicBezTo>
                <a:cubicBezTo>
                  <a:pt x="552222" y="233696"/>
                  <a:pt x="577093" y="201946"/>
                  <a:pt x="559101" y="196125"/>
                </a:cubicBezTo>
                <a:cubicBezTo>
                  <a:pt x="541109" y="190304"/>
                  <a:pt x="472318" y="198242"/>
                  <a:pt x="444801" y="199300"/>
                </a:cubicBezTo>
                <a:cubicBezTo>
                  <a:pt x="417284" y="200358"/>
                  <a:pt x="387122" y="206708"/>
                  <a:pt x="394001" y="202475"/>
                </a:cubicBezTo>
                <a:cubicBezTo>
                  <a:pt x="400880" y="198242"/>
                  <a:pt x="487663" y="185012"/>
                  <a:pt x="486076" y="173900"/>
                </a:cubicBezTo>
                <a:cubicBezTo>
                  <a:pt x="484489" y="162788"/>
                  <a:pt x="386063" y="140562"/>
                  <a:pt x="384476" y="135800"/>
                </a:cubicBezTo>
                <a:cubicBezTo>
                  <a:pt x="382889" y="131038"/>
                  <a:pt x="496130" y="161200"/>
                  <a:pt x="476551" y="145325"/>
                </a:cubicBezTo>
                <a:cubicBezTo>
                  <a:pt x="456972" y="129450"/>
                  <a:pt x="292930" y="53250"/>
                  <a:pt x="267001" y="40550"/>
                </a:cubicBezTo>
                <a:cubicBezTo>
                  <a:pt x="241072" y="27850"/>
                  <a:pt x="357488" y="71771"/>
                  <a:pt x="320976" y="69125"/>
                </a:cubicBezTo>
                <a:cubicBezTo>
                  <a:pt x="284464" y="66479"/>
                  <a:pt x="-36741" y="-15012"/>
                  <a:pt x="3476" y="2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1E3F9779-32FF-4E81-FBF1-361CA59D07E2}"/>
              </a:ext>
            </a:extLst>
          </p:cNvPr>
          <p:cNvSpPr/>
          <p:nvPr/>
        </p:nvSpPr>
        <p:spPr>
          <a:xfrm>
            <a:off x="6518031" y="6676980"/>
            <a:ext cx="692509" cy="308623"/>
          </a:xfrm>
          <a:custGeom>
            <a:avLst/>
            <a:gdLst>
              <a:gd name="connsiteX0" fmla="*/ 146294 w 692509"/>
              <a:gd name="connsiteY0" fmla="*/ 104820 h 308623"/>
              <a:gd name="connsiteX1" fmla="*/ 574919 w 692509"/>
              <a:gd name="connsiteY1" fmla="*/ 168320 h 308623"/>
              <a:gd name="connsiteX2" fmla="*/ 692394 w 692509"/>
              <a:gd name="connsiteY2" fmla="*/ 177845 h 308623"/>
              <a:gd name="connsiteX3" fmla="*/ 597144 w 692509"/>
              <a:gd name="connsiteY3" fmla="*/ 177845 h 308623"/>
              <a:gd name="connsiteX4" fmla="*/ 616194 w 692509"/>
              <a:gd name="connsiteY4" fmla="*/ 225470 h 308623"/>
              <a:gd name="connsiteX5" fmla="*/ 590794 w 692509"/>
              <a:gd name="connsiteY5" fmla="*/ 184195 h 308623"/>
              <a:gd name="connsiteX6" fmla="*/ 412994 w 692509"/>
              <a:gd name="connsiteY6" fmla="*/ 107995 h 308623"/>
              <a:gd name="connsiteX7" fmla="*/ 514594 w 692509"/>
              <a:gd name="connsiteY7" fmla="*/ 168320 h 308623"/>
              <a:gd name="connsiteX8" fmla="*/ 603494 w 692509"/>
              <a:gd name="connsiteY8" fmla="*/ 308020 h 308623"/>
              <a:gd name="connsiteX9" fmla="*/ 552694 w 692509"/>
              <a:gd name="connsiteY9" fmla="*/ 215945 h 308623"/>
              <a:gd name="connsiteX10" fmla="*/ 457444 w 692509"/>
              <a:gd name="connsiteY10" fmla="*/ 142920 h 308623"/>
              <a:gd name="connsiteX11" fmla="*/ 244 w 692509"/>
              <a:gd name="connsiteY11" fmla="*/ 45 h 308623"/>
              <a:gd name="connsiteX12" fmla="*/ 390769 w 692509"/>
              <a:gd name="connsiteY12" fmla="*/ 127045 h 308623"/>
              <a:gd name="connsiteX13" fmla="*/ 146294 w 692509"/>
              <a:gd name="connsiteY13" fmla="*/ 104820 h 3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2509" h="308623">
                <a:moveTo>
                  <a:pt x="146294" y="104820"/>
                </a:moveTo>
                <a:cubicBezTo>
                  <a:pt x="176986" y="111699"/>
                  <a:pt x="483902" y="156149"/>
                  <a:pt x="574919" y="168320"/>
                </a:cubicBezTo>
                <a:cubicBezTo>
                  <a:pt x="665936" y="180491"/>
                  <a:pt x="688690" y="176258"/>
                  <a:pt x="692394" y="177845"/>
                </a:cubicBezTo>
                <a:cubicBezTo>
                  <a:pt x="696098" y="179432"/>
                  <a:pt x="609844" y="169908"/>
                  <a:pt x="597144" y="177845"/>
                </a:cubicBezTo>
                <a:cubicBezTo>
                  <a:pt x="584444" y="185782"/>
                  <a:pt x="617252" y="224412"/>
                  <a:pt x="616194" y="225470"/>
                </a:cubicBezTo>
                <a:cubicBezTo>
                  <a:pt x="615136" y="226528"/>
                  <a:pt x="624661" y="203774"/>
                  <a:pt x="590794" y="184195"/>
                </a:cubicBezTo>
                <a:cubicBezTo>
                  <a:pt x="556927" y="164616"/>
                  <a:pt x="425694" y="110641"/>
                  <a:pt x="412994" y="107995"/>
                </a:cubicBezTo>
                <a:cubicBezTo>
                  <a:pt x="400294" y="105349"/>
                  <a:pt x="482844" y="134983"/>
                  <a:pt x="514594" y="168320"/>
                </a:cubicBezTo>
                <a:cubicBezTo>
                  <a:pt x="546344" y="201657"/>
                  <a:pt x="597144" y="300083"/>
                  <a:pt x="603494" y="308020"/>
                </a:cubicBezTo>
                <a:cubicBezTo>
                  <a:pt x="609844" y="315957"/>
                  <a:pt x="577036" y="243462"/>
                  <a:pt x="552694" y="215945"/>
                </a:cubicBezTo>
                <a:cubicBezTo>
                  <a:pt x="528352" y="188428"/>
                  <a:pt x="549519" y="178903"/>
                  <a:pt x="457444" y="142920"/>
                </a:cubicBezTo>
                <a:cubicBezTo>
                  <a:pt x="365369" y="106937"/>
                  <a:pt x="11357" y="2691"/>
                  <a:pt x="244" y="45"/>
                </a:cubicBezTo>
                <a:cubicBezTo>
                  <a:pt x="-10869" y="-2601"/>
                  <a:pt x="360607" y="110641"/>
                  <a:pt x="390769" y="127045"/>
                </a:cubicBezTo>
                <a:cubicBezTo>
                  <a:pt x="420931" y="143449"/>
                  <a:pt x="115602" y="97941"/>
                  <a:pt x="146294" y="104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4865DBAE-5836-0F12-0403-0BB837BD16ED}"/>
              </a:ext>
            </a:extLst>
          </p:cNvPr>
          <p:cNvSpPr/>
          <p:nvPr/>
        </p:nvSpPr>
        <p:spPr>
          <a:xfrm>
            <a:off x="7289251" y="7004046"/>
            <a:ext cx="162634" cy="73029"/>
          </a:xfrm>
          <a:custGeom>
            <a:avLst/>
            <a:gdLst>
              <a:gd name="connsiteX0" fmla="*/ 162474 w 162634"/>
              <a:gd name="connsiteY0" fmla="*/ 4 h 73029"/>
              <a:gd name="connsiteX1" fmla="*/ 32299 w 162634"/>
              <a:gd name="connsiteY1" fmla="*/ 53979 h 73029"/>
              <a:gd name="connsiteX2" fmla="*/ 114849 w 162634"/>
              <a:gd name="connsiteY2" fmla="*/ 60329 h 73029"/>
              <a:gd name="connsiteX3" fmla="*/ 35474 w 162634"/>
              <a:gd name="connsiteY3" fmla="*/ 73029 h 73029"/>
              <a:gd name="connsiteX4" fmla="*/ 114849 w 162634"/>
              <a:gd name="connsiteY4" fmla="*/ 60329 h 73029"/>
              <a:gd name="connsiteX5" fmla="*/ 114849 w 162634"/>
              <a:gd name="connsiteY5" fmla="*/ 41279 h 73029"/>
              <a:gd name="connsiteX6" fmla="*/ 549 w 162634"/>
              <a:gd name="connsiteY6" fmla="*/ 57154 h 73029"/>
              <a:gd name="connsiteX7" fmla="*/ 162474 w 162634"/>
              <a:gd name="connsiteY7" fmla="*/ 4 h 7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34" h="73029">
                <a:moveTo>
                  <a:pt x="162474" y="4"/>
                </a:moveTo>
                <a:cubicBezTo>
                  <a:pt x="167766" y="-525"/>
                  <a:pt x="40236" y="43925"/>
                  <a:pt x="32299" y="53979"/>
                </a:cubicBezTo>
                <a:cubicBezTo>
                  <a:pt x="24362" y="64033"/>
                  <a:pt x="114320" y="57154"/>
                  <a:pt x="114849" y="60329"/>
                </a:cubicBezTo>
                <a:cubicBezTo>
                  <a:pt x="115378" y="63504"/>
                  <a:pt x="35474" y="73029"/>
                  <a:pt x="35474" y="73029"/>
                </a:cubicBezTo>
                <a:cubicBezTo>
                  <a:pt x="35474" y="73029"/>
                  <a:pt x="101620" y="65621"/>
                  <a:pt x="114849" y="60329"/>
                </a:cubicBezTo>
                <a:cubicBezTo>
                  <a:pt x="128078" y="55037"/>
                  <a:pt x="133899" y="41808"/>
                  <a:pt x="114849" y="41279"/>
                </a:cubicBezTo>
                <a:cubicBezTo>
                  <a:pt x="95799" y="40750"/>
                  <a:pt x="-8447" y="62446"/>
                  <a:pt x="549" y="57154"/>
                </a:cubicBezTo>
                <a:cubicBezTo>
                  <a:pt x="9545" y="51862"/>
                  <a:pt x="157182" y="533"/>
                  <a:pt x="16247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F1AFE67B-76A0-7335-2630-93ACA9E86DD3}"/>
              </a:ext>
            </a:extLst>
          </p:cNvPr>
          <p:cNvSpPr/>
          <p:nvPr/>
        </p:nvSpPr>
        <p:spPr>
          <a:xfrm>
            <a:off x="6594475" y="6911975"/>
            <a:ext cx="810095" cy="158750"/>
          </a:xfrm>
          <a:custGeom>
            <a:avLst/>
            <a:gdLst>
              <a:gd name="connsiteX0" fmla="*/ 0 w 810095"/>
              <a:gd name="connsiteY0" fmla="*/ 0 h 158750"/>
              <a:gd name="connsiteX1" fmla="*/ 574675 w 810095"/>
              <a:gd name="connsiteY1" fmla="*/ 139700 h 158750"/>
              <a:gd name="connsiteX2" fmla="*/ 466725 w 810095"/>
              <a:gd name="connsiteY2" fmla="*/ 130175 h 158750"/>
              <a:gd name="connsiteX3" fmla="*/ 809625 w 810095"/>
              <a:gd name="connsiteY3" fmla="*/ 158750 h 158750"/>
              <a:gd name="connsiteX4" fmla="*/ 533400 w 810095"/>
              <a:gd name="connsiteY4" fmla="*/ 130175 h 158750"/>
              <a:gd name="connsiteX5" fmla="*/ 215900 w 810095"/>
              <a:gd name="connsiteY5" fmla="*/ 73025 h 158750"/>
              <a:gd name="connsiteX6" fmla="*/ 260350 w 810095"/>
              <a:gd name="connsiteY6" fmla="*/ 92075 h 158750"/>
              <a:gd name="connsiteX7" fmla="*/ 0 w 810095"/>
              <a:gd name="connsiteY7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095" h="158750">
                <a:moveTo>
                  <a:pt x="0" y="0"/>
                </a:moveTo>
                <a:lnTo>
                  <a:pt x="574675" y="139700"/>
                </a:lnTo>
                <a:cubicBezTo>
                  <a:pt x="652462" y="161396"/>
                  <a:pt x="466725" y="130175"/>
                  <a:pt x="466725" y="130175"/>
                </a:cubicBezTo>
                <a:lnTo>
                  <a:pt x="809625" y="158750"/>
                </a:lnTo>
                <a:cubicBezTo>
                  <a:pt x="820737" y="158750"/>
                  <a:pt x="632354" y="144463"/>
                  <a:pt x="533400" y="130175"/>
                </a:cubicBezTo>
                <a:cubicBezTo>
                  <a:pt x="434446" y="115887"/>
                  <a:pt x="261408" y="79375"/>
                  <a:pt x="215900" y="73025"/>
                </a:cubicBezTo>
                <a:cubicBezTo>
                  <a:pt x="170392" y="66675"/>
                  <a:pt x="260350" y="92075"/>
                  <a:pt x="260350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085B8462-0062-31C4-3F73-B734E8AA06FE}"/>
              </a:ext>
            </a:extLst>
          </p:cNvPr>
          <p:cNvSpPr/>
          <p:nvPr/>
        </p:nvSpPr>
        <p:spPr>
          <a:xfrm>
            <a:off x="7026247" y="6771646"/>
            <a:ext cx="413041" cy="229385"/>
          </a:xfrm>
          <a:custGeom>
            <a:avLst/>
            <a:gdLst>
              <a:gd name="connsiteX0" fmla="*/ 28 w 413041"/>
              <a:gd name="connsiteY0" fmla="*/ 629 h 229385"/>
              <a:gd name="connsiteX1" fmla="*/ 136553 w 413041"/>
              <a:gd name="connsiteY1" fmla="*/ 159379 h 229385"/>
              <a:gd name="connsiteX2" fmla="*/ 123853 w 413041"/>
              <a:gd name="connsiteY2" fmla="*/ 194304 h 229385"/>
              <a:gd name="connsiteX3" fmla="*/ 317528 w 413041"/>
              <a:gd name="connsiteY3" fmla="*/ 222879 h 229385"/>
              <a:gd name="connsiteX4" fmla="*/ 152428 w 413041"/>
              <a:gd name="connsiteY4" fmla="*/ 210179 h 229385"/>
              <a:gd name="connsiteX5" fmla="*/ 412778 w 413041"/>
              <a:gd name="connsiteY5" fmla="*/ 229229 h 229385"/>
              <a:gd name="connsiteX6" fmla="*/ 200053 w 413041"/>
              <a:gd name="connsiteY6" fmla="*/ 197479 h 229385"/>
              <a:gd name="connsiteX7" fmla="*/ 130203 w 413041"/>
              <a:gd name="connsiteY7" fmla="*/ 137154 h 229385"/>
              <a:gd name="connsiteX8" fmla="*/ 111153 w 413041"/>
              <a:gd name="connsiteY8" fmla="*/ 73654 h 229385"/>
              <a:gd name="connsiteX9" fmla="*/ 149253 w 413041"/>
              <a:gd name="connsiteY9" fmla="*/ 102229 h 229385"/>
              <a:gd name="connsiteX10" fmla="*/ 28 w 413041"/>
              <a:gd name="connsiteY10" fmla="*/ 629 h 2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041" h="229385">
                <a:moveTo>
                  <a:pt x="28" y="629"/>
                </a:moveTo>
                <a:cubicBezTo>
                  <a:pt x="-2089" y="10154"/>
                  <a:pt x="115916" y="127100"/>
                  <a:pt x="136553" y="159379"/>
                </a:cubicBezTo>
                <a:cubicBezTo>
                  <a:pt x="157191" y="191658"/>
                  <a:pt x="93691" y="183721"/>
                  <a:pt x="123853" y="194304"/>
                </a:cubicBezTo>
                <a:cubicBezTo>
                  <a:pt x="154016" y="204887"/>
                  <a:pt x="312766" y="220233"/>
                  <a:pt x="317528" y="222879"/>
                </a:cubicBezTo>
                <a:cubicBezTo>
                  <a:pt x="322290" y="225525"/>
                  <a:pt x="152428" y="210179"/>
                  <a:pt x="152428" y="210179"/>
                </a:cubicBezTo>
                <a:cubicBezTo>
                  <a:pt x="168303" y="211237"/>
                  <a:pt x="404841" y="231346"/>
                  <a:pt x="412778" y="229229"/>
                </a:cubicBezTo>
                <a:cubicBezTo>
                  <a:pt x="420715" y="227112"/>
                  <a:pt x="247149" y="212825"/>
                  <a:pt x="200053" y="197479"/>
                </a:cubicBezTo>
                <a:cubicBezTo>
                  <a:pt x="152957" y="182133"/>
                  <a:pt x="145020" y="157791"/>
                  <a:pt x="130203" y="137154"/>
                </a:cubicBezTo>
                <a:cubicBezTo>
                  <a:pt x="115386" y="116517"/>
                  <a:pt x="107978" y="79475"/>
                  <a:pt x="111153" y="73654"/>
                </a:cubicBezTo>
                <a:cubicBezTo>
                  <a:pt x="114328" y="67833"/>
                  <a:pt x="165128" y="111754"/>
                  <a:pt x="149253" y="102229"/>
                </a:cubicBezTo>
                <a:cubicBezTo>
                  <a:pt x="133378" y="92704"/>
                  <a:pt x="2145" y="-8896"/>
                  <a:pt x="28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B3D60E5-939B-737A-0926-F3E8B6DCD064}"/>
              </a:ext>
            </a:extLst>
          </p:cNvPr>
          <p:cNvSpPr/>
          <p:nvPr/>
        </p:nvSpPr>
        <p:spPr>
          <a:xfrm>
            <a:off x="6999559" y="6803533"/>
            <a:ext cx="687501" cy="159775"/>
          </a:xfrm>
          <a:custGeom>
            <a:avLst/>
            <a:gdLst>
              <a:gd name="connsiteX0" fmla="*/ 1316 w 687501"/>
              <a:gd name="connsiteY0" fmla="*/ 44942 h 159775"/>
              <a:gd name="connsiteX1" fmla="*/ 458516 w 687501"/>
              <a:gd name="connsiteY1" fmla="*/ 44942 h 159775"/>
              <a:gd name="connsiteX2" fmla="*/ 398191 w 687501"/>
              <a:gd name="connsiteY2" fmla="*/ 51292 h 159775"/>
              <a:gd name="connsiteX3" fmla="*/ 544241 w 687501"/>
              <a:gd name="connsiteY3" fmla="*/ 98917 h 159775"/>
              <a:gd name="connsiteX4" fmla="*/ 687116 w 687501"/>
              <a:gd name="connsiteY4" fmla="*/ 159242 h 159775"/>
              <a:gd name="connsiteX5" fmla="*/ 575991 w 687501"/>
              <a:gd name="connsiteY5" fmla="*/ 121142 h 159775"/>
              <a:gd name="connsiteX6" fmla="*/ 287066 w 687501"/>
              <a:gd name="connsiteY6" fmla="*/ 3667 h 159775"/>
              <a:gd name="connsiteX7" fmla="*/ 341041 w 687501"/>
              <a:gd name="connsiteY7" fmla="*/ 29067 h 159775"/>
              <a:gd name="connsiteX8" fmla="*/ 115616 w 687501"/>
              <a:gd name="connsiteY8" fmla="*/ 22717 h 159775"/>
              <a:gd name="connsiteX9" fmla="*/ 312466 w 687501"/>
              <a:gd name="connsiteY9" fmla="*/ 32242 h 159775"/>
              <a:gd name="connsiteX10" fmla="*/ 1316 w 687501"/>
              <a:gd name="connsiteY10" fmla="*/ 44942 h 1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501" h="159775">
                <a:moveTo>
                  <a:pt x="1316" y="44942"/>
                </a:moveTo>
                <a:cubicBezTo>
                  <a:pt x="25658" y="47059"/>
                  <a:pt x="392370" y="43884"/>
                  <a:pt x="458516" y="44942"/>
                </a:cubicBezTo>
                <a:cubicBezTo>
                  <a:pt x="524662" y="46000"/>
                  <a:pt x="383904" y="42296"/>
                  <a:pt x="398191" y="51292"/>
                </a:cubicBezTo>
                <a:cubicBezTo>
                  <a:pt x="412478" y="60288"/>
                  <a:pt x="496087" y="80925"/>
                  <a:pt x="544241" y="98917"/>
                </a:cubicBezTo>
                <a:cubicBezTo>
                  <a:pt x="592395" y="116909"/>
                  <a:pt x="681824" y="155538"/>
                  <a:pt x="687116" y="159242"/>
                </a:cubicBezTo>
                <a:cubicBezTo>
                  <a:pt x="692408" y="162946"/>
                  <a:pt x="642666" y="147071"/>
                  <a:pt x="575991" y="121142"/>
                </a:cubicBezTo>
                <a:cubicBezTo>
                  <a:pt x="509316" y="95213"/>
                  <a:pt x="326224" y="19013"/>
                  <a:pt x="287066" y="3667"/>
                </a:cubicBezTo>
                <a:cubicBezTo>
                  <a:pt x="247908" y="-11679"/>
                  <a:pt x="369616" y="25892"/>
                  <a:pt x="341041" y="29067"/>
                </a:cubicBezTo>
                <a:cubicBezTo>
                  <a:pt x="312466" y="32242"/>
                  <a:pt x="120379" y="22188"/>
                  <a:pt x="115616" y="22717"/>
                </a:cubicBezTo>
                <a:cubicBezTo>
                  <a:pt x="110854" y="23246"/>
                  <a:pt x="326754" y="27479"/>
                  <a:pt x="312466" y="32242"/>
                </a:cubicBezTo>
                <a:cubicBezTo>
                  <a:pt x="298178" y="37005"/>
                  <a:pt x="-23026" y="42825"/>
                  <a:pt x="1316" y="44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00A798A-02D4-2474-1C8B-06A3270B5536}"/>
              </a:ext>
            </a:extLst>
          </p:cNvPr>
          <p:cNvSpPr/>
          <p:nvPr/>
        </p:nvSpPr>
        <p:spPr>
          <a:xfrm>
            <a:off x="7273926" y="6908524"/>
            <a:ext cx="415681" cy="102294"/>
          </a:xfrm>
          <a:custGeom>
            <a:avLst/>
            <a:gdLst>
              <a:gd name="connsiteX0" fmla="*/ 349249 w 415681"/>
              <a:gd name="connsiteY0" fmla="*/ 276 h 102294"/>
              <a:gd name="connsiteX1" fmla="*/ 393699 w 415681"/>
              <a:gd name="connsiteY1" fmla="*/ 70126 h 102294"/>
              <a:gd name="connsiteX2" fmla="*/ 311149 w 415681"/>
              <a:gd name="connsiteY2" fmla="*/ 98701 h 102294"/>
              <a:gd name="connsiteX3" fmla="*/ 361949 w 415681"/>
              <a:gd name="connsiteY3" fmla="*/ 101876 h 102294"/>
              <a:gd name="connsiteX4" fmla="*/ 50799 w 415681"/>
              <a:gd name="connsiteY4" fmla="*/ 98701 h 102294"/>
              <a:gd name="connsiteX5" fmla="*/ 203199 w 415681"/>
              <a:gd name="connsiteY5" fmla="*/ 95526 h 102294"/>
              <a:gd name="connsiteX6" fmla="*/ 3174 w 415681"/>
              <a:gd name="connsiteY6" fmla="*/ 86001 h 102294"/>
              <a:gd name="connsiteX7" fmla="*/ 396874 w 415681"/>
              <a:gd name="connsiteY7" fmla="*/ 98701 h 102294"/>
              <a:gd name="connsiteX8" fmla="*/ 349249 w 415681"/>
              <a:gd name="connsiteY8" fmla="*/ 276 h 10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681" h="102294">
                <a:moveTo>
                  <a:pt x="349249" y="276"/>
                </a:moveTo>
                <a:cubicBezTo>
                  <a:pt x="348720" y="-4487"/>
                  <a:pt x="400049" y="53722"/>
                  <a:pt x="393699" y="70126"/>
                </a:cubicBezTo>
                <a:cubicBezTo>
                  <a:pt x="387349" y="86530"/>
                  <a:pt x="316441" y="93409"/>
                  <a:pt x="311149" y="98701"/>
                </a:cubicBezTo>
                <a:cubicBezTo>
                  <a:pt x="305857" y="103993"/>
                  <a:pt x="405341" y="101876"/>
                  <a:pt x="361949" y="101876"/>
                </a:cubicBezTo>
                <a:cubicBezTo>
                  <a:pt x="318557" y="101876"/>
                  <a:pt x="77257" y="99759"/>
                  <a:pt x="50799" y="98701"/>
                </a:cubicBezTo>
                <a:cubicBezTo>
                  <a:pt x="24341" y="97643"/>
                  <a:pt x="211136" y="97643"/>
                  <a:pt x="203199" y="95526"/>
                </a:cubicBezTo>
                <a:cubicBezTo>
                  <a:pt x="195262" y="93409"/>
                  <a:pt x="-29105" y="85472"/>
                  <a:pt x="3174" y="86001"/>
                </a:cubicBezTo>
                <a:cubicBezTo>
                  <a:pt x="35453" y="86530"/>
                  <a:pt x="335491" y="108755"/>
                  <a:pt x="396874" y="98701"/>
                </a:cubicBezTo>
                <a:cubicBezTo>
                  <a:pt x="458257" y="88647"/>
                  <a:pt x="349778" y="5039"/>
                  <a:pt x="349249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2657B24B-2CF7-D8CB-BF93-3F2F064BAA3C}"/>
              </a:ext>
            </a:extLst>
          </p:cNvPr>
          <p:cNvSpPr/>
          <p:nvPr/>
        </p:nvSpPr>
        <p:spPr>
          <a:xfrm>
            <a:off x="7072917" y="6810005"/>
            <a:ext cx="579206" cy="190870"/>
          </a:xfrm>
          <a:custGeom>
            <a:avLst/>
            <a:gdLst>
              <a:gd name="connsiteX0" fmla="*/ 983 w 579206"/>
              <a:gd name="connsiteY0" fmla="*/ 370 h 190870"/>
              <a:gd name="connsiteX1" fmla="*/ 143858 w 579206"/>
              <a:gd name="connsiteY1" fmla="*/ 108320 h 190870"/>
              <a:gd name="connsiteX2" fmla="*/ 258158 w 579206"/>
              <a:gd name="connsiteY2" fmla="*/ 92445 h 190870"/>
              <a:gd name="connsiteX3" fmla="*/ 391508 w 579206"/>
              <a:gd name="connsiteY3" fmla="*/ 143245 h 190870"/>
              <a:gd name="connsiteX4" fmla="*/ 381983 w 579206"/>
              <a:gd name="connsiteY4" fmla="*/ 117845 h 190870"/>
              <a:gd name="connsiteX5" fmla="*/ 578833 w 579206"/>
              <a:gd name="connsiteY5" fmla="*/ 190870 h 190870"/>
              <a:gd name="connsiteX6" fmla="*/ 423258 w 579206"/>
              <a:gd name="connsiteY6" fmla="*/ 117845 h 190870"/>
              <a:gd name="connsiteX7" fmla="*/ 140683 w 579206"/>
              <a:gd name="connsiteY7" fmla="*/ 101970 h 190870"/>
              <a:gd name="connsiteX8" fmla="*/ 83533 w 579206"/>
              <a:gd name="connsiteY8" fmla="*/ 73395 h 190870"/>
              <a:gd name="connsiteX9" fmla="*/ 983 w 579206"/>
              <a:gd name="connsiteY9" fmla="*/ 370 h 19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206" h="190870">
                <a:moveTo>
                  <a:pt x="983" y="370"/>
                </a:moveTo>
                <a:cubicBezTo>
                  <a:pt x="11037" y="6191"/>
                  <a:pt x="100995" y="92974"/>
                  <a:pt x="143858" y="108320"/>
                </a:cubicBezTo>
                <a:cubicBezTo>
                  <a:pt x="186721" y="123666"/>
                  <a:pt x="216883" y="86624"/>
                  <a:pt x="258158" y="92445"/>
                </a:cubicBezTo>
                <a:cubicBezTo>
                  <a:pt x="299433" y="98266"/>
                  <a:pt x="370871" y="139012"/>
                  <a:pt x="391508" y="143245"/>
                </a:cubicBezTo>
                <a:cubicBezTo>
                  <a:pt x="412145" y="147478"/>
                  <a:pt x="350762" y="109908"/>
                  <a:pt x="381983" y="117845"/>
                </a:cubicBezTo>
                <a:cubicBezTo>
                  <a:pt x="413204" y="125782"/>
                  <a:pt x="571954" y="190870"/>
                  <a:pt x="578833" y="190870"/>
                </a:cubicBezTo>
                <a:cubicBezTo>
                  <a:pt x="585712" y="190870"/>
                  <a:pt x="496283" y="132662"/>
                  <a:pt x="423258" y="117845"/>
                </a:cubicBezTo>
                <a:cubicBezTo>
                  <a:pt x="350233" y="103028"/>
                  <a:pt x="197304" y="109378"/>
                  <a:pt x="140683" y="101970"/>
                </a:cubicBezTo>
                <a:cubicBezTo>
                  <a:pt x="84062" y="94562"/>
                  <a:pt x="106287" y="87683"/>
                  <a:pt x="83533" y="73395"/>
                </a:cubicBezTo>
                <a:cubicBezTo>
                  <a:pt x="60779" y="59108"/>
                  <a:pt x="-9071" y="-5451"/>
                  <a:pt x="983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49D8EBC-4D8B-5ACE-8AF6-110DCA99E43D}"/>
              </a:ext>
            </a:extLst>
          </p:cNvPr>
          <p:cNvSpPr/>
          <p:nvPr/>
        </p:nvSpPr>
        <p:spPr>
          <a:xfrm>
            <a:off x="7137233" y="6870458"/>
            <a:ext cx="258610" cy="9804"/>
          </a:xfrm>
          <a:custGeom>
            <a:avLst/>
            <a:gdLst>
              <a:gd name="connsiteX0" fmla="*/ 167 w 258610"/>
              <a:gd name="connsiteY0" fmla="*/ 9767 h 9804"/>
              <a:gd name="connsiteX1" fmla="*/ 244642 w 258610"/>
              <a:gd name="connsiteY1" fmla="*/ 3417 h 9804"/>
              <a:gd name="connsiteX2" fmla="*/ 206542 w 258610"/>
              <a:gd name="connsiteY2" fmla="*/ 242 h 9804"/>
              <a:gd name="connsiteX3" fmla="*/ 167 w 258610"/>
              <a:gd name="connsiteY3" fmla="*/ 9767 h 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610" h="9804">
                <a:moveTo>
                  <a:pt x="167" y="9767"/>
                </a:moveTo>
                <a:cubicBezTo>
                  <a:pt x="6517" y="10296"/>
                  <a:pt x="210246" y="5004"/>
                  <a:pt x="244642" y="3417"/>
                </a:cubicBezTo>
                <a:cubicBezTo>
                  <a:pt x="279038" y="1829"/>
                  <a:pt x="243584" y="-816"/>
                  <a:pt x="206542" y="242"/>
                </a:cubicBezTo>
                <a:cubicBezTo>
                  <a:pt x="169500" y="1300"/>
                  <a:pt x="-6183" y="9238"/>
                  <a:pt x="167" y="9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2E1F73D7-D1B8-F564-C935-4F9DBA5C28DF}"/>
              </a:ext>
            </a:extLst>
          </p:cNvPr>
          <p:cNvSpPr/>
          <p:nvPr/>
        </p:nvSpPr>
        <p:spPr>
          <a:xfrm>
            <a:off x="4586369" y="6050730"/>
            <a:ext cx="1192242" cy="649237"/>
          </a:xfrm>
          <a:custGeom>
            <a:avLst/>
            <a:gdLst>
              <a:gd name="connsiteX0" fmla="*/ 21631 w 1192242"/>
              <a:gd name="connsiteY0" fmla="*/ 8070 h 649237"/>
              <a:gd name="connsiteX1" fmla="*/ 82831 w 1192242"/>
              <a:gd name="connsiteY1" fmla="*/ 47670 h 649237"/>
              <a:gd name="connsiteX2" fmla="*/ 691231 w 1192242"/>
              <a:gd name="connsiteY2" fmla="*/ 371670 h 649237"/>
              <a:gd name="connsiteX3" fmla="*/ 698431 w 1192242"/>
              <a:gd name="connsiteY3" fmla="*/ 375270 h 649237"/>
              <a:gd name="connsiteX4" fmla="*/ 936031 w 1192242"/>
              <a:gd name="connsiteY4" fmla="*/ 526470 h 649237"/>
              <a:gd name="connsiteX5" fmla="*/ 928831 w 1192242"/>
              <a:gd name="connsiteY5" fmla="*/ 530070 h 649237"/>
              <a:gd name="connsiteX6" fmla="*/ 1191631 w 1192242"/>
              <a:gd name="connsiteY6" fmla="*/ 648870 h 649237"/>
              <a:gd name="connsiteX7" fmla="*/ 986431 w 1192242"/>
              <a:gd name="connsiteY7" fmla="*/ 555270 h 649237"/>
              <a:gd name="connsiteX8" fmla="*/ 532831 w 1192242"/>
              <a:gd name="connsiteY8" fmla="*/ 252870 h 649237"/>
              <a:gd name="connsiteX9" fmla="*/ 352831 w 1192242"/>
              <a:gd name="connsiteY9" fmla="*/ 148470 h 649237"/>
              <a:gd name="connsiteX10" fmla="*/ 547231 w 1192242"/>
              <a:gd name="connsiteY10" fmla="*/ 288870 h 649237"/>
              <a:gd name="connsiteX11" fmla="*/ 241231 w 1192242"/>
              <a:gd name="connsiteY11" fmla="*/ 126870 h 649237"/>
              <a:gd name="connsiteX12" fmla="*/ 338431 w 1192242"/>
              <a:gd name="connsiteY12" fmla="*/ 173670 h 649237"/>
              <a:gd name="connsiteX13" fmla="*/ 21631 w 1192242"/>
              <a:gd name="connsiteY13" fmla="*/ 8070 h 6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2242" h="649237">
                <a:moveTo>
                  <a:pt x="21631" y="8070"/>
                </a:moveTo>
                <a:cubicBezTo>
                  <a:pt x="-3569" y="-2430"/>
                  <a:pt x="-28769" y="-12930"/>
                  <a:pt x="82831" y="47670"/>
                </a:cubicBezTo>
                <a:cubicBezTo>
                  <a:pt x="194431" y="108270"/>
                  <a:pt x="588631" y="317070"/>
                  <a:pt x="691231" y="371670"/>
                </a:cubicBezTo>
                <a:cubicBezTo>
                  <a:pt x="793831" y="426270"/>
                  <a:pt x="698431" y="375270"/>
                  <a:pt x="698431" y="375270"/>
                </a:cubicBezTo>
                <a:lnTo>
                  <a:pt x="936031" y="526470"/>
                </a:lnTo>
                <a:cubicBezTo>
                  <a:pt x="974431" y="552270"/>
                  <a:pt x="886231" y="509670"/>
                  <a:pt x="928831" y="530070"/>
                </a:cubicBezTo>
                <a:cubicBezTo>
                  <a:pt x="971431" y="550470"/>
                  <a:pt x="1182031" y="644670"/>
                  <a:pt x="1191631" y="648870"/>
                </a:cubicBezTo>
                <a:cubicBezTo>
                  <a:pt x="1201231" y="653070"/>
                  <a:pt x="1096231" y="621270"/>
                  <a:pt x="986431" y="555270"/>
                </a:cubicBezTo>
                <a:cubicBezTo>
                  <a:pt x="876631" y="489270"/>
                  <a:pt x="638431" y="320670"/>
                  <a:pt x="532831" y="252870"/>
                </a:cubicBezTo>
                <a:cubicBezTo>
                  <a:pt x="427231" y="185070"/>
                  <a:pt x="350431" y="142470"/>
                  <a:pt x="352831" y="148470"/>
                </a:cubicBezTo>
                <a:cubicBezTo>
                  <a:pt x="355231" y="154470"/>
                  <a:pt x="565831" y="292470"/>
                  <a:pt x="547231" y="288870"/>
                </a:cubicBezTo>
                <a:cubicBezTo>
                  <a:pt x="528631" y="285270"/>
                  <a:pt x="276031" y="146070"/>
                  <a:pt x="241231" y="126870"/>
                </a:cubicBezTo>
                <a:cubicBezTo>
                  <a:pt x="206431" y="107670"/>
                  <a:pt x="338431" y="173670"/>
                  <a:pt x="338431" y="173670"/>
                </a:cubicBezTo>
                <a:lnTo>
                  <a:pt x="21631" y="80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D856DFB3-24B8-ADFF-DBA7-430DE7C8BD33}"/>
              </a:ext>
            </a:extLst>
          </p:cNvPr>
          <p:cNvSpPr/>
          <p:nvPr/>
        </p:nvSpPr>
        <p:spPr>
          <a:xfrm>
            <a:off x="4968782" y="6016474"/>
            <a:ext cx="389383" cy="341130"/>
          </a:xfrm>
          <a:custGeom>
            <a:avLst/>
            <a:gdLst>
              <a:gd name="connsiteX0" fmla="*/ 10018 w 389383"/>
              <a:gd name="connsiteY0" fmla="*/ 2726 h 341130"/>
              <a:gd name="connsiteX1" fmla="*/ 323218 w 389383"/>
              <a:gd name="connsiteY1" fmla="*/ 222326 h 341130"/>
              <a:gd name="connsiteX2" fmla="*/ 312418 w 389383"/>
              <a:gd name="connsiteY2" fmla="*/ 247526 h 341130"/>
              <a:gd name="connsiteX3" fmla="*/ 262018 w 389383"/>
              <a:gd name="connsiteY3" fmla="*/ 269126 h 341130"/>
              <a:gd name="connsiteX4" fmla="*/ 265618 w 389383"/>
              <a:gd name="connsiteY4" fmla="*/ 341126 h 341130"/>
              <a:gd name="connsiteX5" fmla="*/ 262018 w 389383"/>
              <a:gd name="connsiteY5" fmla="*/ 265526 h 341130"/>
              <a:gd name="connsiteX6" fmla="*/ 186418 w 389383"/>
              <a:gd name="connsiteY6" fmla="*/ 207926 h 341130"/>
              <a:gd name="connsiteX7" fmla="*/ 100018 w 389383"/>
              <a:gd name="connsiteY7" fmla="*/ 254726 h 341130"/>
              <a:gd name="connsiteX8" fmla="*/ 236818 w 389383"/>
              <a:gd name="connsiteY8" fmla="*/ 229526 h 341130"/>
              <a:gd name="connsiteX9" fmla="*/ 384418 w 389383"/>
              <a:gd name="connsiteY9" fmla="*/ 254726 h 341130"/>
              <a:gd name="connsiteX10" fmla="*/ 355618 w 389383"/>
              <a:gd name="connsiteY10" fmla="*/ 179126 h 341130"/>
              <a:gd name="connsiteX11" fmla="*/ 366418 w 389383"/>
              <a:gd name="connsiteY11" fmla="*/ 272726 h 341130"/>
              <a:gd name="connsiteX12" fmla="*/ 283618 w 389383"/>
              <a:gd name="connsiteY12" fmla="*/ 135926 h 341130"/>
              <a:gd name="connsiteX13" fmla="*/ 92818 w 389383"/>
              <a:gd name="connsiteY13" fmla="*/ 99926 h 341130"/>
              <a:gd name="connsiteX14" fmla="*/ 10018 w 389383"/>
              <a:gd name="connsiteY14" fmla="*/ 2726 h 34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9383" h="341130">
                <a:moveTo>
                  <a:pt x="10018" y="2726"/>
                </a:moveTo>
                <a:cubicBezTo>
                  <a:pt x="48418" y="23126"/>
                  <a:pt x="272818" y="181526"/>
                  <a:pt x="323218" y="222326"/>
                </a:cubicBezTo>
                <a:cubicBezTo>
                  <a:pt x="373618" y="263126"/>
                  <a:pt x="322618" y="239726"/>
                  <a:pt x="312418" y="247526"/>
                </a:cubicBezTo>
                <a:cubicBezTo>
                  <a:pt x="302218" y="255326"/>
                  <a:pt x="269818" y="253526"/>
                  <a:pt x="262018" y="269126"/>
                </a:cubicBezTo>
                <a:cubicBezTo>
                  <a:pt x="254218" y="284726"/>
                  <a:pt x="265618" y="341726"/>
                  <a:pt x="265618" y="341126"/>
                </a:cubicBezTo>
                <a:cubicBezTo>
                  <a:pt x="265618" y="340526"/>
                  <a:pt x="275218" y="287726"/>
                  <a:pt x="262018" y="265526"/>
                </a:cubicBezTo>
                <a:cubicBezTo>
                  <a:pt x="248818" y="243326"/>
                  <a:pt x="213418" y="209726"/>
                  <a:pt x="186418" y="207926"/>
                </a:cubicBezTo>
                <a:cubicBezTo>
                  <a:pt x="159418" y="206126"/>
                  <a:pt x="91618" y="251126"/>
                  <a:pt x="100018" y="254726"/>
                </a:cubicBezTo>
                <a:cubicBezTo>
                  <a:pt x="108418" y="258326"/>
                  <a:pt x="189418" y="229526"/>
                  <a:pt x="236818" y="229526"/>
                </a:cubicBezTo>
                <a:cubicBezTo>
                  <a:pt x="284218" y="229526"/>
                  <a:pt x="364618" y="263126"/>
                  <a:pt x="384418" y="254726"/>
                </a:cubicBezTo>
                <a:cubicBezTo>
                  <a:pt x="404218" y="246326"/>
                  <a:pt x="358618" y="176126"/>
                  <a:pt x="355618" y="179126"/>
                </a:cubicBezTo>
                <a:cubicBezTo>
                  <a:pt x="352618" y="182126"/>
                  <a:pt x="378418" y="279926"/>
                  <a:pt x="366418" y="272726"/>
                </a:cubicBezTo>
                <a:cubicBezTo>
                  <a:pt x="354418" y="265526"/>
                  <a:pt x="329218" y="164726"/>
                  <a:pt x="283618" y="135926"/>
                </a:cubicBezTo>
                <a:cubicBezTo>
                  <a:pt x="238018" y="107126"/>
                  <a:pt x="132418" y="117326"/>
                  <a:pt x="92818" y="99926"/>
                </a:cubicBezTo>
                <a:cubicBezTo>
                  <a:pt x="53218" y="82526"/>
                  <a:pt x="-28382" y="-17674"/>
                  <a:pt x="10018" y="2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7587B168-16B9-0579-047A-810EADE4E092}"/>
              </a:ext>
            </a:extLst>
          </p:cNvPr>
          <p:cNvSpPr/>
          <p:nvPr/>
        </p:nvSpPr>
        <p:spPr>
          <a:xfrm>
            <a:off x="5295193" y="6130730"/>
            <a:ext cx="487405" cy="310067"/>
          </a:xfrm>
          <a:custGeom>
            <a:avLst/>
            <a:gdLst>
              <a:gd name="connsiteX0" fmla="*/ 407 w 487405"/>
              <a:gd name="connsiteY0" fmla="*/ 70 h 310067"/>
              <a:gd name="connsiteX1" fmla="*/ 176807 w 487405"/>
              <a:gd name="connsiteY1" fmla="*/ 201670 h 310067"/>
              <a:gd name="connsiteX2" fmla="*/ 11207 w 487405"/>
              <a:gd name="connsiteY2" fmla="*/ 126070 h 310067"/>
              <a:gd name="connsiteX3" fmla="*/ 270407 w 487405"/>
              <a:gd name="connsiteY3" fmla="*/ 252070 h 310067"/>
              <a:gd name="connsiteX4" fmla="*/ 248807 w 487405"/>
              <a:gd name="connsiteY4" fmla="*/ 190870 h 310067"/>
              <a:gd name="connsiteX5" fmla="*/ 486407 w 487405"/>
              <a:gd name="connsiteY5" fmla="*/ 309670 h 310067"/>
              <a:gd name="connsiteX6" fmla="*/ 328007 w 487405"/>
              <a:gd name="connsiteY6" fmla="*/ 226870 h 310067"/>
              <a:gd name="connsiteX7" fmla="*/ 184007 w 487405"/>
              <a:gd name="connsiteY7" fmla="*/ 158470 h 310067"/>
              <a:gd name="connsiteX8" fmla="*/ 238007 w 487405"/>
              <a:gd name="connsiteY8" fmla="*/ 226870 h 310067"/>
              <a:gd name="connsiteX9" fmla="*/ 407 w 487405"/>
              <a:gd name="connsiteY9" fmla="*/ 70 h 3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405" h="310067">
                <a:moveTo>
                  <a:pt x="407" y="70"/>
                </a:moveTo>
                <a:cubicBezTo>
                  <a:pt x="-9793" y="-4130"/>
                  <a:pt x="175007" y="180670"/>
                  <a:pt x="176807" y="201670"/>
                </a:cubicBezTo>
                <a:cubicBezTo>
                  <a:pt x="178607" y="222670"/>
                  <a:pt x="-4393" y="117670"/>
                  <a:pt x="11207" y="126070"/>
                </a:cubicBezTo>
                <a:cubicBezTo>
                  <a:pt x="26807" y="134470"/>
                  <a:pt x="230807" y="241270"/>
                  <a:pt x="270407" y="252070"/>
                </a:cubicBezTo>
                <a:cubicBezTo>
                  <a:pt x="310007" y="262870"/>
                  <a:pt x="212807" y="181270"/>
                  <a:pt x="248807" y="190870"/>
                </a:cubicBezTo>
                <a:cubicBezTo>
                  <a:pt x="284807" y="200470"/>
                  <a:pt x="473207" y="303670"/>
                  <a:pt x="486407" y="309670"/>
                </a:cubicBezTo>
                <a:cubicBezTo>
                  <a:pt x="499607" y="315670"/>
                  <a:pt x="378407" y="252070"/>
                  <a:pt x="328007" y="226870"/>
                </a:cubicBezTo>
                <a:cubicBezTo>
                  <a:pt x="277607" y="201670"/>
                  <a:pt x="199007" y="158470"/>
                  <a:pt x="184007" y="158470"/>
                </a:cubicBezTo>
                <a:cubicBezTo>
                  <a:pt x="169007" y="158470"/>
                  <a:pt x="264407" y="250870"/>
                  <a:pt x="238007" y="226870"/>
                </a:cubicBezTo>
                <a:cubicBezTo>
                  <a:pt x="211607" y="202870"/>
                  <a:pt x="10607" y="4270"/>
                  <a:pt x="40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32129F6F-D1E5-8012-4A71-1F77F5B98AA7}"/>
              </a:ext>
            </a:extLst>
          </p:cNvPr>
          <p:cNvSpPr/>
          <p:nvPr/>
        </p:nvSpPr>
        <p:spPr>
          <a:xfrm>
            <a:off x="5404436" y="6522077"/>
            <a:ext cx="673943" cy="310839"/>
          </a:xfrm>
          <a:custGeom>
            <a:avLst/>
            <a:gdLst>
              <a:gd name="connsiteX0" fmla="*/ 6364 w 673943"/>
              <a:gd name="connsiteY0" fmla="*/ 1123 h 310839"/>
              <a:gd name="connsiteX1" fmla="*/ 431164 w 673943"/>
              <a:gd name="connsiteY1" fmla="*/ 202723 h 310839"/>
              <a:gd name="connsiteX2" fmla="*/ 672364 w 673943"/>
              <a:gd name="connsiteY2" fmla="*/ 310723 h 310839"/>
              <a:gd name="connsiteX3" fmla="*/ 513964 w 673943"/>
              <a:gd name="connsiteY3" fmla="*/ 220723 h 310839"/>
              <a:gd name="connsiteX4" fmla="*/ 110764 w 673943"/>
              <a:gd name="connsiteY4" fmla="*/ 87523 h 310839"/>
              <a:gd name="connsiteX5" fmla="*/ 171964 w 673943"/>
              <a:gd name="connsiteY5" fmla="*/ 119923 h 310839"/>
              <a:gd name="connsiteX6" fmla="*/ 6364 w 673943"/>
              <a:gd name="connsiteY6" fmla="*/ 1123 h 31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943" h="310839">
                <a:moveTo>
                  <a:pt x="6364" y="1123"/>
                </a:moveTo>
                <a:cubicBezTo>
                  <a:pt x="49564" y="14923"/>
                  <a:pt x="320164" y="151123"/>
                  <a:pt x="431164" y="202723"/>
                </a:cubicBezTo>
                <a:cubicBezTo>
                  <a:pt x="542164" y="254323"/>
                  <a:pt x="658564" y="307723"/>
                  <a:pt x="672364" y="310723"/>
                </a:cubicBezTo>
                <a:cubicBezTo>
                  <a:pt x="686164" y="313723"/>
                  <a:pt x="607564" y="257923"/>
                  <a:pt x="513964" y="220723"/>
                </a:cubicBezTo>
                <a:cubicBezTo>
                  <a:pt x="420364" y="183523"/>
                  <a:pt x="167764" y="104323"/>
                  <a:pt x="110764" y="87523"/>
                </a:cubicBezTo>
                <a:cubicBezTo>
                  <a:pt x="53764" y="70723"/>
                  <a:pt x="190564" y="134923"/>
                  <a:pt x="171964" y="119923"/>
                </a:cubicBezTo>
                <a:cubicBezTo>
                  <a:pt x="153364" y="104923"/>
                  <a:pt x="-36836" y="-12677"/>
                  <a:pt x="6364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261C27E4-A8EF-FE08-1E9D-5648ACEA343A}"/>
              </a:ext>
            </a:extLst>
          </p:cNvPr>
          <p:cNvSpPr/>
          <p:nvPr/>
        </p:nvSpPr>
        <p:spPr>
          <a:xfrm>
            <a:off x="5669448" y="6332187"/>
            <a:ext cx="102082" cy="325269"/>
          </a:xfrm>
          <a:custGeom>
            <a:avLst/>
            <a:gdLst>
              <a:gd name="connsiteX0" fmla="*/ 65352 w 102082"/>
              <a:gd name="connsiteY0" fmla="*/ 213 h 325269"/>
              <a:gd name="connsiteX1" fmla="*/ 86952 w 102082"/>
              <a:gd name="connsiteY1" fmla="*/ 111813 h 325269"/>
              <a:gd name="connsiteX2" fmla="*/ 54552 w 102082"/>
              <a:gd name="connsiteY2" fmla="*/ 234213 h 325269"/>
              <a:gd name="connsiteX3" fmla="*/ 68952 w 102082"/>
              <a:gd name="connsiteY3" fmla="*/ 187413 h 325269"/>
              <a:gd name="connsiteX4" fmla="*/ 552 w 102082"/>
              <a:gd name="connsiteY4" fmla="*/ 324213 h 325269"/>
              <a:gd name="connsiteX5" fmla="*/ 40152 w 102082"/>
              <a:gd name="connsiteY5" fmla="*/ 245013 h 325269"/>
              <a:gd name="connsiteX6" fmla="*/ 101352 w 102082"/>
              <a:gd name="connsiteY6" fmla="*/ 140613 h 325269"/>
              <a:gd name="connsiteX7" fmla="*/ 65352 w 102082"/>
              <a:gd name="connsiteY7" fmla="*/ 213 h 32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82" h="325269">
                <a:moveTo>
                  <a:pt x="65352" y="213"/>
                </a:moveTo>
                <a:cubicBezTo>
                  <a:pt x="62952" y="-4587"/>
                  <a:pt x="88752" y="72813"/>
                  <a:pt x="86952" y="111813"/>
                </a:cubicBezTo>
                <a:cubicBezTo>
                  <a:pt x="85152" y="150813"/>
                  <a:pt x="57552" y="221613"/>
                  <a:pt x="54552" y="234213"/>
                </a:cubicBezTo>
                <a:cubicBezTo>
                  <a:pt x="51552" y="246813"/>
                  <a:pt x="77952" y="172413"/>
                  <a:pt x="68952" y="187413"/>
                </a:cubicBezTo>
                <a:cubicBezTo>
                  <a:pt x="59952" y="202413"/>
                  <a:pt x="552" y="324213"/>
                  <a:pt x="552" y="324213"/>
                </a:cubicBezTo>
                <a:cubicBezTo>
                  <a:pt x="-4248" y="333813"/>
                  <a:pt x="23352" y="275613"/>
                  <a:pt x="40152" y="245013"/>
                </a:cubicBezTo>
                <a:cubicBezTo>
                  <a:pt x="56952" y="214413"/>
                  <a:pt x="94752" y="177213"/>
                  <a:pt x="101352" y="140613"/>
                </a:cubicBezTo>
                <a:cubicBezTo>
                  <a:pt x="107952" y="104013"/>
                  <a:pt x="67752" y="5013"/>
                  <a:pt x="65352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CBC67840-E955-563F-C902-9E093FA1F0D3}"/>
              </a:ext>
            </a:extLst>
          </p:cNvPr>
          <p:cNvSpPr/>
          <p:nvPr/>
        </p:nvSpPr>
        <p:spPr>
          <a:xfrm>
            <a:off x="5797573" y="6415092"/>
            <a:ext cx="117723" cy="273816"/>
          </a:xfrm>
          <a:custGeom>
            <a:avLst/>
            <a:gdLst>
              <a:gd name="connsiteX0" fmla="*/ 117227 w 117723"/>
              <a:gd name="connsiteY0" fmla="*/ 108 h 273816"/>
              <a:gd name="connsiteX1" fmla="*/ 48827 w 117723"/>
              <a:gd name="connsiteY1" fmla="*/ 111708 h 273816"/>
              <a:gd name="connsiteX2" fmla="*/ 34427 w 117723"/>
              <a:gd name="connsiteY2" fmla="*/ 169308 h 273816"/>
              <a:gd name="connsiteX3" fmla="*/ 9227 w 117723"/>
              <a:gd name="connsiteY3" fmla="*/ 273708 h 273816"/>
              <a:gd name="connsiteX4" fmla="*/ 12827 w 117723"/>
              <a:gd name="connsiteY4" fmla="*/ 187308 h 273816"/>
              <a:gd name="connsiteX5" fmla="*/ 2027 w 117723"/>
              <a:gd name="connsiteY5" fmla="*/ 97308 h 273816"/>
              <a:gd name="connsiteX6" fmla="*/ 9227 w 117723"/>
              <a:gd name="connsiteY6" fmla="*/ 133308 h 273816"/>
              <a:gd name="connsiteX7" fmla="*/ 117227 w 117723"/>
              <a:gd name="connsiteY7" fmla="*/ 108 h 27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23" h="273816">
                <a:moveTo>
                  <a:pt x="117227" y="108"/>
                </a:moveTo>
                <a:cubicBezTo>
                  <a:pt x="123827" y="-3492"/>
                  <a:pt x="62627" y="83508"/>
                  <a:pt x="48827" y="111708"/>
                </a:cubicBezTo>
                <a:cubicBezTo>
                  <a:pt x="35027" y="139908"/>
                  <a:pt x="41027" y="142308"/>
                  <a:pt x="34427" y="169308"/>
                </a:cubicBezTo>
                <a:cubicBezTo>
                  <a:pt x="27827" y="196308"/>
                  <a:pt x="12827" y="270708"/>
                  <a:pt x="9227" y="273708"/>
                </a:cubicBezTo>
                <a:cubicBezTo>
                  <a:pt x="5627" y="276708"/>
                  <a:pt x="14027" y="216708"/>
                  <a:pt x="12827" y="187308"/>
                </a:cubicBezTo>
                <a:cubicBezTo>
                  <a:pt x="11627" y="157908"/>
                  <a:pt x="2627" y="106308"/>
                  <a:pt x="2027" y="97308"/>
                </a:cubicBezTo>
                <a:cubicBezTo>
                  <a:pt x="1427" y="88308"/>
                  <a:pt x="-5173" y="144108"/>
                  <a:pt x="9227" y="133308"/>
                </a:cubicBezTo>
                <a:cubicBezTo>
                  <a:pt x="23627" y="122508"/>
                  <a:pt x="110627" y="3708"/>
                  <a:pt x="117227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5EB8EF83-EF4D-D7B1-6744-A99FC16C7AAC}"/>
              </a:ext>
            </a:extLst>
          </p:cNvPr>
          <p:cNvSpPr/>
          <p:nvPr/>
        </p:nvSpPr>
        <p:spPr>
          <a:xfrm>
            <a:off x="5781602" y="6253505"/>
            <a:ext cx="173857" cy="115718"/>
          </a:xfrm>
          <a:custGeom>
            <a:avLst/>
            <a:gdLst>
              <a:gd name="connsiteX0" fmla="*/ 158823 w 173857"/>
              <a:gd name="connsiteY0" fmla="*/ 1245 h 115718"/>
              <a:gd name="connsiteX1" fmla="*/ 149298 w 173857"/>
              <a:gd name="connsiteY1" fmla="*/ 58395 h 115718"/>
              <a:gd name="connsiteX2" fmla="*/ 73 w 173857"/>
              <a:gd name="connsiteY2" fmla="*/ 115545 h 115718"/>
              <a:gd name="connsiteX3" fmla="*/ 158823 w 173857"/>
              <a:gd name="connsiteY3" fmla="*/ 1245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57" h="115718">
                <a:moveTo>
                  <a:pt x="158823" y="1245"/>
                </a:moveTo>
                <a:cubicBezTo>
                  <a:pt x="183694" y="-8280"/>
                  <a:pt x="175756" y="39345"/>
                  <a:pt x="149298" y="58395"/>
                </a:cubicBezTo>
                <a:cubicBezTo>
                  <a:pt x="122840" y="77445"/>
                  <a:pt x="3777" y="118720"/>
                  <a:pt x="73" y="115545"/>
                </a:cubicBezTo>
                <a:cubicBezTo>
                  <a:pt x="-3631" y="112370"/>
                  <a:pt x="133952" y="10770"/>
                  <a:pt x="158823" y="1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7B8A2670-60EA-6D3D-0FE7-59A2E4FB446F}"/>
              </a:ext>
            </a:extLst>
          </p:cNvPr>
          <p:cNvSpPr/>
          <p:nvPr/>
        </p:nvSpPr>
        <p:spPr>
          <a:xfrm>
            <a:off x="6267041" y="5827579"/>
            <a:ext cx="431853" cy="267509"/>
          </a:xfrm>
          <a:custGeom>
            <a:avLst/>
            <a:gdLst>
              <a:gd name="connsiteX0" fmla="*/ 425859 w 431853"/>
              <a:gd name="connsiteY0" fmla="*/ 4896 h 267509"/>
              <a:gd name="connsiteX1" fmla="*/ 3584 w 431853"/>
              <a:gd name="connsiteY1" fmla="*/ 265246 h 267509"/>
              <a:gd name="connsiteX2" fmla="*/ 219484 w 431853"/>
              <a:gd name="connsiteY2" fmla="*/ 128721 h 267509"/>
              <a:gd name="connsiteX3" fmla="*/ 162334 w 431853"/>
              <a:gd name="connsiteY3" fmla="*/ 81096 h 267509"/>
              <a:gd name="connsiteX4" fmla="*/ 244884 w 431853"/>
              <a:gd name="connsiteY4" fmla="*/ 93796 h 267509"/>
              <a:gd name="connsiteX5" fmla="*/ 425859 w 431853"/>
              <a:gd name="connsiteY5" fmla="*/ 4896 h 26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853" h="267509">
                <a:moveTo>
                  <a:pt x="425859" y="4896"/>
                </a:moveTo>
                <a:cubicBezTo>
                  <a:pt x="385642" y="33471"/>
                  <a:pt x="37980" y="244609"/>
                  <a:pt x="3584" y="265246"/>
                </a:cubicBezTo>
                <a:cubicBezTo>
                  <a:pt x="-30812" y="285883"/>
                  <a:pt x="193026" y="159413"/>
                  <a:pt x="219484" y="128721"/>
                </a:cubicBezTo>
                <a:cubicBezTo>
                  <a:pt x="245942" y="98029"/>
                  <a:pt x="158101" y="86917"/>
                  <a:pt x="162334" y="81096"/>
                </a:cubicBezTo>
                <a:cubicBezTo>
                  <a:pt x="166567" y="75275"/>
                  <a:pt x="197259" y="105967"/>
                  <a:pt x="244884" y="93796"/>
                </a:cubicBezTo>
                <a:cubicBezTo>
                  <a:pt x="292509" y="81625"/>
                  <a:pt x="466076" y="-23679"/>
                  <a:pt x="425859" y="4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A4997296-4E7F-163D-013D-7A16EA33CA5C}"/>
              </a:ext>
            </a:extLst>
          </p:cNvPr>
          <p:cNvSpPr/>
          <p:nvPr/>
        </p:nvSpPr>
        <p:spPr>
          <a:xfrm>
            <a:off x="5446863" y="6076922"/>
            <a:ext cx="414194" cy="232574"/>
          </a:xfrm>
          <a:custGeom>
            <a:avLst/>
            <a:gdLst>
              <a:gd name="connsiteX0" fmla="*/ 1437 w 414194"/>
              <a:gd name="connsiteY0" fmla="*/ 82578 h 232574"/>
              <a:gd name="connsiteX1" fmla="*/ 172887 w 414194"/>
              <a:gd name="connsiteY1" fmla="*/ 155603 h 232574"/>
              <a:gd name="connsiteX2" fmla="*/ 144312 w 414194"/>
              <a:gd name="connsiteY2" fmla="*/ 158778 h 232574"/>
              <a:gd name="connsiteX3" fmla="*/ 207812 w 414194"/>
              <a:gd name="connsiteY3" fmla="*/ 200053 h 232574"/>
              <a:gd name="connsiteX4" fmla="*/ 223687 w 414194"/>
              <a:gd name="connsiteY4" fmla="*/ 222278 h 232574"/>
              <a:gd name="connsiteX5" fmla="*/ 258612 w 414194"/>
              <a:gd name="connsiteY5" fmla="*/ 25428 h 232574"/>
              <a:gd name="connsiteX6" fmla="*/ 249087 w 414194"/>
              <a:gd name="connsiteY6" fmla="*/ 107978 h 232574"/>
              <a:gd name="connsiteX7" fmla="*/ 287187 w 414194"/>
              <a:gd name="connsiteY7" fmla="*/ 104803 h 232574"/>
              <a:gd name="connsiteX8" fmla="*/ 414187 w 414194"/>
              <a:gd name="connsiteY8" fmla="*/ 177828 h 232574"/>
              <a:gd name="connsiteX9" fmla="*/ 293537 w 414194"/>
              <a:gd name="connsiteY9" fmla="*/ 92103 h 232574"/>
              <a:gd name="connsiteX10" fmla="*/ 309412 w 414194"/>
              <a:gd name="connsiteY10" fmla="*/ 28 h 232574"/>
              <a:gd name="connsiteX11" fmla="*/ 264962 w 414194"/>
              <a:gd name="connsiteY11" fmla="*/ 82578 h 232574"/>
              <a:gd name="connsiteX12" fmla="*/ 172887 w 414194"/>
              <a:gd name="connsiteY12" fmla="*/ 107978 h 232574"/>
              <a:gd name="connsiteX13" fmla="*/ 242737 w 414194"/>
              <a:gd name="connsiteY13" fmla="*/ 54003 h 232574"/>
              <a:gd name="connsiteX14" fmla="*/ 185587 w 414194"/>
              <a:gd name="connsiteY14" fmla="*/ 54003 h 232574"/>
              <a:gd name="connsiteX15" fmla="*/ 182412 w 414194"/>
              <a:gd name="connsiteY15" fmla="*/ 31778 h 232574"/>
              <a:gd name="connsiteX16" fmla="*/ 201462 w 414194"/>
              <a:gd name="connsiteY16" fmla="*/ 130203 h 232574"/>
              <a:gd name="connsiteX17" fmla="*/ 157012 w 414194"/>
              <a:gd name="connsiteY17" fmla="*/ 152428 h 232574"/>
              <a:gd name="connsiteX18" fmla="*/ 284012 w 414194"/>
              <a:gd name="connsiteY18" fmla="*/ 228628 h 232574"/>
              <a:gd name="connsiteX19" fmla="*/ 1437 w 414194"/>
              <a:gd name="connsiteY19" fmla="*/ 82578 h 2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4194" h="232574">
                <a:moveTo>
                  <a:pt x="1437" y="82578"/>
                </a:moveTo>
                <a:cubicBezTo>
                  <a:pt x="-17084" y="70407"/>
                  <a:pt x="149075" y="142903"/>
                  <a:pt x="172887" y="155603"/>
                </a:cubicBezTo>
                <a:cubicBezTo>
                  <a:pt x="196700" y="168303"/>
                  <a:pt x="138491" y="151370"/>
                  <a:pt x="144312" y="158778"/>
                </a:cubicBezTo>
                <a:cubicBezTo>
                  <a:pt x="150133" y="166186"/>
                  <a:pt x="194583" y="189470"/>
                  <a:pt x="207812" y="200053"/>
                </a:cubicBezTo>
                <a:cubicBezTo>
                  <a:pt x="221041" y="210636"/>
                  <a:pt x="215220" y="251382"/>
                  <a:pt x="223687" y="222278"/>
                </a:cubicBezTo>
                <a:cubicBezTo>
                  <a:pt x="232154" y="193174"/>
                  <a:pt x="254379" y="44478"/>
                  <a:pt x="258612" y="25428"/>
                </a:cubicBezTo>
                <a:cubicBezTo>
                  <a:pt x="262845" y="6378"/>
                  <a:pt x="244325" y="94749"/>
                  <a:pt x="249087" y="107978"/>
                </a:cubicBezTo>
                <a:cubicBezTo>
                  <a:pt x="253849" y="121207"/>
                  <a:pt x="259670" y="93161"/>
                  <a:pt x="287187" y="104803"/>
                </a:cubicBezTo>
                <a:cubicBezTo>
                  <a:pt x="314704" y="116445"/>
                  <a:pt x="413129" y="179945"/>
                  <a:pt x="414187" y="177828"/>
                </a:cubicBezTo>
                <a:cubicBezTo>
                  <a:pt x="415245" y="175711"/>
                  <a:pt x="310999" y="121736"/>
                  <a:pt x="293537" y="92103"/>
                </a:cubicBezTo>
                <a:cubicBezTo>
                  <a:pt x="276075" y="62470"/>
                  <a:pt x="314174" y="1615"/>
                  <a:pt x="309412" y="28"/>
                </a:cubicBezTo>
                <a:cubicBezTo>
                  <a:pt x="304650" y="-1559"/>
                  <a:pt x="287716" y="64586"/>
                  <a:pt x="264962" y="82578"/>
                </a:cubicBezTo>
                <a:cubicBezTo>
                  <a:pt x="242208" y="100570"/>
                  <a:pt x="176591" y="112740"/>
                  <a:pt x="172887" y="107978"/>
                </a:cubicBezTo>
                <a:cubicBezTo>
                  <a:pt x="169183" y="103216"/>
                  <a:pt x="240620" y="62999"/>
                  <a:pt x="242737" y="54003"/>
                </a:cubicBezTo>
                <a:cubicBezTo>
                  <a:pt x="244854" y="45007"/>
                  <a:pt x="195641" y="57707"/>
                  <a:pt x="185587" y="54003"/>
                </a:cubicBezTo>
                <a:cubicBezTo>
                  <a:pt x="175533" y="50299"/>
                  <a:pt x="179766" y="19078"/>
                  <a:pt x="182412" y="31778"/>
                </a:cubicBezTo>
                <a:cubicBezTo>
                  <a:pt x="185058" y="44478"/>
                  <a:pt x="205695" y="110095"/>
                  <a:pt x="201462" y="130203"/>
                </a:cubicBezTo>
                <a:cubicBezTo>
                  <a:pt x="197229" y="150311"/>
                  <a:pt x="143254" y="136024"/>
                  <a:pt x="157012" y="152428"/>
                </a:cubicBezTo>
                <a:cubicBezTo>
                  <a:pt x="170770" y="168832"/>
                  <a:pt x="304650" y="238682"/>
                  <a:pt x="284012" y="228628"/>
                </a:cubicBezTo>
                <a:cubicBezTo>
                  <a:pt x="263374" y="218574"/>
                  <a:pt x="19958" y="94749"/>
                  <a:pt x="1437" y="82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A742C18-88C2-EB1B-EDBE-41E26DE09CA9}"/>
              </a:ext>
            </a:extLst>
          </p:cNvPr>
          <p:cNvSpPr/>
          <p:nvPr/>
        </p:nvSpPr>
        <p:spPr>
          <a:xfrm>
            <a:off x="5958179" y="5233307"/>
            <a:ext cx="226036" cy="569352"/>
          </a:xfrm>
          <a:custGeom>
            <a:avLst/>
            <a:gdLst>
              <a:gd name="connsiteX0" fmla="*/ 29871 w 226036"/>
              <a:gd name="connsiteY0" fmla="*/ 2268 h 569352"/>
              <a:gd name="connsiteX1" fmla="*/ 179096 w 226036"/>
              <a:gd name="connsiteY1" fmla="*/ 497568 h 569352"/>
              <a:gd name="connsiteX2" fmla="*/ 156871 w 226036"/>
              <a:gd name="connsiteY2" fmla="*/ 434068 h 569352"/>
              <a:gd name="connsiteX3" fmla="*/ 220371 w 226036"/>
              <a:gd name="connsiteY3" fmla="*/ 567418 h 569352"/>
              <a:gd name="connsiteX4" fmla="*/ 198146 w 226036"/>
              <a:gd name="connsiteY4" fmla="*/ 488043 h 569352"/>
              <a:gd name="connsiteX5" fmla="*/ 1296 w 226036"/>
              <a:gd name="connsiteY5" fmla="*/ 167368 h 569352"/>
              <a:gd name="connsiteX6" fmla="*/ 109246 w 226036"/>
              <a:gd name="connsiteY6" fmla="*/ 307068 h 569352"/>
              <a:gd name="connsiteX7" fmla="*/ 29871 w 226036"/>
              <a:gd name="connsiteY7" fmla="*/ 2268 h 5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036" h="569352">
                <a:moveTo>
                  <a:pt x="29871" y="2268"/>
                </a:moveTo>
                <a:cubicBezTo>
                  <a:pt x="41513" y="34018"/>
                  <a:pt x="157929" y="425601"/>
                  <a:pt x="179096" y="497568"/>
                </a:cubicBezTo>
                <a:cubicBezTo>
                  <a:pt x="200263" y="569535"/>
                  <a:pt x="149992" y="422426"/>
                  <a:pt x="156871" y="434068"/>
                </a:cubicBezTo>
                <a:cubicBezTo>
                  <a:pt x="163750" y="445710"/>
                  <a:pt x="213492" y="558422"/>
                  <a:pt x="220371" y="567418"/>
                </a:cubicBezTo>
                <a:cubicBezTo>
                  <a:pt x="227250" y="576414"/>
                  <a:pt x="234658" y="554718"/>
                  <a:pt x="198146" y="488043"/>
                </a:cubicBezTo>
                <a:cubicBezTo>
                  <a:pt x="161634" y="421368"/>
                  <a:pt x="16113" y="197530"/>
                  <a:pt x="1296" y="167368"/>
                </a:cubicBezTo>
                <a:cubicBezTo>
                  <a:pt x="-13521" y="137206"/>
                  <a:pt x="103425" y="331939"/>
                  <a:pt x="109246" y="307068"/>
                </a:cubicBezTo>
                <a:cubicBezTo>
                  <a:pt x="115067" y="282197"/>
                  <a:pt x="18229" y="-29482"/>
                  <a:pt x="29871" y="2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B1733EFA-BB63-C53F-ED3F-435A6FA5CEBB}"/>
              </a:ext>
            </a:extLst>
          </p:cNvPr>
          <p:cNvSpPr/>
          <p:nvPr/>
        </p:nvSpPr>
        <p:spPr>
          <a:xfrm>
            <a:off x="5720768" y="5445056"/>
            <a:ext cx="458277" cy="380329"/>
          </a:xfrm>
          <a:custGeom>
            <a:avLst/>
            <a:gdLst>
              <a:gd name="connsiteX0" fmla="*/ 10107 w 458277"/>
              <a:gd name="connsiteY0" fmla="*/ 44519 h 380329"/>
              <a:gd name="connsiteX1" fmla="*/ 413332 w 458277"/>
              <a:gd name="connsiteY1" fmla="*/ 358844 h 380329"/>
              <a:gd name="connsiteX2" fmla="*/ 438732 w 458277"/>
              <a:gd name="connsiteY2" fmla="*/ 352494 h 380329"/>
              <a:gd name="connsiteX3" fmla="*/ 445082 w 458277"/>
              <a:gd name="connsiteY3" fmla="*/ 352494 h 380329"/>
              <a:gd name="connsiteX4" fmla="*/ 254582 w 458277"/>
              <a:gd name="connsiteY4" fmla="*/ 200094 h 380329"/>
              <a:gd name="connsiteX5" fmla="*/ 184732 w 458277"/>
              <a:gd name="connsiteY5" fmla="*/ 69 h 380329"/>
              <a:gd name="connsiteX6" fmla="*/ 257757 w 458277"/>
              <a:gd name="connsiteY6" fmla="*/ 222319 h 380329"/>
              <a:gd name="connsiteX7" fmla="*/ 133932 w 458277"/>
              <a:gd name="connsiteY7" fmla="*/ 161994 h 380329"/>
              <a:gd name="connsiteX8" fmla="*/ 10107 w 458277"/>
              <a:gd name="connsiteY8" fmla="*/ 44519 h 38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277" h="380329">
                <a:moveTo>
                  <a:pt x="10107" y="44519"/>
                </a:moveTo>
                <a:cubicBezTo>
                  <a:pt x="56674" y="77327"/>
                  <a:pt x="341895" y="307515"/>
                  <a:pt x="413332" y="358844"/>
                </a:cubicBezTo>
                <a:cubicBezTo>
                  <a:pt x="484770" y="410173"/>
                  <a:pt x="433441" y="353552"/>
                  <a:pt x="438732" y="352494"/>
                </a:cubicBezTo>
                <a:cubicBezTo>
                  <a:pt x="444023" y="351436"/>
                  <a:pt x="475774" y="377894"/>
                  <a:pt x="445082" y="352494"/>
                </a:cubicBezTo>
                <a:cubicBezTo>
                  <a:pt x="414390" y="327094"/>
                  <a:pt x="297974" y="258831"/>
                  <a:pt x="254582" y="200094"/>
                </a:cubicBezTo>
                <a:cubicBezTo>
                  <a:pt x="211190" y="141357"/>
                  <a:pt x="184203" y="-3635"/>
                  <a:pt x="184732" y="69"/>
                </a:cubicBezTo>
                <a:cubicBezTo>
                  <a:pt x="185261" y="3773"/>
                  <a:pt x="266224" y="195331"/>
                  <a:pt x="257757" y="222319"/>
                </a:cubicBezTo>
                <a:cubicBezTo>
                  <a:pt x="249290" y="249307"/>
                  <a:pt x="177324" y="190040"/>
                  <a:pt x="133932" y="161994"/>
                </a:cubicBezTo>
                <a:cubicBezTo>
                  <a:pt x="90540" y="133948"/>
                  <a:pt x="-36460" y="11711"/>
                  <a:pt x="10107" y="44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10C0FE89-638D-BB57-770B-ABB1B7A58CCB}"/>
              </a:ext>
            </a:extLst>
          </p:cNvPr>
          <p:cNvSpPr/>
          <p:nvPr/>
        </p:nvSpPr>
        <p:spPr>
          <a:xfrm>
            <a:off x="6102111" y="5505404"/>
            <a:ext cx="458138" cy="267321"/>
          </a:xfrm>
          <a:custGeom>
            <a:avLst/>
            <a:gdLst>
              <a:gd name="connsiteX0" fmla="*/ 54214 w 458138"/>
              <a:gd name="connsiteY0" fmla="*/ 9571 h 267321"/>
              <a:gd name="connsiteX1" fmla="*/ 165339 w 458138"/>
              <a:gd name="connsiteY1" fmla="*/ 152446 h 267321"/>
              <a:gd name="connsiteX2" fmla="*/ 152639 w 458138"/>
              <a:gd name="connsiteY2" fmla="*/ 222296 h 267321"/>
              <a:gd name="connsiteX3" fmla="*/ 254239 w 458138"/>
              <a:gd name="connsiteY3" fmla="*/ 190546 h 267321"/>
              <a:gd name="connsiteX4" fmla="*/ 124064 w 458138"/>
              <a:gd name="connsiteY4" fmla="*/ 266746 h 267321"/>
              <a:gd name="connsiteX5" fmla="*/ 444739 w 458138"/>
              <a:gd name="connsiteY5" fmla="*/ 142921 h 267321"/>
              <a:gd name="connsiteX6" fmla="*/ 393939 w 458138"/>
              <a:gd name="connsiteY6" fmla="*/ 117521 h 267321"/>
              <a:gd name="connsiteX7" fmla="*/ 359014 w 458138"/>
              <a:gd name="connsiteY7" fmla="*/ 69896 h 267321"/>
              <a:gd name="connsiteX8" fmla="*/ 412989 w 458138"/>
              <a:gd name="connsiteY8" fmla="*/ 139746 h 267321"/>
              <a:gd name="connsiteX9" fmla="*/ 320914 w 458138"/>
              <a:gd name="connsiteY9" fmla="*/ 177846 h 267321"/>
              <a:gd name="connsiteX10" fmla="*/ 228839 w 458138"/>
              <a:gd name="connsiteY10" fmla="*/ 104821 h 267321"/>
              <a:gd name="connsiteX11" fmla="*/ 270114 w 458138"/>
              <a:gd name="connsiteY11" fmla="*/ 200071 h 267321"/>
              <a:gd name="connsiteX12" fmla="*/ 171689 w 458138"/>
              <a:gd name="connsiteY12" fmla="*/ 234996 h 267321"/>
              <a:gd name="connsiteX13" fmla="*/ 98664 w 458138"/>
              <a:gd name="connsiteY13" fmla="*/ 225471 h 267321"/>
              <a:gd name="connsiteX14" fmla="*/ 95489 w 458138"/>
              <a:gd name="connsiteY14" fmla="*/ 219121 h 267321"/>
              <a:gd name="connsiteX15" fmla="*/ 239 w 458138"/>
              <a:gd name="connsiteY15" fmla="*/ 114346 h 267321"/>
              <a:gd name="connsiteX16" fmla="*/ 127239 w 458138"/>
              <a:gd name="connsiteY16" fmla="*/ 203246 h 267321"/>
              <a:gd name="connsiteX17" fmla="*/ 165339 w 458138"/>
              <a:gd name="connsiteY17" fmla="*/ 127046 h 267321"/>
              <a:gd name="connsiteX18" fmla="*/ 174864 w 458138"/>
              <a:gd name="connsiteY18" fmla="*/ 46 h 267321"/>
              <a:gd name="connsiteX19" fmla="*/ 143114 w 458138"/>
              <a:gd name="connsiteY19" fmla="*/ 111171 h 267321"/>
              <a:gd name="connsiteX20" fmla="*/ 54214 w 458138"/>
              <a:gd name="connsiteY20" fmla="*/ 9571 h 26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138" h="267321">
                <a:moveTo>
                  <a:pt x="54214" y="9571"/>
                </a:moveTo>
                <a:cubicBezTo>
                  <a:pt x="57918" y="16450"/>
                  <a:pt x="148935" y="116992"/>
                  <a:pt x="165339" y="152446"/>
                </a:cubicBezTo>
                <a:cubicBezTo>
                  <a:pt x="181743" y="187900"/>
                  <a:pt x="137822" y="215946"/>
                  <a:pt x="152639" y="222296"/>
                </a:cubicBezTo>
                <a:cubicBezTo>
                  <a:pt x="167456" y="228646"/>
                  <a:pt x="259002" y="183138"/>
                  <a:pt x="254239" y="190546"/>
                </a:cubicBezTo>
                <a:cubicBezTo>
                  <a:pt x="249477" y="197954"/>
                  <a:pt x="92314" y="274683"/>
                  <a:pt x="124064" y="266746"/>
                </a:cubicBezTo>
                <a:cubicBezTo>
                  <a:pt x="155814" y="258809"/>
                  <a:pt x="399760" y="167792"/>
                  <a:pt x="444739" y="142921"/>
                </a:cubicBezTo>
                <a:cubicBezTo>
                  <a:pt x="489718" y="118050"/>
                  <a:pt x="408226" y="129692"/>
                  <a:pt x="393939" y="117521"/>
                </a:cubicBezTo>
                <a:cubicBezTo>
                  <a:pt x="379652" y="105350"/>
                  <a:pt x="355839" y="66192"/>
                  <a:pt x="359014" y="69896"/>
                </a:cubicBezTo>
                <a:cubicBezTo>
                  <a:pt x="362189" y="73600"/>
                  <a:pt x="419339" y="121754"/>
                  <a:pt x="412989" y="139746"/>
                </a:cubicBezTo>
                <a:cubicBezTo>
                  <a:pt x="406639" y="157738"/>
                  <a:pt x="351606" y="183667"/>
                  <a:pt x="320914" y="177846"/>
                </a:cubicBezTo>
                <a:cubicBezTo>
                  <a:pt x="290222" y="172025"/>
                  <a:pt x="237306" y="101117"/>
                  <a:pt x="228839" y="104821"/>
                </a:cubicBezTo>
                <a:cubicBezTo>
                  <a:pt x="220372" y="108525"/>
                  <a:pt x="279639" y="178375"/>
                  <a:pt x="270114" y="200071"/>
                </a:cubicBezTo>
                <a:cubicBezTo>
                  <a:pt x="260589" y="221767"/>
                  <a:pt x="200264" y="230763"/>
                  <a:pt x="171689" y="234996"/>
                </a:cubicBezTo>
                <a:cubicBezTo>
                  <a:pt x="143114" y="239229"/>
                  <a:pt x="111364" y="228117"/>
                  <a:pt x="98664" y="225471"/>
                </a:cubicBezTo>
                <a:cubicBezTo>
                  <a:pt x="85964" y="222825"/>
                  <a:pt x="111893" y="237642"/>
                  <a:pt x="95489" y="219121"/>
                </a:cubicBezTo>
                <a:cubicBezTo>
                  <a:pt x="79085" y="200600"/>
                  <a:pt x="-5053" y="116992"/>
                  <a:pt x="239" y="114346"/>
                </a:cubicBezTo>
                <a:cubicBezTo>
                  <a:pt x="5531" y="111700"/>
                  <a:pt x="99722" y="201129"/>
                  <a:pt x="127239" y="203246"/>
                </a:cubicBezTo>
                <a:cubicBezTo>
                  <a:pt x="154756" y="205363"/>
                  <a:pt x="157402" y="160913"/>
                  <a:pt x="165339" y="127046"/>
                </a:cubicBezTo>
                <a:cubicBezTo>
                  <a:pt x="173277" y="93179"/>
                  <a:pt x="178568" y="2692"/>
                  <a:pt x="174864" y="46"/>
                </a:cubicBezTo>
                <a:cubicBezTo>
                  <a:pt x="171160" y="-2600"/>
                  <a:pt x="158460" y="109054"/>
                  <a:pt x="143114" y="111171"/>
                </a:cubicBezTo>
                <a:cubicBezTo>
                  <a:pt x="127768" y="113288"/>
                  <a:pt x="50510" y="2692"/>
                  <a:pt x="54214" y="9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F12E80E-07E8-5947-C9CA-443BA9CDCF2F}"/>
              </a:ext>
            </a:extLst>
          </p:cNvPr>
          <p:cNvSpPr/>
          <p:nvPr/>
        </p:nvSpPr>
        <p:spPr>
          <a:xfrm>
            <a:off x="3793096" y="5851761"/>
            <a:ext cx="1304414" cy="594205"/>
          </a:xfrm>
          <a:custGeom>
            <a:avLst/>
            <a:gdLst>
              <a:gd name="connsiteX0" fmla="*/ 19779 w 1304414"/>
              <a:gd name="connsiteY0" fmla="*/ 7300 h 594205"/>
              <a:gd name="connsiteX1" fmla="*/ 720244 w 1304414"/>
              <a:gd name="connsiteY1" fmla="*/ 300598 h 594205"/>
              <a:gd name="connsiteX2" fmla="*/ 620178 w 1304414"/>
              <a:gd name="connsiteY2" fmla="*/ 279895 h 594205"/>
              <a:gd name="connsiteX3" fmla="*/ 916927 w 1304414"/>
              <a:gd name="connsiteY3" fmla="*/ 424819 h 594205"/>
              <a:gd name="connsiteX4" fmla="*/ 951432 w 1304414"/>
              <a:gd name="connsiteY4" fmla="*/ 442071 h 594205"/>
              <a:gd name="connsiteX5" fmla="*/ 972136 w 1304414"/>
              <a:gd name="connsiteY5" fmla="*/ 593896 h 594205"/>
              <a:gd name="connsiteX6" fmla="*/ 999740 w 1304414"/>
              <a:gd name="connsiteY6" fmla="*/ 480028 h 594205"/>
              <a:gd name="connsiteX7" fmla="*/ 1113609 w 1304414"/>
              <a:gd name="connsiteY7" fmla="*/ 428269 h 594205"/>
              <a:gd name="connsiteX8" fmla="*/ 1054949 w 1304414"/>
              <a:gd name="connsiteY8" fmla="*/ 462775 h 594205"/>
              <a:gd name="connsiteX9" fmla="*/ 1303390 w 1304414"/>
              <a:gd name="connsiteY9" fmla="*/ 535237 h 594205"/>
              <a:gd name="connsiteX10" fmla="*/ 944531 w 1304414"/>
              <a:gd name="connsiteY10" fmla="*/ 411016 h 594205"/>
              <a:gd name="connsiteX11" fmla="*/ 740948 w 1304414"/>
              <a:gd name="connsiteY11" fmla="*/ 307499 h 594205"/>
              <a:gd name="connsiteX12" fmla="*/ 958333 w 1304414"/>
              <a:gd name="connsiteY12" fmla="*/ 310950 h 594205"/>
              <a:gd name="connsiteX13" fmla="*/ 495958 w 1304414"/>
              <a:gd name="connsiteY13" fmla="*/ 231587 h 594205"/>
              <a:gd name="connsiteX14" fmla="*/ 402792 w 1304414"/>
              <a:gd name="connsiteY14" fmla="*/ 279895 h 594205"/>
              <a:gd name="connsiteX15" fmla="*/ 502859 w 1304414"/>
              <a:gd name="connsiteY15" fmla="*/ 207433 h 594205"/>
              <a:gd name="connsiteX16" fmla="*/ 357935 w 1304414"/>
              <a:gd name="connsiteY16" fmla="*/ 72861 h 594205"/>
              <a:gd name="connsiteX17" fmla="*/ 458001 w 1304414"/>
              <a:gd name="connsiteY17" fmla="*/ 155674 h 594205"/>
              <a:gd name="connsiteX18" fmla="*/ 216462 w 1304414"/>
              <a:gd name="connsiteY18" fmla="*/ 93564 h 594205"/>
              <a:gd name="connsiteX19" fmla="*/ 19779 w 1304414"/>
              <a:gd name="connsiteY19" fmla="*/ 7300 h 5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4414" h="594205">
                <a:moveTo>
                  <a:pt x="19779" y="7300"/>
                </a:moveTo>
                <a:lnTo>
                  <a:pt x="720244" y="300598"/>
                </a:lnTo>
                <a:cubicBezTo>
                  <a:pt x="820311" y="346031"/>
                  <a:pt x="587398" y="259192"/>
                  <a:pt x="620178" y="279895"/>
                </a:cubicBezTo>
                <a:cubicBezTo>
                  <a:pt x="652958" y="300598"/>
                  <a:pt x="861718" y="397790"/>
                  <a:pt x="916927" y="424819"/>
                </a:cubicBezTo>
                <a:cubicBezTo>
                  <a:pt x="972136" y="451848"/>
                  <a:pt x="942231" y="413892"/>
                  <a:pt x="951432" y="442071"/>
                </a:cubicBezTo>
                <a:cubicBezTo>
                  <a:pt x="960633" y="470250"/>
                  <a:pt x="964085" y="587570"/>
                  <a:pt x="972136" y="593896"/>
                </a:cubicBezTo>
                <a:cubicBezTo>
                  <a:pt x="980187" y="600222"/>
                  <a:pt x="976161" y="507633"/>
                  <a:pt x="999740" y="480028"/>
                </a:cubicBezTo>
                <a:cubicBezTo>
                  <a:pt x="1023319" y="452424"/>
                  <a:pt x="1104408" y="431144"/>
                  <a:pt x="1113609" y="428269"/>
                </a:cubicBezTo>
                <a:cubicBezTo>
                  <a:pt x="1122810" y="425394"/>
                  <a:pt x="1023319" y="444947"/>
                  <a:pt x="1054949" y="462775"/>
                </a:cubicBezTo>
                <a:cubicBezTo>
                  <a:pt x="1086579" y="480603"/>
                  <a:pt x="1321793" y="543863"/>
                  <a:pt x="1303390" y="535237"/>
                </a:cubicBezTo>
                <a:cubicBezTo>
                  <a:pt x="1284987" y="526611"/>
                  <a:pt x="1038271" y="448972"/>
                  <a:pt x="944531" y="411016"/>
                </a:cubicBezTo>
                <a:cubicBezTo>
                  <a:pt x="850791" y="373060"/>
                  <a:pt x="738648" y="324177"/>
                  <a:pt x="740948" y="307499"/>
                </a:cubicBezTo>
                <a:cubicBezTo>
                  <a:pt x="743248" y="290821"/>
                  <a:pt x="999165" y="323602"/>
                  <a:pt x="958333" y="310950"/>
                </a:cubicBezTo>
                <a:cubicBezTo>
                  <a:pt x="917501" y="298298"/>
                  <a:pt x="588548" y="236763"/>
                  <a:pt x="495958" y="231587"/>
                </a:cubicBezTo>
                <a:cubicBezTo>
                  <a:pt x="403368" y="226411"/>
                  <a:pt x="401642" y="283921"/>
                  <a:pt x="402792" y="279895"/>
                </a:cubicBezTo>
                <a:cubicBezTo>
                  <a:pt x="403942" y="275869"/>
                  <a:pt x="510335" y="241939"/>
                  <a:pt x="502859" y="207433"/>
                </a:cubicBezTo>
                <a:cubicBezTo>
                  <a:pt x="495383" y="172927"/>
                  <a:pt x="365411" y="81487"/>
                  <a:pt x="357935" y="72861"/>
                </a:cubicBezTo>
                <a:cubicBezTo>
                  <a:pt x="350459" y="64235"/>
                  <a:pt x="481580" y="152224"/>
                  <a:pt x="458001" y="155674"/>
                </a:cubicBezTo>
                <a:cubicBezTo>
                  <a:pt x="434422" y="159125"/>
                  <a:pt x="291224" y="116568"/>
                  <a:pt x="216462" y="93564"/>
                </a:cubicBezTo>
                <a:cubicBezTo>
                  <a:pt x="141700" y="70560"/>
                  <a:pt x="-64185" y="-27206"/>
                  <a:pt x="19779" y="7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A9E2B995-A6E4-BA60-2F56-E458E280AAA7}"/>
              </a:ext>
            </a:extLst>
          </p:cNvPr>
          <p:cNvSpPr/>
          <p:nvPr/>
        </p:nvSpPr>
        <p:spPr>
          <a:xfrm>
            <a:off x="4588484" y="6172769"/>
            <a:ext cx="1256950" cy="663266"/>
          </a:xfrm>
          <a:custGeom>
            <a:avLst/>
            <a:gdLst>
              <a:gd name="connsiteX0" fmla="*/ 4219 w 1256950"/>
              <a:gd name="connsiteY0" fmla="*/ 17546 h 663266"/>
              <a:gd name="connsiteX1" fmla="*/ 632222 w 1256950"/>
              <a:gd name="connsiteY1" fmla="*/ 272888 h 663266"/>
              <a:gd name="connsiteX2" fmla="*/ 635673 w 1256950"/>
              <a:gd name="connsiteY2" fmla="*/ 297042 h 663266"/>
              <a:gd name="connsiteX3" fmla="*/ 925521 w 1256950"/>
              <a:gd name="connsiteY3" fmla="*/ 469571 h 663266"/>
              <a:gd name="connsiteX4" fmla="*/ 904817 w 1256950"/>
              <a:gd name="connsiteY4" fmla="*/ 445417 h 663266"/>
              <a:gd name="connsiteX5" fmla="*/ 1136005 w 1256950"/>
              <a:gd name="connsiteY5" fmla="*/ 573088 h 663266"/>
              <a:gd name="connsiteX6" fmla="*/ 1256775 w 1256950"/>
              <a:gd name="connsiteY6" fmla="*/ 662802 h 663266"/>
              <a:gd name="connsiteX7" fmla="*/ 1111851 w 1256950"/>
              <a:gd name="connsiteY7" fmla="*/ 535131 h 663266"/>
              <a:gd name="connsiteX8" fmla="*/ 922070 w 1256950"/>
              <a:gd name="connsiteY8" fmla="*/ 441966 h 663266"/>
              <a:gd name="connsiteX9" fmla="*/ 842707 w 1256950"/>
              <a:gd name="connsiteY9" fmla="*/ 407460 h 663266"/>
              <a:gd name="connsiteX10" fmla="*/ 401034 w 1256950"/>
              <a:gd name="connsiteY10" fmla="*/ 100360 h 663266"/>
              <a:gd name="connsiteX11" fmla="*/ 494200 w 1256950"/>
              <a:gd name="connsiteY11" fmla="*/ 179723 h 663266"/>
              <a:gd name="connsiteX12" fmla="*/ 128440 w 1256950"/>
              <a:gd name="connsiteY12" fmla="*/ 294 h 663266"/>
              <a:gd name="connsiteX13" fmla="*/ 345825 w 1256950"/>
              <a:gd name="connsiteY13" fmla="*/ 134866 h 663266"/>
              <a:gd name="connsiteX14" fmla="*/ 4219 w 1256950"/>
              <a:gd name="connsiteY14" fmla="*/ 17546 h 66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6950" h="663266">
                <a:moveTo>
                  <a:pt x="4219" y="17546"/>
                </a:moveTo>
                <a:cubicBezTo>
                  <a:pt x="51952" y="40550"/>
                  <a:pt x="632222" y="272888"/>
                  <a:pt x="632222" y="272888"/>
                </a:cubicBezTo>
                <a:cubicBezTo>
                  <a:pt x="737464" y="319471"/>
                  <a:pt x="586790" y="264262"/>
                  <a:pt x="635673" y="297042"/>
                </a:cubicBezTo>
                <a:cubicBezTo>
                  <a:pt x="684556" y="329822"/>
                  <a:pt x="880664" y="444842"/>
                  <a:pt x="925521" y="469571"/>
                </a:cubicBezTo>
                <a:cubicBezTo>
                  <a:pt x="970378" y="494300"/>
                  <a:pt x="869736" y="428164"/>
                  <a:pt x="904817" y="445417"/>
                </a:cubicBezTo>
                <a:cubicBezTo>
                  <a:pt x="939898" y="462670"/>
                  <a:pt x="1077346" y="536857"/>
                  <a:pt x="1136005" y="573088"/>
                </a:cubicBezTo>
                <a:cubicBezTo>
                  <a:pt x="1194664" y="609319"/>
                  <a:pt x="1260801" y="669128"/>
                  <a:pt x="1256775" y="662802"/>
                </a:cubicBezTo>
                <a:cubicBezTo>
                  <a:pt x="1252749" y="656476"/>
                  <a:pt x="1167635" y="571937"/>
                  <a:pt x="1111851" y="535131"/>
                </a:cubicBezTo>
                <a:cubicBezTo>
                  <a:pt x="1056067" y="498325"/>
                  <a:pt x="966927" y="463244"/>
                  <a:pt x="922070" y="441966"/>
                </a:cubicBezTo>
                <a:cubicBezTo>
                  <a:pt x="877213" y="420688"/>
                  <a:pt x="929546" y="464394"/>
                  <a:pt x="842707" y="407460"/>
                </a:cubicBezTo>
                <a:cubicBezTo>
                  <a:pt x="755868" y="350526"/>
                  <a:pt x="459118" y="138316"/>
                  <a:pt x="401034" y="100360"/>
                </a:cubicBezTo>
                <a:cubicBezTo>
                  <a:pt x="342950" y="62404"/>
                  <a:pt x="539632" y="196401"/>
                  <a:pt x="494200" y="179723"/>
                </a:cubicBezTo>
                <a:cubicBezTo>
                  <a:pt x="448768" y="163045"/>
                  <a:pt x="153169" y="7770"/>
                  <a:pt x="128440" y="294"/>
                </a:cubicBezTo>
                <a:cubicBezTo>
                  <a:pt x="103711" y="-7182"/>
                  <a:pt x="362503" y="130265"/>
                  <a:pt x="345825" y="134866"/>
                </a:cubicBezTo>
                <a:cubicBezTo>
                  <a:pt x="329147" y="139467"/>
                  <a:pt x="-43514" y="-5458"/>
                  <a:pt x="4219" y="17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74AB23F1-3635-5C4F-108F-13745D4F37A2}"/>
              </a:ext>
            </a:extLst>
          </p:cNvPr>
          <p:cNvSpPr/>
          <p:nvPr/>
        </p:nvSpPr>
        <p:spPr>
          <a:xfrm>
            <a:off x="5508007" y="6522526"/>
            <a:ext cx="1052765" cy="658116"/>
          </a:xfrm>
          <a:custGeom>
            <a:avLst/>
            <a:gdLst>
              <a:gd name="connsiteX0" fmla="*/ 9448 w 1052765"/>
              <a:gd name="connsiteY0" fmla="*/ 123264 h 658116"/>
              <a:gd name="connsiteX1" fmla="*/ 554638 w 1052765"/>
              <a:gd name="connsiteY1" fmla="*/ 275089 h 658116"/>
              <a:gd name="connsiteX2" fmla="*/ 523582 w 1052765"/>
              <a:gd name="connsiteY2" fmla="*/ 285441 h 658116"/>
              <a:gd name="connsiteX3" fmla="*/ 640902 w 1052765"/>
              <a:gd name="connsiteY3" fmla="*/ 426914 h 658116"/>
              <a:gd name="connsiteX4" fmla="*/ 865188 w 1052765"/>
              <a:gd name="connsiteY4" fmla="*/ 551134 h 658116"/>
              <a:gd name="connsiteX5" fmla="*/ 1051519 w 1052765"/>
              <a:gd name="connsiteY5" fmla="*/ 658102 h 658116"/>
              <a:gd name="connsiteX6" fmla="*/ 772023 w 1052765"/>
              <a:gd name="connsiteY6" fmla="*/ 544233 h 658116"/>
              <a:gd name="connsiteX7" fmla="*/ 537385 w 1052765"/>
              <a:gd name="connsiteY7" fmla="*/ 392408 h 658116"/>
              <a:gd name="connsiteX8" fmla="*/ 485626 w 1052765"/>
              <a:gd name="connsiteY8" fmla="*/ 316496 h 658116"/>
              <a:gd name="connsiteX9" fmla="*/ 326900 w 1052765"/>
              <a:gd name="connsiteY9" fmla="*/ 288891 h 658116"/>
              <a:gd name="connsiteX10" fmla="*/ 509780 w 1052765"/>
              <a:gd name="connsiteY10" fmla="*/ 285441 h 658116"/>
              <a:gd name="connsiteX11" fmla="*/ 288944 w 1052765"/>
              <a:gd name="connsiteY11" fmla="*/ 257836 h 658116"/>
              <a:gd name="connsiteX12" fmla="*/ 409714 w 1052765"/>
              <a:gd name="connsiteY12" fmla="*/ 247485 h 658116"/>
              <a:gd name="connsiteX13" fmla="*/ 5998 w 1052765"/>
              <a:gd name="connsiteY13" fmla="*/ 2494 h 658116"/>
              <a:gd name="connsiteX14" fmla="*/ 192328 w 1052765"/>
              <a:gd name="connsiteY14" fmla="*/ 119814 h 658116"/>
              <a:gd name="connsiteX15" fmla="*/ 9448 w 1052765"/>
              <a:gd name="connsiteY15" fmla="*/ 123264 h 65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765" h="658116">
                <a:moveTo>
                  <a:pt x="9448" y="123264"/>
                </a:moveTo>
                <a:cubicBezTo>
                  <a:pt x="69833" y="149143"/>
                  <a:pt x="468949" y="248060"/>
                  <a:pt x="554638" y="275089"/>
                </a:cubicBezTo>
                <a:cubicBezTo>
                  <a:pt x="640327" y="302119"/>
                  <a:pt x="509205" y="260137"/>
                  <a:pt x="523582" y="285441"/>
                </a:cubicBezTo>
                <a:cubicBezTo>
                  <a:pt x="537959" y="310745"/>
                  <a:pt x="583968" y="382632"/>
                  <a:pt x="640902" y="426914"/>
                </a:cubicBezTo>
                <a:cubicBezTo>
                  <a:pt x="697836" y="471196"/>
                  <a:pt x="796752" y="512603"/>
                  <a:pt x="865188" y="551134"/>
                </a:cubicBezTo>
                <a:cubicBezTo>
                  <a:pt x="933624" y="589665"/>
                  <a:pt x="1067047" y="659252"/>
                  <a:pt x="1051519" y="658102"/>
                </a:cubicBezTo>
                <a:cubicBezTo>
                  <a:pt x="1035992" y="656952"/>
                  <a:pt x="857712" y="588515"/>
                  <a:pt x="772023" y="544233"/>
                </a:cubicBezTo>
                <a:cubicBezTo>
                  <a:pt x="686334" y="499951"/>
                  <a:pt x="585118" y="430364"/>
                  <a:pt x="537385" y="392408"/>
                </a:cubicBezTo>
                <a:cubicBezTo>
                  <a:pt x="489652" y="354452"/>
                  <a:pt x="520707" y="333749"/>
                  <a:pt x="485626" y="316496"/>
                </a:cubicBezTo>
                <a:cubicBezTo>
                  <a:pt x="450545" y="299243"/>
                  <a:pt x="322874" y="294067"/>
                  <a:pt x="326900" y="288891"/>
                </a:cubicBezTo>
                <a:cubicBezTo>
                  <a:pt x="330926" y="283715"/>
                  <a:pt x="516106" y="290617"/>
                  <a:pt x="509780" y="285441"/>
                </a:cubicBezTo>
                <a:cubicBezTo>
                  <a:pt x="503454" y="280265"/>
                  <a:pt x="305622" y="264162"/>
                  <a:pt x="288944" y="257836"/>
                </a:cubicBezTo>
                <a:cubicBezTo>
                  <a:pt x="272266" y="251510"/>
                  <a:pt x="456872" y="290042"/>
                  <a:pt x="409714" y="247485"/>
                </a:cubicBezTo>
                <a:cubicBezTo>
                  <a:pt x="362556" y="204928"/>
                  <a:pt x="42229" y="23772"/>
                  <a:pt x="5998" y="2494"/>
                </a:cubicBezTo>
                <a:cubicBezTo>
                  <a:pt x="-30233" y="-18785"/>
                  <a:pt x="186577" y="102561"/>
                  <a:pt x="192328" y="119814"/>
                </a:cubicBezTo>
                <a:cubicBezTo>
                  <a:pt x="198079" y="137067"/>
                  <a:pt x="-50937" y="97385"/>
                  <a:pt x="9448" y="123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0DD775F6-1853-A6E7-159D-AFEB40E18C07}"/>
              </a:ext>
            </a:extLst>
          </p:cNvPr>
          <p:cNvSpPr/>
          <p:nvPr/>
        </p:nvSpPr>
        <p:spPr>
          <a:xfrm>
            <a:off x="5632647" y="6685748"/>
            <a:ext cx="543000" cy="415567"/>
          </a:xfrm>
          <a:custGeom>
            <a:avLst/>
            <a:gdLst>
              <a:gd name="connsiteX0" fmla="*/ 19380 w 543000"/>
              <a:gd name="connsiteY0" fmla="*/ 8350 h 415567"/>
              <a:gd name="connsiteX1" fmla="*/ 526613 w 543000"/>
              <a:gd name="connsiteY1" fmla="*/ 381011 h 415567"/>
              <a:gd name="connsiteX2" fmla="*/ 423096 w 543000"/>
              <a:gd name="connsiteY2" fmla="*/ 301648 h 415567"/>
              <a:gd name="connsiteX3" fmla="*/ 467954 w 543000"/>
              <a:gd name="connsiteY3" fmla="*/ 287846 h 415567"/>
              <a:gd name="connsiteX4" fmla="*/ 398942 w 543000"/>
              <a:gd name="connsiteY4" fmla="*/ 232637 h 415567"/>
              <a:gd name="connsiteX5" fmla="*/ 471404 w 543000"/>
              <a:gd name="connsiteY5" fmla="*/ 312000 h 415567"/>
              <a:gd name="connsiteX6" fmla="*/ 229865 w 543000"/>
              <a:gd name="connsiteY6" fmla="*/ 218835 h 415567"/>
              <a:gd name="connsiteX7" fmla="*/ 222964 w 543000"/>
              <a:gd name="connsiteY7" fmla="*/ 263692 h 415567"/>
              <a:gd name="connsiteX8" fmla="*/ 305777 w 543000"/>
              <a:gd name="connsiteY8" fmla="*/ 415517 h 415567"/>
              <a:gd name="connsiteX9" fmla="*/ 226414 w 543000"/>
              <a:gd name="connsiteY9" fmla="*/ 246439 h 415567"/>
              <a:gd name="connsiteX10" fmla="*/ 305777 w 543000"/>
              <a:gd name="connsiteY10" fmla="*/ 177428 h 415567"/>
              <a:gd name="connsiteX11" fmla="*/ 243667 w 543000"/>
              <a:gd name="connsiteY11" fmla="*/ 194681 h 415567"/>
              <a:gd name="connsiteX12" fmla="*/ 129798 w 543000"/>
              <a:gd name="connsiteY12" fmla="*/ 149823 h 415567"/>
              <a:gd name="connsiteX13" fmla="*/ 171205 w 543000"/>
              <a:gd name="connsiteY13" fmla="*/ 91164 h 415567"/>
              <a:gd name="connsiteX14" fmla="*/ 109095 w 543000"/>
              <a:gd name="connsiteY14" fmla="*/ 118768 h 415567"/>
              <a:gd name="connsiteX15" fmla="*/ 19380 w 543000"/>
              <a:gd name="connsiteY15" fmla="*/ 8350 h 41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000" h="415567">
                <a:moveTo>
                  <a:pt x="19380" y="8350"/>
                </a:moveTo>
                <a:cubicBezTo>
                  <a:pt x="88966" y="52057"/>
                  <a:pt x="459327" y="332128"/>
                  <a:pt x="526613" y="381011"/>
                </a:cubicBezTo>
                <a:cubicBezTo>
                  <a:pt x="593899" y="429894"/>
                  <a:pt x="432873" y="317176"/>
                  <a:pt x="423096" y="301648"/>
                </a:cubicBezTo>
                <a:cubicBezTo>
                  <a:pt x="413319" y="286120"/>
                  <a:pt x="471980" y="299348"/>
                  <a:pt x="467954" y="287846"/>
                </a:cubicBezTo>
                <a:cubicBezTo>
                  <a:pt x="463928" y="276344"/>
                  <a:pt x="398367" y="228611"/>
                  <a:pt x="398942" y="232637"/>
                </a:cubicBezTo>
                <a:cubicBezTo>
                  <a:pt x="399517" y="236663"/>
                  <a:pt x="499583" y="314300"/>
                  <a:pt x="471404" y="312000"/>
                </a:cubicBezTo>
                <a:cubicBezTo>
                  <a:pt x="443225" y="309700"/>
                  <a:pt x="271272" y="226886"/>
                  <a:pt x="229865" y="218835"/>
                </a:cubicBezTo>
                <a:cubicBezTo>
                  <a:pt x="188458" y="210784"/>
                  <a:pt x="210312" y="230912"/>
                  <a:pt x="222964" y="263692"/>
                </a:cubicBezTo>
                <a:cubicBezTo>
                  <a:pt x="235616" y="296472"/>
                  <a:pt x="305202" y="418392"/>
                  <a:pt x="305777" y="415517"/>
                </a:cubicBezTo>
                <a:cubicBezTo>
                  <a:pt x="306352" y="412642"/>
                  <a:pt x="226414" y="286120"/>
                  <a:pt x="226414" y="246439"/>
                </a:cubicBezTo>
                <a:cubicBezTo>
                  <a:pt x="226414" y="206758"/>
                  <a:pt x="302902" y="186054"/>
                  <a:pt x="305777" y="177428"/>
                </a:cubicBezTo>
                <a:cubicBezTo>
                  <a:pt x="308652" y="168802"/>
                  <a:pt x="272997" y="199282"/>
                  <a:pt x="243667" y="194681"/>
                </a:cubicBezTo>
                <a:cubicBezTo>
                  <a:pt x="214337" y="190080"/>
                  <a:pt x="141875" y="167076"/>
                  <a:pt x="129798" y="149823"/>
                </a:cubicBezTo>
                <a:cubicBezTo>
                  <a:pt x="117721" y="132570"/>
                  <a:pt x="174655" y="96340"/>
                  <a:pt x="171205" y="91164"/>
                </a:cubicBezTo>
                <a:cubicBezTo>
                  <a:pt x="167755" y="85988"/>
                  <a:pt x="129798" y="131420"/>
                  <a:pt x="109095" y="118768"/>
                </a:cubicBezTo>
                <a:cubicBezTo>
                  <a:pt x="88392" y="106116"/>
                  <a:pt x="-50206" y="-35357"/>
                  <a:pt x="19380" y="8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6C04699A-858F-4984-CF89-C5F19CF026D9}"/>
              </a:ext>
            </a:extLst>
          </p:cNvPr>
          <p:cNvSpPr/>
          <p:nvPr/>
        </p:nvSpPr>
        <p:spPr>
          <a:xfrm>
            <a:off x="6100872" y="7006130"/>
            <a:ext cx="704572" cy="253000"/>
          </a:xfrm>
          <a:custGeom>
            <a:avLst/>
            <a:gdLst>
              <a:gd name="connsiteX0" fmla="*/ 3179 w 704572"/>
              <a:gd name="connsiteY0" fmla="*/ 1970 h 253000"/>
              <a:gd name="connsiteX1" fmla="*/ 558720 w 704572"/>
              <a:gd name="connsiteY1" fmla="*/ 226256 h 253000"/>
              <a:gd name="connsiteX2" fmla="*/ 689842 w 704572"/>
              <a:gd name="connsiteY2" fmla="*/ 233158 h 253000"/>
              <a:gd name="connsiteX3" fmla="*/ 289576 w 704572"/>
              <a:gd name="connsiteY3" fmla="*/ 84783 h 253000"/>
              <a:gd name="connsiteX4" fmla="*/ 330983 w 704572"/>
              <a:gd name="connsiteY4" fmla="*/ 115838 h 253000"/>
              <a:gd name="connsiteX5" fmla="*/ 3179 w 704572"/>
              <a:gd name="connsiteY5" fmla="*/ 1970 h 2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572" h="253000">
                <a:moveTo>
                  <a:pt x="3179" y="1970"/>
                </a:moveTo>
                <a:cubicBezTo>
                  <a:pt x="41135" y="20373"/>
                  <a:pt x="444276" y="187725"/>
                  <a:pt x="558720" y="226256"/>
                </a:cubicBezTo>
                <a:cubicBezTo>
                  <a:pt x="673164" y="264787"/>
                  <a:pt x="734699" y="256737"/>
                  <a:pt x="689842" y="233158"/>
                </a:cubicBezTo>
                <a:cubicBezTo>
                  <a:pt x="644985" y="209579"/>
                  <a:pt x="349386" y="104336"/>
                  <a:pt x="289576" y="84783"/>
                </a:cubicBezTo>
                <a:cubicBezTo>
                  <a:pt x="229766" y="65230"/>
                  <a:pt x="383317" y="131941"/>
                  <a:pt x="330983" y="115838"/>
                </a:cubicBezTo>
                <a:cubicBezTo>
                  <a:pt x="278650" y="99735"/>
                  <a:pt x="-34777" y="-16433"/>
                  <a:pt x="3179" y="1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95150DD3-4DB1-7A76-EE21-4093E56449C0}"/>
              </a:ext>
            </a:extLst>
          </p:cNvPr>
          <p:cNvSpPr/>
          <p:nvPr/>
        </p:nvSpPr>
        <p:spPr>
          <a:xfrm>
            <a:off x="4405224" y="6198425"/>
            <a:ext cx="413864" cy="209158"/>
          </a:xfrm>
          <a:custGeom>
            <a:avLst/>
            <a:gdLst>
              <a:gd name="connsiteX0" fmla="*/ 521 w 413864"/>
              <a:gd name="connsiteY0" fmla="*/ 494 h 209158"/>
              <a:gd name="connsiteX1" fmla="*/ 396366 w 413864"/>
              <a:gd name="connsiteY1" fmla="*/ 202375 h 209158"/>
              <a:gd name="connsiteX2" fmla="*/ 313238 w 413864"/>
              <a:gd name="connsiteY2" fmla="*/ 146957 h 209158"/>
              <a:gd name="connsiteX3" fmla="*/ 521 w 413864"/>
              <a:gd name="connsiteY3" fmla="*/ 494 h 20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64" h="209158">
                <a:moveTo>
                  <a:pt x="521" y="494"/>
                </a:moveTo>
                <a:cubicBezTo>
                  <a:pt x="14376" y="9730"/>
                  <a:pt x="344247" y="177965"/>
                  <a:pt x="396366" y="202375"/>
                </a:cubicBezTo>
                <a:cubicBezTo>
                  <a:pt x="448486" y="226786"/>
                  <a:pt x="373275" y="179944"/>
                  <a:pt x="313238" y="146957"/>
                </a:cubicBezTo>
                <a:cubicBezTo>
                  <a:pt x="253202" y="113970"/>
                  <a:pt x="-13334" y="-8742"/>
                  <a:pt x="521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36CCDE3F-3CEF-3784-FA4F-08AD9DB04898}"/>
              </a:ext>
            </a:extLst>
          </p:cNvPr>
          <p:cNvSpPr/>
          <p:nvPr/>
        </p:nvSpPr>
        <p:spPr>
          <a:xfrm>
            <a:off x="4790947" y="6378571"/>
            <a:ext cx="365271" cy="365130"/>
          </a:xfrm>
          <a:custGeom>
            <a:avLst/>
            <a:gdLst>
              <a:gd name="connsiteX0" fmla="*/ 128 w 365271"/>
              <a:gd name="connsiteY0" fmla="*/ 4 h 365130"/>
              <a:gd name="connsiteX1" fmla="*/ 238253 w 365271"/>
              <a:gd name="connsiteY1" fmla="*/ 200029 h 365130"/>
              <a:gd name="connsiteX2" fmla="*/ 219203 w 365271"/>
              <a:gd name="connsiteY2" fmla="*/ 180979 h 365130"/>
              <a:gd name="connsiteX3" fmla="*/ 365253 w 365271"/>
              <a:gd name="connsiteY3" fmla="*/ 365129 h 365130"/>
              <a:gd name="connsiteX4" fmla="*/ 228728 w 365271"/>
              <a:gd name="connsiteY4" fmla="*/ 177804 h 365130"/>
              <a:gd name="connsiteX5" fmla="*/ 130303 w 365271"/>
              <a:gd name="connsiteY5" fmla="*/ 101604 h 365130"/>
              <a:gd name="connsiteX6" fmla="*/ 203328 w 365271"/>
              <a:gd name="connsiteY6" fmla="*/ 193679 h 365130"/>
              <a:gd name="connsiteX7" fmla="*/ 128 w 365271"/>
              <a:gd name="connsiteY7" fmla="*/ 4 h 36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271" h="365130">
                <a:moveTo>
                  <a:pt x="128" y="4"/>
                </a:moveTo>
                <a:cubicBezTo>
                  <a:pt x="5949" y="1062"/>
                  <a:pt x="238253" y="200029"/>
                  <a:pt x="238253" y="200029"/>
                </a:cubicBezTo>
                <a:cubicBezTo>
                  <a:pt x="274766" y="230192"/>
                  <a:pt x="198036" y="153462"/>
                  <a:pt x="219203" y="180979"/>
                </a:cubicBezTo>
                <a:cubicBezTo>
                  <a:pt x="240370" y="208496"/>
                  <a:pt x="363666" y="365658"/>
                  <a:pt x="365253" y="365129"/>
                </a:cubicBezTo>
                <a:cubicBezTo>
                  <a:pt x="366840" y="364600"/>
                  <a:pt x="267886" y="221725"/>
                  <a:pt x="228728" y="177804"/>
                </a:cubicBezTo>
                <a:cubicBezTo>
                  <a:pt x="189570" y="133883"/>
                  <a:pt x="134536" y="98958"/>
                  <a:pt x="130303" y="101604"/>
                </a:cubicBezTo>
                <a:cubicBezTo>
                  <a:pt x="126070" y="104250"/>
                  <a:pt x="219203" y="205850"/>
                  <a:pt x="203328" y="193679"/>
                </a:cubicBezTo>
                <a:cubicBezTo>
                  <a:pt x="187453" y="181508"/>
                  <a:pt x="-5693" y="-1054"/>
                  <a:pt x="1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53471270-0E9C-B866-25D2-F67635031CA8}"/>
              </a:ext>
            </a:extLst>
          </p:cNvPr>
          <p:cNvSpPr/>
          <p:nvPr/>
        </p:nvSpPr>
        <p:spPr>
          <a:xfrm>
            <a:off x="5167993" y="6724361"/>
            <a:ext cx="585141" cy="488715"/>
          </a:xfrm>
          <a:custGeom>
            <a:avLst/>
            <a:gdLst>
              <a:gd name="connsiteX0" fmla="*/ 907 w 585141"/>
              <a:gd name="connsiteY0" fmla="*/ 289 h 488715"/>
              <a:gd name="connsiteX1" fmla="*/ 219982 w 585141"/>
              <a:gd name="connsiteY1" fmla="*/ 184439 h 488715"/>
              <a:gd name="connsiteX2" fmla="*/ 191407 w 585141"/>
              <a:gd name="connsiteY2" fmla="*/ 159039 h 488715"/>
              <a:gd name="connsiteX3" fmla="*/ 375557 w 585141"/>
              <a:gd name="connsiteY3" fmla="*/ 286039 h 488715"/>
              <a:gd name="connsiteX4" fmla="*/ 581932 w 585141"/>
              <a:gd name="connsiteY4" fmla="*/ 486064 h 488715"/>
              <a:gd name="connsiteX5" fmla="*/ 204107 w 585141"/>
              <a:gd name="connsiteY5" fmla="*/ 130464 h 488715"/>
              <a:gd name="connsiteX6" fmla="*/ 197757 w 585141"/>
              <a:gd name="connsiteY6" fmla="*/ 162214 h 488715"/>
              <a:gd name="connsiteX7" fmla="*/ 118382 w 585141"/>
              <a:gd name="connsiteY7" fmla="*/ 86014 h 488715"/>
              <a:gd name="connsiteX8" fmla="*/ 140607 w 585141"/>
              <a:gd name="connsiteY8" fmla="*/ 139989 h 488715"/>
              <a:gd name="connsiteX9" fmla="*/ 907 w 585141"/>
              <a:gd name="connsiteY9" fmla="*/ 289 h 48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141" h="488715">
                <a:moveTo>
                  <a:pt x="907" y="289"/>
                </a:moveTo>
                <a:cubicBezTo>
                  <a:pt x="14136" y="7697"/>
                  <a:pt x="188232" y="157981"/>
                  <a:pt x="219982" y="184439"/>
                </a:cubicBezTo>
                <a:cubicBezTo>
                  <a:pt x="251732" y="210897"/>
                  <a:pt x="165478" y="142106"/>
                  <a:pt x="191407" y="159039"/>
                </a:cubicBezTo>
                <a:cubicBezTo>
                  <a:pt x="217336" y="175972"/>
                  <a:pt x="310470" y="231535"/>
                  <a:pt x="375557" y="286039"/>
                </a:cubicBezTo>
                <a:cubicBezTo>
                  <a:pt x="440645" y="340543"/>
                  <a:pt x="610507" y="511993"/>
                  <a:pt x="581932" y="486064"/>
                </a:cubicBezTo>
                <a:cubicBezTo>
                  <a:pt x="553357" y="460135"/>
                  <a:pt x="268136" y="184439"/>
                  <a:pt x="204107" y="130464"/>
                </a:cubicBezTo>
                <a:cubicBezTo>
                  <a:pt x="140078" y="76489"/>
                  <a:pt x="212044" y="169622"/>
                  <a:pt x="197757" y="162214"/>
                </a:cubicBezTo>
                <a:cubicBezTo>
                  <a:pt x="183470" y="154806"/>
                  <a:pt x="127907" y="89718"/>
                  <a:pt x="118382" y="86014"/>
                </a:cubicBezTo>
                <a:cubicBezTo>
                  <a:pt x="108857" y="82310"/>
                  <a:pt x="158069" y="150043"/>
                  <a:pt x="140607" y="139989"/>
                </a:cubicBezTo>
                <a:cubicBezTo>
                  <a:pt x="123145" y="129935"/>
                  <a:pt x="-12322" y="-7119"/>
                  <a:pt x="907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12CACE8B-2A2C-4617-E2F8-123AF33999BC}"/>
              </a:ext>
            </a:extLst>
          </p:cNvPr>
          <p:cNvSpPr/>
          <p:nvPr/>
        </p:nvSpPr>
        <p:spPr>
          <a:xfrm>
            <a:off x="5673551" y="7137400"/>
            <a:ext cx="378425" cy="267024"/>
          </a:xfrm>
          <a:custGeom>
            <a:avLst/>
            <a:gdLst>
              <a:gd name="connsiteX0" fmla="*/ 174 w 378425"/>
              <a:gd name="connsiteY0" fmla="*/ 0 h 267024"/>
              <a:gd name="connsiteX1" fmla="*/ 162099 w 378425"/>
              <a:gd name="connsiteY1" fmla="*/ 155575 h 267024"/>
              <a:gd name="connsiteX2" fmla="*/ 304974 w 378425"/>
              <a:gd name="connsiteY2" fmla="*/ 247650 h 267024"/>
              <a:gd name="connsiteX3" fmla="*/ 222424 w 378425"/>
              <a:gd name="connsiteY3" fmla="*/ 180975 h 267024"/>
              <a:gd name="connsiteX4" fmla="*/ 377999 w 378425"/>
              <a:gd name="connsiteY4" fmla="*/ 266700 h 267024"/>
              <a:gd name="connsiteX5" fmla="*/ 165274 w 378425"/>
              <a:gd name="connsiteY5" fmla="*/ 142875 h 267024"/>
              <a:gd name="connsiteX6" fmla="*/ 193849 w 378425"/>
              <a:gd name="connsiteY6" fmla="*/ 155575 h 267024"/>
              <a:gd name="connsiteX7" fmla="*/ 174 w 378425"/>
              <a:gd name="connsiteY7" fmla="*/ 0 h 26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425" h="267024">
                <a:moveTo>
                  <a:pt x="174" y="0"/>
                </a:moveTo>
                <a:cubicBezTo>
                  <a:pt x="-5118" y="0"/>
                  <a:pt x="111299" y="114300"/>
                  <a:pt x="162099" y="155575"/>
                </a:cubicBezTo>
                <a:cubicBezTo>
                  <a:pt x="212899" y="196850"/>
                  <a:pt x="294920" y="243417"/>
                  <a:pt x="304974" y="247650"/>
                </a:cubicBezTo>
                <a:cubicBezTo>
                  <a:pt x="315028" y="251883"/>
                  <a:pt x="210253" y="177800"/>
                  <a:pt x="222424" y="180975"/>
                </a:cubicBezTo>
                <a:cubicBezTo>
                  <a:pt x="234595" y="184150"/>
                  <a:pt x="387524" y="273050"/>
                  <a:pt x="377999" y="266700"/>
                </a:cubicBezTo>
                <a:cubicBezTo>
                  <a:pt x="368474" y="260350"/>
                  <a:pt x="195965" y="161396"/>
                  <a:pt x="165274" y="142875"/>
                </a:cubicBezTo>
                <a:cubicBezTo>
                  <a:pt x="134583" y="124354"/>
                  <a:pt x="218191" y="176212"/>
                  <a:pt x="193849" y="155575"/>
                </a:cubicBezTo>
                <a:cubicBezTo>
                  <a:pt x="169507" y="134938"/>
                  <a:pt x="5466" y="0"/>
                  <a:pt x="1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A016D910-D42C-F289-29EF-94B219D4F4D9}"/>
              </a:ext>
            </a:extLst>
          </p:cNvPr>
          <p:cNvSpPr/>
          <p:nvPr/>
        </p:nvSpPr>
        <p:spPr>
          <a:xfrm>
            <a:off x="4479827" y="6264168"/>
            <a:ext cx="258463" cy="184421"/>
          </a:xfrm>
          <a:custGeom>
            <a:avLst/>
            <a:gdLst>
              <a:gd name="connsiteX0" fmla="*/ 98 w 258463"/>
              <a:gd name="connsiteY0" fmla="*/ 107 h 184421"/>
              <a:gd name="connsiteX1" fmla="*/ 206473 w 258463"/>
              <a:gd name="connsiteY1" fmla="*/ 95357 h 184421"/>
              <a:gd name="connsiteX2" fmla="*/ 247748 w 258463"/>
              <a:gd name="connsiteY2" fmla="*/ 184257 h 184421"/>
              <a:gd name="connsiteX3" fmla="*/ 235048 w 258463"/>
              <a:gd name="connsiteY3" fmla="*/ 114407 h 184421"/>
              <a:gd name="connsiteX4" fmla="*/ 98 w 258463"/>
              <a:gd name="connsiteY4" fmla="*/ 107 h 1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63" h="184421">
                <a:moveTo>
                  <a:pt x="98" y="107"/>
                </a:moveTo>
                <a:cubicBezTo>
                  <a:pt x="-4664" y="-3068"/>
                  <a:pt x="165198" y="64665"/>
                  <a:pt x="206473" y="95357"/>
                </a:cubicBezTo>
                <a:cubicBezTo>
                  <a:pt x="247748" y="126049"/>
                  <a:pt x="242986" y="181082"/>
                  <a:pt x="247748" y="184257"/>
                </a:cubicBezTo>
                <a:cubicBezTo>
                  <a:pt x="252510" y="187432"/>
                  <a:pt x="275264" y="144040"/>
                  <a:pt x="235048" y="114407"/>
                </a:cubicBezTo>
                <a:cubicBezTo>
                  <a:pt x="194832" y="84774"/>
                  <a:pt x="4860" y="3282"/>
                  <a:pt x="9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68A0A009-2A4F-2D14-19C3-4F2CF33829DE}"/>
              </a:ext>
            </a:extLst>
          </p:cNvPr>
          <p:cNvSpPr/>
          <p:nvPr/>
        </p:nvSpPr>
        <p:spPr>
          <a:xfrm>
            <a:off x="3924300" y="6019800"/>
            <a:ext cx="658783" cy="361290"/>
          </a:xfrm>
          <a:custGeom>
            <a:avLst/>
            <a:gdLst>
              <a:gd name="connsiteX0" fmla="*/ 0 w 658783"/>
              <a:gd name="connsiteY0" fmla="*/ 0 h 361290"/>
              <a:gd name="connsiteX1" fmla="*/ 641350 w 658783"/>
              <a:gd name="connsiteY1" fmla="*/ 349250 h 361290"/>
              <a:gd name="connsiteX2" fmla="*/ 438150 w 658783"/>
              <a:gd name="connsiteY2" fmla="*/ 254000 h 361290"/>
              <a:gd name="connsiteX3" fmla="*/ 0 w 658783"/>
              <a:gd name="connsiteY3" fmla="*/ 0 h 36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783" h="361290">
                <a:moveTo>
                  <a:pt x="0" y="0"/>
                </a:moveTo>
                <a:cubicBezTo>
                  <a:pt x="33867" y="15875"/>
                  <a:pt x="568325" y="306917"/>
                  <a:pt x="641350" y="349250"/>
                </a:cubicBezTo>
                <a:cubicBezTo>
                  <a:pt x="714375" y="391583"/>
                  <a:pt x="540808" y="313267"/>
                  <a:pt x="438150" y="254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73A3DC86-F482-E469-BAD3-1E855870FAE5}"/>
              </a:ext>
            </a:extLst>
          </p:cNvPr>
          <p:cNvSpPr/>
          <p:nvPr/>
        </p:nvSpPr>
        <p:spPr>
          <a:xfrm>
            <a:off x="4635489" y="6556253"/>
            <a:ext cx="107980" cy="327175"/>
          </a:xfrm>
          <a:custGeom>
            <a:avLst/>
            <a:gdLst>
              <a:gd name="connsiteX0" fmla="*/ 11 w 107980"/>
              <a:gd name="connsiteY0" fmla="*/ 122 h 327175"/>
              <a:gd name="connsiteX1" fmla="*/ 92086 w 107980"/>
              <a:gd name="connsiteY1" fmla="*/ 79497 h 327175"/>
              <a:gd name="connsiteX2" fmla="*/ 107961 w 107980"/>
              <a:gd name="connsiteY2" fmla="*/ 190622 h 327175"/>
              <a:gd name="connsiteX3" fmla="*/ 95261 w 107980"/>
              <a:gd name="connsiteY3" fmla="*/ 123947 h 327175"/>
              <a:gd name="connsiteX4" fmla="*/ 92086 w 107980"/>
              <a:gd name="connsiteY4" fmla="*/ 327147 h 327175"/>
              <a:gd name="connsiteX5" fmla="*/ 82561 w 107980"/>
              <a:gd name="connsiteY5" fmla="*/ 108072 h 327175"/>
              <a:gd name="connsiteX6" fmla="*/ 82561 w 107980"/>
              <a:gd name="connsiteY6" fmla="*/ 31872 h 327175"/>
              <a:gd name="connsiteX7" fmla="*/ 98436 w 107980"/>
              <a:gd name="connsiteY7" fmla="*/ 60447 h 327175"/>
              <a:gd name="connsiteX8" fmla="*/ 11 w 107980"/>
              <a:gd name="connsiteY8" fmla="*/ 122 h 3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80" h="327175">
                <a:moveTo>
                  <a:pt x="11" y="122"/>
                </a:moveTo>
                <a:cubicBezTo>
                  <a:pt x="-1047" y="3297"/>
                  <a:pt x="74094" y="47747"/>
                  <a:pt x="92086" y="79497"/>
                </a:cubicBezTo>
                <a:cubicBezTo>
                  <a:pt x="110078" y="111247"/>
                  <a:pt x="107432" y="183214"/>
                  <a:pt x="107961" y="190622"/>
                </a:cubicBezTo>
                <a:cubicBezTo>
                  <a:pt x="108490" y="198030"/>
                  <a:pt x="97907" y="101193"/>
                  <a:pt x="95261" y="123947"/>
                </a:cubicBezTo>
                <a:cubicBezTo>
                  <a:pt x="92615" y="146701"/>
                  <a:pt x="94203" y="329793"/>
                  <a:pt x="92086" y="327147"/>
                </a:cubicBezTo>
                <a:cubicBezTo>
                  <a:pt x="89969" y="324501"/>
                  <a:pt x="84148" y="157284"/>
                  <a:pt x="82561" y="108072"/>
                </a:cubicBezTo>
                <a:cubicBezTo>
                  <a:pt x="80974" y="58860"/>
                  <a:pt x="79915" y="39809"/>
                  <a:pt x="82561" y="31872"/>
                </a:cubicBezTo>
                <a:cubicBezTo>
                  <a:pt x="85207" y="23935"/>
                  <a:pt x="112723" y="64151"/>
                  <a:pt x="98436" y="60447"/>
                </a:cubicBezTo>
                <a:cubicBezTo>
                  <a:pt x="84149" y="56743"/>
                  <a:pt x="1069" y="-3053"/>
                  <a:pt x="11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0917E8B4-0FE6-D966-6757-79D1F4CCBF2D}"/>
              </a:ext>
            </a:extLst>
          </p:cNvPr>
          <p:cNvSpPr/>
          <p:nvPr/>
        </p:nvSpPr>
        <p:spPr>
          <a:xfrm>
            <a:off x="3908421" y="6188033"/>
            <a:ext cx="66798" cy="222529"/>
          </a:xfrm>
          <a:custGeom>
            <a:avLst/>
            <a:gdLst>
              <a:gd name="connsiteX0" fmla="*/ 4 w 66798"/>
              <a:gd name="connsiteY0" fmla="*/ 42 h 222529"/>
              <a:gd name="connsiteX1" fmla="*/ 57154 w 66798"/>
              <a:gd name="connsiteY1" fmla="*/ 168317 h 222529"/>
              <a:gd name="connsiteX2" fmla="*/ 60329 w 66798"/>
              <a:gd name="connsiteY2" fmla="*/ 222292 h 222529"/>
              <a:gd name="connsiteX3" fmla="*/ 60329 w 66798"/>
              <a:gd name="connsiteY3" fmla="*/ 152442 h 222529"/>
              <a:gd name="connsiteX4" fmla="*/ 4 w 66798"/>
              <a:gd name="connsiteY4" fmla="*/ 42 h 22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98" h="222529">
                <a:moveTo>
                  <a:pt x="4" y="42"/>
                </a:moveTo>
                <a:cubicBezTo>
                  <a:pt x="-525" y="2688"/>
                  <a:pt x="47100" y="131275"/>
                  <a:pt x="57154" y="168317"/>
                </a:cubicBezTo>
                <a:cubicBezTo>
                  <a:pt x="67208" y="205359"/>
                  <a:pt x="59800" y="224938"/>
                  <a:pt x="60329" y="222292"/>
                </a:cubicBezTo>
                <a:cubicBezTo>
                  <a:pt x="60858" y="219646"/>
                  <a:pt x="74617" y="186309"/>
                  <a:pt x="60329" y="152442"/>
                </a:cubicBezTo>
                <a:cubicBezTo>
                  <a:pt x="46041" y="118575"/>
                  <a:pt x="533" y="-2604"/>
                  <a:pt x="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0AD034D3-EE1D-97E8-63C6-251F5C675EAC}"/>
              </a:ext>
            </a:extLst>
          </p:cNvPr>
          <p:cNvSpPr/>
          <p:nvPr/>
        </p:nvSpPr>
        <p:spPr>
          <a:xfrm>
            <a:off x="4864100" y="6502365"/>
            <a:ext cx="209776" cy="228663"/>
          </a:xfrm>
          <a:custGeom>
            <a:avLst/>
            <a:gdLst>
              <a:gd name="connsiteX0" fmla="*/ 0 w 209776"/>
              <a:gd name="connsiteY0" fmla="*/ 35 h 228663"/>
              <a:gd name="connsiteX1" fmla="*/ 136525 w 209776"/>
              <a:gd name="connsiteY1" fmla="*/ 130210 h 228663"/>
              <a:gd name="connsiteX2" fmla="*/ 209550 w 209776"/>
              <a:gd name="connsiteY2" fmla="*/ 228635 h 228663"/>
              <a:gd name="connsiteX3" fmla="*/ 158750 w 209776"/>
              <a:gd name="connsiteY3" fmla="*/ 139735 h 228663"/>
              <a:gd name="connsiteX4" fmla="*/ 139700 w 209776"/>
              <a:gd name="connsiteY4" fmla="*/ 73060 h 228663"/>
              <a:gd name="connsiteX5" fmla="*/ 136525 w 209776"/>
              <a:gd name="connsiteY5" fmla="*/ 142910 h 228663"/>
              <a:gd name="connsiteX6" fmla="*/ 0 w 209776"/>
              <a:gd name="connsiteY6" fmla="*/ 35 h 2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76" h="228663">
                <a:moveTo>
                  <a:pt x="0" y="35"/>
                </a:moveTo>
                <a:cubicBezTo>
                  <a:pt x="0" y="-2082"/>
                  <a:pt x="101600" y="92110"/>
                  <a:pt x="136525" y="130210"/>
                </a:cubicBezTo>
                <a:cubicBezTo>
                  <a:pt x="171450" y="168310"/>
                  <a:pt x="205846" y="227048"/>
                  <a:pt x="209550" y="228635"/>
                </a:cubicBezTo>
                <a:cubicBezTo>
                  <a:pt x="213254" y="230222"/>
                  <a:pt x="170392" y="165664"/>
                  <a:pt x="158750" y="139735"/>
                </a:cubicBezTo>
                <a:cubicBezTo>
                  <a:pt x="147108" y="113806"/>
                  <a:pt x="143404" y="72531"/>
                  <a:pt x="139700" y="73060"/>
                </a:cubicBezTo>
                <a:cubicBezTo>
                  <a:pt x="135996" y="73589"/>
                  <a:pt x="155046" y="152964"/>
                  <a:pt x="136525" y="142910"/>
                </a:cubicBezTo>
                <a:cubicBezTo>
                  <a:pt x="118004" y="132856"/>
                  <a:pt x="0" y="2152"/>
                  <a:pt x="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EC20B959-F47F-128F-AD81-AC72BEA963FA}"/>
              </a:ext>
            </a:extLst>
          </p:cNvPr>
          <p:cNvSpPr/>
          <p:nvPr/>
        </p:nvSpPr>
        <p:spPr>
          <a:xfrm>
            <a:off x="4609843" y="6400794"/>
            <a:ext cx="204099" cy="133485"/>
          </a:xfrm>
          <a:custGeom>
            <a:avLst/>
            <a:gdLst>
              <a:gd name="connsiteX0" fmla="*/ 257 w 204099"/>
              <a:gd name="connsiteY0" fmla="*/ 6 h 133485"/>
              <a:gd name="connsiteX1" fmla="*/ 51057 w 204099"/>
              <a:gd name="connsiteY1" fmla="*/ 53981 h 133485"/>
              <a:gd name="connsiteX2" fmla="*/ 35182 w 204099"/>
              <a:gd name="connsiteY2" fmla="*/ 130181 h 133485"/>
              <a:gd name="connsiteX3" fmla="*/ 54232 w 204099"/>
              <a:gd name="connsiteY3" fmla="*/ 69856 h 133485"/>
              <a:gd name="connsiteX4" fmla="*/ 203457 w 204099"/>
              <a:gd name="connsiteY4" fmla="*/ 69856 h 133485"/>
              <a:gd name="connsiteX5" fmla="*/ 111382 w 204099"/>
              <a:gd name="connsiteY5" fmla="*/ 69856 h 133485"/>
              <a:gd name="connsiteX6" fmla="*/ 190757 w 204099"/>
              <a:gd name="connsiteY6" fmla="*/ 133356 h 133485"/>
              <a:gd name="connsiteX7" fmla="*/ 76457 w 204099"/>
              <a:gd name="connsiteY7" fmla="*/ 50806 h 133485"/>
              <a:gd name="connsiteX8" fmla="*/ 257 w 204099"/>
              <a:gd name="connsiteY8" fmla="*/ 6 h 13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099" h="133485">
                <a:moveTo>
                  <a:pt x="257" y="6"/>
                </a:moveTo>
                <a:cubicBezTo>
                  <a:pt x="-3976" y="535"/>
                  <a:pt x="45236" y="32285"/>
                  <a:pt x="51057" y="53981"/>
                </a:cubicBezTo>
                <a:cubicBezTo>
                  <a:pt x="56878" y="75677"/>
                  <a:pt x="34653" y="127535"/>
                  <a:pt x="35182" y="130181"/>
                </a:cubicBezTo>
                <a:cubicBezTo>
                  <a:pt x="35711" y="132827"/>
                  <a:pt x="26186" y="79910"/>
                  <a:pt x="54232" y="69856"/>
                </a:cubicBezTo>
                <a:cubicBezTo>
                  <a:pt x="82278" y="59802"/>
                  <a:pt x="203457" y="69856"/>
                  <a:pt x="203457" y="69856"/>
                </a:cubicBezTo>
                <a:cubicBezTo>
                  <a:pt x="212982" y="69856"/>
                  <a:pt x="113499" y="59273"/>
                  <a:pt x="111382" y="69856"/>
                </a:cubicBezTo>
                <a:cubicBezTo>
                  <a:pt x="109265" y="80439"/>
                  <a:pt x="196578" y="136531"/>
                  <a:pt x="190757" y="133356"/>
                </a:cubicBezTo>
                <a:cubicBezTo>
                  <a:pt x="184936" y="130181"/>
                  <a:pt x="104503" y="71444"/>
                  <a:pt x="76457" y="50806"/>
                </a:cubicBezTo>
                <a:cubicBezTo>
                  <a:pt x="48411" y="30169"/>
                  <a:pt x="4490" y="-523"/>
                  <a:pt x="25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118905A9-AE45-BBB7-E123-9AC943C50DB6}"/>
              </a:ext>
            </a:extLst>
          </p:cNvPr>
          <p:cNvSpPr/>
          <p:nvPr/>
        </p:nvSpPr>
        <p:spPr>
          <a:xfrm>
            <a:off x="4806559" y="6555612"/>
            <a:ext cx="254391" cy="210729"/>
          </a:xfrm>
          <a:custGeom>
            <a:avLst/>
            <a:gdLst>
              <a:gd name="connsiteX0" fmla="*/ 391 w 254391"/>
              <a:gd name="connsiteY0" fmla="*/ 763 h 210729"/>
              <a:gd name="connsiteX1" fmla="*/ 108341 w 254391"/>
              <a:gd name="connsiteY1" fmla="*/ 70613 h 210729"/>
              <a:gd name="connsiteX2" fmla="*/ 175016 w 254391"/>
              <a:gd name="connsiteY2" fmla="*/ 130938 h 210729"/>
              <a:gd name="connsiteX3" fmla="*/ 171841 w 254391"/>
              <a:gd name="connsiteY3" fmla="*/ 83313 h 210729"/>
              <a:gd name="connsiteX4" fmla="*/ 254391 w 254391"/>
              <a:gd name="connsiteY4" fmla="*/ 210313 h 210729"/>
              <a:gd name="connsiteX5" fmla="*/ 171841 w 254391"/>
              <a:gd name="connsiteY5" fmla="*/ 124588 h 210729"/>
              <a:gd name="connsiteX6" fmla="*/ 114691 w 254391"/>
              <a:gd name="connsiteY6" fmla="*/ 137288 h 210729"/>
              <a:gd name="connsiteX7" fmla="*/ 149616 w 254391"/>
              <a:gd name="connsiteY7" fmla="*/ 118238 h 210729"/>
              <a:gd name="connsiteX8" fmla="*/ 391 w 254391"/>
              <a:gd name="connsiteY8" fmla="*/ 763 h 21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391" h="210729">
                <a:moveTo>
                  <a:pt x="391" y="763"/>
                </a:moveTo>
                <a:cubicBezTo>
                  <a:pt x="-6488" y="-7175"/>
                  <a:pt x="79237" y="48917"/>
                  <a:pt x="108341" y="70613"/>
                </a:cubicBezTo>
                <a:cubicBezTo>
                  <a:pt x="137445" y="92309"/>
                  <a:pt x="164433" y="128821"/>
                  <a:pt x="175016" y="130938"/>
                </a:cubicBezTo>
                <a:cubicBezTo>
                  <a:pt x="185599" y="133055"/>
                  <a:pt x="158612" y="70084"/>
                  <a:pt x="171841" y="83313"/>
                </a:cubicBezTo>
                <a:cubicBezTo>
                  <a:pt x="185070" y="96542"/>
                  <a:pt x="254391" y="203434"/>
                  <a:pt x="254391" y="210313"/>
                </a:cubicBezTo>
                <a:cubicBezTo>
                  <a:pt x="254391" y="217192"/>
                  <a:pt x="195124" y="136759"/>
                  <a:pt x="171841" y="124588"/>
                </a:cubicBezTo>
                <a:cubicBezTo>
                  <a:pt x="148558" y="112417"/>
                  <a:pt x="118395" y="138346"/>
                  <a:pt x="114691" y="137288"/>
                </a:cubicBezTo>
                <a:cubicBezTo>
                  <a:pt x="110987" y="136230"/>
                  <a:pt x="168137" y="137288"/>
                  <a:pt x="149616" y="118238"/>
                </a:cubicBezTo>
                <a:cubicBezTo>
                  <a:pt x="131095" y="99188"/>
                  <a:pt x="7270" y="8701"/>
                  <a:pt x="391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9EB3B5D6-A856-2EA4-3B71-ACA8D1080384}"/>
              </a:ext>
            </a:extLst>
          </p:cNvPr>
          <p:cNvSpPr/>
          <p:nvPr/>
        </p:nvSpPr>
        <p:spPr>
          <a:xfrm>
            <a:off x="4895814" y="6892652"/>
            <a:ext cx="460756" cy="404270"/>
          </a:xfrm>
          <a:custGeom>
            <a:avLst/>
            <a:gdLst>
              <a:gd name="connsiteX0" fmla="*/ 36 w 460756"/>
              <a:gd name="connsiteY0" fmla="*/ 273 h 404270"/>
              <a:gd name="connsiteX1" fmla="*/ 120686 w 460756"/>
              <a:gd name="connsiteY1" fmla="*/ 168548 h 404270"/>
              <a:gd name="connsiteX2" fmla="*/ 339761 w 460756"/>
              <a:gd name="connsiteY2" fmla="*/ 305073 h 404270"/>
              <a:gd name="connsiteX3" fmla="*/ 304836 w 460756"/>
              <a:gd name="connsiteY3" fmla="*/ 273323 h 404270"/>
              <a:gd name="connsiteX4" fmla="*/ 460411 w 460756"/>
              <a:gd name="connsiteY4" fmla="*/ 403498 h 404270"/>
              <a:gd name="connsiteX5" fmla="*/ 339761 w 460756"/>
              <a:gd name="connsiteY5" fmla="*/ 320948 h 404270"/>
              <a:gd name="connsiteX6" fmla="*/ 114336 w 460756"/>
              <a:gd name="connsiteY6" fmla="*/ 190773 h 404270"/>
              <a:gd name="connsiteX7" fmla="*/ 152436 w 460756"/>
              <a:gd name="connsiteY7" fmla="*/ 203473 h 404270"/>
              <a:gd name="connsiteX8" fmla="*/ 117511 w 460756"/>
              <a:gd name="connsiteY8" fmla="*/ 54248 h 404270"/>
              <a:gd name="connsiteX9" fmla="*/ 107986 w 460756"/>
              <a:gd name="connsiteY9" fmla="*/ 127273 h 404270"/>
              <a:gd name="connsiteX10" fmla="*/ 36 w 460756"/>
              <a:gd name="connsiteY10" fmla="*/ 273 h 40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756" h="404270">
                <a:moveTo>
                  <a:pt x="36" y="273"/>
                </a:moveTo>
                <a:cubicBezTo>
                  <a:pt x="2153" y="7152"/>
                  <a:pt x="64065" y="117748"/>
                  <a:pt x="120686" y="168548"/>
                </a:cubicBezTo>
                <a:cubicBezTo>
                  <a:pt x="177307" y="219348"/>
                  <a:pt x="309069" y="287611"/>
                  <a:pt x="339761" y="305073"/>
                </a:cubicBezTo>
                <a:cubicBezTo>
                  <a:pt x="370453" y="322536"/>
                  <a:pt x="284728" y="256919"/>
                  <a:pt x="304836" y="273323"/>
                </a:cubicBezTo>
                <a:cubicBezTo>
                  <a:pt x="324944" y="289727"/>
                  <a:pt x="454590" y="395561"/>
                  <a:pt x="460411" y="403498"/>
                </a:cubicBezTo>
                <a:cubicBezTo>
                  <a:pt x="466232" y="411435"/>
                  <a:pt x="397440" y="356402"/>
                  <a:pt x="339761" y="320948"/>
                </a:cubicBezTo>
                <a:cubicBezTo>
                  <a:pt x="282082" y="285494"/>
                  <a:pt x="145557" y="210352"/>
                  <a:pt x="114336" y="190773"/>
                </a:cubicBezTo>
                <a:cubicBezTo>
                  <a:pt x="83115" y="171194"/>
                  <a:pt x="151907" y="226227"/>
                  <a:pt x="152436" y="203473"/>
                </a:cubicBezTo>
                <a:cubicBezTo>
                  <a:pt x="152965" y="180719"/>
                  <a:pt x="124919" y="66948"/>
                  <a:pt x="117511" y="54248"/>
                </a:cubicBezTo>
                <a:cubicBezTo>
                  <a:pt x="110103" y="41548"/>
                  <a:pt x="126507" y="136269"/>
                  <a:pt x="107986" y="127273"/>
                </a:cubicBezTo>
                <a:cubicBezTo>
                  <a:pt x="89465" y="118277"/>
                  <a:pt x="-2081" y="-6606"/>
                  <a:pt x="36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8A116674-5865-6949-C496-2C10EFD2FAB6}"/>
              </a:ext>
            </a:extLst>
          </p:cNvPr>
          <p:cNvSpPr/>
          <p:nvPr/>
        </p:nvSpPr>
        <p:spPr>
          <a:xfrm>
            <a:off x="4829747" y="6696390"/>
            <a:ext cx="491554" cy="342616"/>
          </a:xfrm>
          <a:custGeom>
            <a:avLst/>
            <a:gdLst>
              <a:gd name="connsiteX0" fmla="*/ 2603 w 491554"/>
              <a:gd name="connsiteY0" fmla="*/ 2860 h 342616"/>
              <a:gd name="connsiteX1" fmla="*/ 148653 w 491554"/>
              <a:gd name="connsiteY1" fmla="*/ 72710 h 342616"/>
              <a:gd name="connsiteX2" fmla="*/ 326453 w 491554"/>
              <a:gd name="connsiteY2" fmla="*/ 215585 h 342616"/>
              <a:gd name="connsiteX3" fmla="*/ 275653 w 491554"/>
              <a:gd name="connsiteY3" fmla="*/ 158435 h 342616"/>
              <a:gd name="connsiteX4" fmla="*/ 491553 w 491554"/>
              <a:gd name="connsiteY4" fmla="*/ 342585 h 342616"/>
              <a:gd name="connsiteX5" fmla="*/ 272478 w 491554"/>
              <a:gd name="connsiteY5" fmla="*/ 142560 h 342616"/>
              <a:gd name="connsiteX6" fmla="*/ 240728 w 491554"/>
              <a:gd name="connsiteY6" fmla="*/ 107635 h 342616"/>
              <a:gd name="connsiteX7" fmla="*/ 148653 w 491554"/>
              <a:gd name="connsiteY7" fmla="*/ 31435 h 342616"/>
              <a:gd name="connsiteX8" fmla="*/ 275653 w 491554"/>
              <a:gd name="connsiteY8" fmla="*/ 164785 h 342616"/>
              <a:gd name="connsiteX9" fmla="*/ 2603 w 491554"/>
              <a:gd name="connsiteY9" fmla="*/ 2860 h 3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554" h="342616">
                <a:moveTo>
                  <a:pt x="2603" y="2860"/>
                </a:moveTo>
                <a:cubicBezTo>
                  <a:pt x="-18564" y="-12486"/>
                  <a:pt x="94678" y="37256"/>
                  <a:pt x="148653" y="72710"/>
                </a:cubicBezTo>
                <a:cubicBezTo>
                  <a:pt x="202628" y="108164"/>
                  <a:pt x="305286" y="201298"/>
                  <a:pt x="326453" y="215585"/>
                </a:cubicBezTo>
                <a:cubicBezTo>
                  <a:pt x="347620" y="229873"/>
                  <a:pt x="248136" y="137268"/>
                  <a:pt x="275653" y="158435"/>
                </a:cubicBezTo>
                <a:cubicBezTo>
                  <a:pt x="303170" y="179602"/>
                  <a:pt x="492082" y="345231"/>
                  <a:pt x="491553" y="342585"/>
                </a:cubicBezTo>
                <a:cubicBezTo>
                  <a:pt x="491024" y="339939"/>
                  <a:pt x="314282" y="181718"/>
                  <a:pt x="272478" y="142560"/>
                </a:cubicBezTo>
                <a:cubicBezTo>
                  <a:pt x="230674" y="103402"/>
                  <a:pt x="261365" y="126156"/>
                  <a:pt x="240728" y="107635"/>
                </a:cubicBezTo>
                <a:cubicBezTo>
                  <a:pt x="220091" y="89114"/>
                  <a:pt x="142832" y="21910"/>
                  <a:pt x="148653" y="31435"/>
                </a:cubicBezTo>
                <a:cubicBezTo>
                  <a:pt x="154474" y="40960"/>
                  <a:pt x="299995" y="169018"/>
                  <a:pt x="275653" y="164785"/>
                </a:cubicBezTo>
                <a:cubicBezTo>
                  <a:pt x="251311" y="160552"/>
                  <a:pt x="23770" y="18206"/>
                  <a:pt x="2603" y="2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B2A2E9C6-376D-2FD8-F4F6-4EBCC6C19E64}"/>
              </a:ext>
            </a:extLst>
          </p:cNvPr>
          <p:cNvSpPr/>
          <p:nvPr/>
        </p:nvSpPr>
        <p:spPr>
          <a:xfrm>
            <a:off x="4825605" y="6759218"/>
            <a:ext cx="470403" cy="318889"/>
          </a:xfrm>
          <a:custGeom>
            <a:avLst/>
            <a:gdLst>
              <a:gd name="connsiteX0" fmla="*/ 395 w 470403"/>
              <a:gd name="connsiteY0" fmla="*/ 357 h 318889"/>
              <a:gd name="connsiteX1" fmla="*/ 51195 w 470403"/>
              <a:gd name="connsiteY1" fmla="*/ 105132 h 318889"/>
              <a:gd name="connsiteX2" fmla="*/ 190895 w 470403"/>
              <a:gd name="connsiteY2" fmla="*/ 187682 h 318889"/>
              <a:gd name="connsiteX3" fmla="*/ 165495 w 470403"/>
              <a:gd name="connsiteY3" fmla="*/ 162282 h 318889"/>
              <a:gd name="connsiteX4" fmla="*/ 467120 w 470403"/>
              <a:gd name="connsiteY4" fmla="*/ 317857 h 318889"/>
              <a:gd name="connsiteX5" fmla="*/ 308370 w 470403"/>
              <a:gd name="connsiteY5" fmla="*/ 225782 h 318889"/>
              <a:gd name="connsiteX6" fmla="*/ 38495 w 470403"/>
              <a:gd name="connsiteY6" fmla="*/ 143232 h 318889"/>
              <a:gd name="connsiteX7" fmla="*/ 73420 w 470403"/>
              <a:gd name="connsiteY7" fmla="*/ 143232 h 318889"/>
              <a:gd name="connsiteX8" fmla="*/ 395 w 470403"/>
              <a:gd name="connsiteY8" fmla="*/ 357 h 31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403" h="318889">
                <a:moveTo>
                  <a:pt x="395" y="357"/>
                </a:moveTo>
                <a:cubicBezTo>
                  <a:pt x="-3309" y="-5993"/>
                  <a:pt x="19445" y="73911"/>
                  <a:pt x="51195" y="105132"/>
                </a:cubicBezTo>
                <a:cubicBezTo>
                  <a:pt x="82945" y="136353"/>
                  <a:pt x="171845" y="178157"/>
                  <a:pt x="190895" y="187682"/>
                </a:cubicBezTo>
                <a:cubicBezTo>
                  <a:pt x="209945" y="197207"/>
                  <a:pt x="119458" y="140586"/>
                  <a:pt x="165495" y="162282"/>
                </a:cubicBezTo>
                <a:cubicBezTo>
                  <a:pt x="211533" y="183978"/>
                  <a:pt x="443308" y="307274"/>
                  <a:pt x="467120" y="317857"/>
                </a:cubicBezTo>
                <a:cubicBezTo>
                  <a:pt x="490932" y="328440"/>
                  <a:pt x="379808" y="254886"/>
                  <a:pt x="308370" y="225782"/>
                </a:cubicBezTo>
                <a:cubicBezTo>
                  <a:pt x="236932" y="196678"/>
                  <a:pt x="77653" y="156990"/>
                  <a:pt x="38495" y="143232"/>
                </a:cubicBezTo>
                <a:cubicBezTo>
                  <a:pt x="-663" y="129474"/>
                  <a:pt x="77653" y="162811"/>
                  <a:pt x="73420" y="143232"/>
                </a:cubicBezTo>
                <a:cubicBezTo>
                  <a:pt x="69187" y="123653"/>
                  <a:pt x="4099" y="6707"/>
                  <a:pt x="395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56ED9868-F299-7F60-CE9A-60277D01DC77}"/>
              </a:ext>
            </a:extLst>
          </p:cNvPr>
          <p:cNvSpPr/>
          <p:nvPr/>
        </p:nvSpPr>
        <p:spPr>
          <a:xfrm>
            <a:off x="5098329" y="6546115"/>
            <a:ext cx="177542" cy="185455"/>
          </a:xfrm>
          <a:custGeom>
            <a:avLst/>
            <a:gdLst>
              <a:gd name="connsiteX0" fmla="*/ 721 w 177542"/>
              <a:gd name="connsiteY0" fmla="*/ 735 h 185455"/>
              <a:gd name="connsiteX1" fmla="*/ 89621 w 177542"/>
              <a:gd name="connsiteY1" fmla="*/ 67410 h 185455"/>
              <a:gd name="connsiteX2" fmla="*/ 175346 w 177542"/>
              <a:gd name="connsiteY2" fmla="*/ 184885 h 185455"/>
              <a:gd name="connsiteX3" fmla="*/ 140421 w 177542"/>
              <a:gd name="connsiteY3" fmla="*/ 108685 h 185455"/>
              <a:gd name="connsiteX4" fmla="*/ 721 w 177542"/>
              <a:gd name="connsiteY4" fmla="*/ 735 h 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42" h="185455">
                <a:moveTo>
                  <a:pt x="721" y="735"/>
                </a:moveTo>
                <a:cubicBezTo>
                  <a:pt x="-7746" y="-6144"/>
                  <a:pt x="60517" y="36718"/>
                  <a:pt x="89621" y="67410"/>
                </a:cubicBezTo>
                <a:cubicBezTo>
                  <a:pt x="118725" y="98102"/>
                  <a:pt x="166879" y="178006"/>
                  <a:pt x="175346" y="184885"/>
                </a:cubicBezTo>
                <a:cubicBezTo>
                  <a:pt x="183813" y="191764"/>
                  <a:pt x="166879" y="134614"/>
                  <a:pt x="140421" y="108685"/>
                </a:cubicBezTo>
                <a:cubicBezTo>
                  <a:pt x="113963" y="82756"/>
                  <a:pt x="9188" y="7614"/>
                  <a:pt x="721" y="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745A1E6-2B17-2E6B-3BAD-1B24A329EC5D}"/>
              </a:ext>
            </a:extLst>
          </p:cNvPr>
          <p:cNvSpPr/>
          <p:nvPr/>
        </p:nvSpPr>
        <p:spPr>
          <a:xfrm>
            <a:off x="5089525" y="6743700"/>
            <a:ext cx="203200" cy="177800"/>
          </a:xfrm>
          <a:custGeom>
            <a:avLst/>
            <a:gdLst>
              <a:gd name="connsiteX0" fmla="*/ 0 w 203200"/>
              <a:gd name="connsiteY0" fmla="*/ 0 h 177800"/>
              <a:gd name="connsiteX1" fmla="*/ 203200 w 203200"/>
              <a:gd name="connsiteY1" fmla="*/ 177800 h 177800"/>
              <a:gd name="connsiteX2" fmla="*/ 177800 w 203200"/>
              <a:gd name="connsiteY2" fmla="*/ 155575 h 177800"/>
              <a:gd name="connsiteX3" fmla="*/ 174625 w 203200"/>
              <a:gd name="connsiteY3" fmla="*/ 149225 h 177800"/>
              <a:gd name="connsiteX4" fmla="*/ 0 w 20320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177800">
                <a:moveTo>
                  <a:pt x="0" y="0"/>
                </a:moveTo>
                <a:lnTo>
                  <a:pt x="203200" y="177800"/>
                </a:lnTo>
                <a:lnTo>
                  <a:pt x="177800" y="155575"/>
                </a:lnTo>
                <a:cubicBezTo>
                  <a:pt x="173038" y="150813"/>
                  <a:pt x="198967" y="174096"/>
                  <a:pt x="174625" y="149225"/>
                </a:cubicBezTo>
                <a:cubicBezTo>
                  <a:pt x="150283" y="124354"/>
                  <a:pt x="91016" y="6535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B0E45F1B-DABE-5F0E-A91E-880AAFDBC06A}"/>
              </a:ext>
            </a:extLst>
          </p:cNvPr>
          <p:cNvSpPr/>
          <p:nvPr/>
        </p:nvSpPr>
        <p:spPr>
          <a:xfrm>
            <a:off x="5412346" y="6968271"/>
            <a:ext cx="239877" cy="166069"/>
          </a:xfrm>
          <a:custGeom>
            <a:avLst/>
            <a:gdLst>
              <a:gd name="connsiteX0" fmla="*/ 1029 w 239877"/>
              <a:gd name="connsiteY0" fmla="*/ 854 h 166069"/>
              <a:gd name="connsiteX1" fmla="*/ 83579 w 239877"/>
              <a:gd name="connsiteY1" fmla="*/ 32604 h 166069"/>
              <a:gd name="connsiteX2" fmla="*/ 239154 w 239877"/>
              <a:gd name="connsiteY2" fmla="*/ 165954 h 166069"/>
              <a:gd name="connsiteX3" fmla="*/ 137554 w 239877"/>
              <a:gd name="connsiteY3" fmla="*/ 54829 h 166069"/>
              <a:gd name="connsiteX4" fmla="*/ 1029 w 239877"/>
              <a:gd name="connsiteY4" fmla="*/ 854 h 16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77" h="166069">
                <a:moveTo>
                  <a:pt x="1029" y="854"/>
                </a:moveTo>
                <a:cubicBezTo>
                  <a:pt x="-7967" y="-2850"/>
                  <a:pt x="43891" y="5087"/>
                  <a:pt x="83579" y="32604"/>
                </a:cubicBezTo>
                <a:cubicBezTo>
                  <a:pt x="123267" y="60121"/>
                  <a:pt x="230158" y="162250"/>
                  <a:pt x="239154" y="165954"/>
                </a:cubicBezTo>
                <a:cubicBezTo>
                  <a:pt x="248150" y="169658"/>
                  <a:pt x="170892" y="82875"/>
                  <a:pt x="137554" y="54829"/>
                </a:cubicBezTo>
                <a:cubicBezTo>
                  <a:pt x="104216" y="26783"/>
                  <a:pt x="10025" y="4558"/>
                  <a:pt x="102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C756A9E3-9D3B-B1B0-C243-DC6BB1D80560}"/>
              </a:ext>
            </a:extLst>
          </p:cNvPr>
          <p:cNvSpPr/>
          <p:nvPr/>
        </p:nvSpPr>
        <p:spPr>
          <a:xfrm>
            <a:off x="5357028" y="6994414"/>
            <a:ext cx="157330" cy="217213"/>
          </a:xfrm>
          <a:custGeom>
            <a:avLst/>
            <a:gdLst>
              <a:gd name="connsiteX0" fmla="*/ 27772 w 157330"/>
              <a:gd name="connsiteY0" fmla="*/ 111 h 217213"/>
              <a:gd name="connsiteX1" fmla="*/ 21422 w 157330"/>
              <a:gd name="connsiteY1" fmla="*/ 98536 h 217213"/>
              <a:gd name="connsiteX2" fmla="*/ 21422 w 157330"/>
              <a:gd name="connsiteY2" fmla="*/ 73136 h 217213"/>
              <a:gd name="connsiteX3" fmla="*/ 30947 w 157330"/>
              <a:gd name="connsiteY3" fmla="*/ 142986 h 217213"/>
              <a:gd name="connsiteX4" fmla="*/ 5547 w 157330"/>
              <a:gd name="connsiteY4" fmla="*/ 111236 h 217213"/>
              <a:gd name="connsiteX5" fmla="*/ 154772 w 157330"/>
              <a:gd name="connsiteY5" fmla="*/ 216011 h 217213"/>
              <a:gd name="connsiteX6" fmla="*/ 94447 w 157330"/>
              <a:gd name="connsiteY6" fmla="*/ 165211 h 217213"/>
              <a:gd name="connsiteX7" fmla="*/ 24597 w 157330"/>
              <a:gd name="connsiteY7" fmla="*/ 120761 h 217213"/>
              <a:gd name="connsiteX8" fmla="*/ 27772 w 157330"/>
              <a:gd name="connsiteY8" fmla="*/ 111 h 21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30" h="217213">
                <a:moveTo>
                  <a:pt x="27772" y="111"/>
                </a:moveTo>
                <a:cubicBezTo>
                  <a:pt x="27243" y="-3593"/>
                  <a:pt x="22480" y="86365"/>
                  <a:pt x="21422" y="98536"/>
                </a:cubicBezTo>
                <a:cubicBezTo>
                  <a:pt x="20364" y="110707"/>
                  <a:pt x="19835" y="65728"/>
                  <a:pt x="21422" y="73136"/>
                </a:cubicBezTo>
                <a:cubicBezTo>
                  <a:pt x="23009" y="80544"/>
                  <a:pt x="33593" y="136636"/>
                  <a:pt x="30947" y="142986"/>
                </a:cubicBezTo>
                <a:cubicBezTo>
                  <a:pt x="28301" y="149336"/>
                  <a:pt x="-15090" y="99065"/>
                  <a:pt x="5547" y="111236"/>
                </a:cubicBezTo>
                <a:cubicBezTo>
                  <a:pt x="26184" y="123407"/>
                  <a:pt x="139955" y="207015"/>
                  <a:pt x="154772" y="216011"/>
                </a:cubicBezTo>
                <a:cubicBezTo>
                  <a:pt x="169589" y="225007"/>
                  <a:pt x="116143" y="181086"/>
                  <a:pt x="94447" y="165211"/>
                </a:cubicBezTo>
                <a:cubicBezTo>
                  <a:pt x="72751" y="149336"/>
                  <a:pt x="37297" y="145103"/>
                  <a:pt x="24597" y="120761"/>
                </a:cubicBezTo>
                <a:cubicBezTo>
                  <a:pt x="11897" y="96419"/>
                  <a:pt x="28301" y="3815"/>
                  <a:pt x="27772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C6D56817-4F28-4936-6DC5-AB8AC67A0FA0}"/>
              </a:ext>
            </a:extLst>
          </p:cNvPr>
          <p:cNvSpPr/>
          <p:nvPr/>
        </p:nvSpPr>
        <p:spPr>
          <a:xfrm>
            <a:off x="5557741" y="7140502"/>
            <a:ext cx="87468" cy="47750"/>
          </a:xfrm>
          <a:custGeom>
            <a:avLst/>
            <a:gdLst>
              <a:gd name="connsiteX0" fmla="*/ 87409 w 87468"/>
              <a:gd name="connsiteY0" fmla="*/ 73 h 47750"/>
              <a:gd name="connsiteX1" fmla="*/ 11209 w 87468"/>
              <a:gd name="connsiteY1" fmla="*/ 25473 h 47750"/>
              <a:gd name="connsiteX2" fmla="*/ 1684 w 87468"/>
              <a:gd name="connsiteY2" fmla="*/ 47698 h 47750"/>
              <a:gd name="connsiteX3" fmla="*/ 23909 w 87468"/>
              <a:gd name="connsiteY3" fmla="*/ 19123 h 47750"/>
              <a:gd name="connsiteX4" fmla="*/ 87409 w 87468"/>
              <a:gd name="connsiteY4" fmla="*/ 73 h 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68" h="47750">
                <a:moveTo>
                  <a:pt x="87409" y="73"/>
                </a:moveTo>
                <a:cubicBezTo>
                  <a:pt x="85292" y="1131"/>
                  <a:pt x="25496" y="17536"/>
                  <a:pt x="11209" y="25473"/>
                </a:cubicBezTo>
                <a:cubicBezTo>
                  <a:pt x="-3078" y="33410"/>
                  <a:pt x="-433" y="48756"/>
                  <a:pt x="1684" y="47698"/>
                </a:cubicBezTo>
                <a:cubicBezTo>
                  <a:pt x="3801" y="46640"/>
                  <a:pt x="13326" y="28648"/>
                  <a:pt x="23909" y="19123"/>
                </a:cubicBezTo>
                <a:cubicBezTo>
                  <a:pt x="34492" y="9598"/>
                  <a:pt x="89526" y="-985"/>
                  <a:pt x="8740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FBCC41D1-5F5C-E068-3682-162D7AB1413E}"/>
              </a:ext>
            </a:extLst>
          </p:cNvPr>
          <p:cNvSpPr/>
          <p:nvPr/>
        </p:nvSpPr>
        <p:spPr>
          <a:xfrm>
            <a:off x="5399910" y="7022484"/>
            <a:ext cx="189264" cy="120468"/>
          </a:xfrm>
          <a:custGeom>
            <a:avLst/>
            <a:gdLst>
              <a:gd name="connsiteX0" fmla="*/ 765 w 189264"/>
              <a:gd name="connsiteY0" fmla="*/ 616 h 120468"/>
              <a:gd name="connsiteX1" fmla="*/ 184915 w 189264"/>
              <a:gd name="connsiteY1" fmla="*/ 118091 h 120468"/>
              <a:gd name="connsiteX2" fmla="*/ 121415 w 189264"/>
              <a:gd name="connsiteY2" fmla="*/ 73641 h 120468"/>
              <a:gd name="connsiteX3" fmla="*/ 765 w 189264"/>
              <a:gd name="connsiteY3" fmla="*/ 616 h 1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64" h="120468">
                <a:moveTo>
                  <a:pt x="765" y="616"/>
                </a:moveTo>
                <a:cubicBezTo>
                  <a:pt x="11348" y="8024"/>
                  <a:pt x="164807" y="105920"/>
                  <a:pt x="184915" y="118091"/>
                </a:cubicBezTo>
                <a:cubicBezTo>
                  <a:pt x="205023" y="130262"/>
                  <a:pt x="150519" y="92691"/>
                  <a:pt x="121415" y="73641"/>
                </a:cubicBezTo>
                <a:cubicBezTo>
                  <a:pt x="92311" y="54591"/>
                  <a:pt x="-9818" y="-6792"/>
                  <a:pt x="765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097B0B1-A618-6C3A-8D27-E04D503990EB}"/>
              </a:ext>
            </a:extLst>
          </p:cNvPr>
          <p:cNvSpPr/>
          <p:nvPr/>
        </p:nvSpPr>
        <p:spPr>
          <a:xfrm>
            <a:off x="5356200" y="7140575"/>
            <a:ext cx="42045" cy="117475"/>
          </a:xfrm>
          <a:custGeom>
            <a:avLst/>
            <a:gdLst>
              <a:gd name="connsiteX0" fmla="*/ 25425 w 42045"/>
              <a:gd name="connsiteY0" fmla="*/ 0 h 117475"/>
              <a:gd name="connsiteX1" fmla="*/ 34950 w 42045"/>
              <a:gd name="connsiteY1" fmla="*/ 63500 h 117475"/>
              <a:gd name="connsiteX2" fmla="*/ 25 w 42045"/>
              <a:gd name="connsiteY2" fmla="*/ 117475 h 117475"/>
              <a:gd name="connsiteX3" fmla="*/ 41300 w 42045"/>
              <a:gd name="connsiteY3" fmla="*/ 63500 h 117475"/>
              <a:gd name="connsiteX4" fmla="*/ 25425 w 42045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5" h="117475">
                <a:moveTo>
                  <a:pt x="25425" y="0"/>
                </a:moveTo>
                <a:cubicBezTo>
                  <a:pt x="24367" y="0"/>
                  <a:pt x="39183" y="43921"/>
                  <a:pt x="34950" y="63500"/>
                </a:cubicBezTo>
                <a:cubicBezTo>
                  <a:pt x="30717" y="83079"/>
                  <a:pt x="-1033" y="117475"/>
                  <a:pt x="25" y="117475"/>
                </a:cubicBezTo>
                <a:cubicBezTo>
                  <a:pt x="1083" y="117475"/>
                  <a:pt x="36538" y="82550"/>
                  <a:pt x="41300" y="63500"/>
                </a:cubicBezTo>
                <a:cubicBezTo>
                  <a:pt x="46062" y="44450"/>
                  <a:pt x="26483" y="0"/>
                  <a:pt x="254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9B741D3D-D2E4-F6CF-7414-C4D9E6A87DA9}"/>
              </a:ext>
            </a:extLst>
          </p:cNvPr>
          <p:cNvSpPr/>
          <p:nvPr/>
        </p:nvSpPr>
        <p:spPr>
          <a:xfrm>
            <a:off x="5318084" y="7219232"/>
            <a:ext cx="409638" cy="305600"/>
          </a:xfrm>
          <a:custGeom>
            <a:avLst/>
            <a:gdLst>
              <a:gd name="connsiteX0" fmla="*/ 41 w 409638"/>
              <a:gd name="connsiteY0" fmla="*/ 718 h 305600"/>
              <a:gd name="connsiteX1" fmla="*/ 107991 w 409638"/>
              <a:gd name="connsiteY1" fmla="*/ 162643 h 305600"/>
              <a:gd name="connsiteX2" fmla="*/ 117516 w 409638"/>
              <a:gd name="connsiteY2" fmla="*/ 130893 h 305600"/>
              <a:gd name="connsiteX3" fmla="*/ 409616 w 409638"/>
              <a:gd name="connsiteY3" fmla="*/ 305518 h 305600"/>
              <a:gd name="connsiteX4" fmla="*/ 133391 w 409638"/>
              <a:gd name="connsiteY4" fmla="*/ 153118 h 305600"/>
              <a:gd name="connsiteX5" fmla="*/ 95291 w 409638"/>
              <a:gd name="connsiteY5" fmla="*/ 105493 h 305600"/>
              <a:gd name="connsiteX6" fmla="*/ 41 w 409638"/>
              <a:gd name="connsiteY6" fmla="*/ 718 h 3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638" h="305600">
                <a:moveTo>
                  <a:pt x="41" y="718"/>
                </a:moveTo>
                <a:cubicBezTo>
                  <a:pt x="2158" y="10243"/>
                  <a:pt x="88412" y="140947"/>
                  <a:pt x="107991" y="162643"/>
                </a:cubicBezTo>
                <a:cubicBezTo>
                  <a:pt x="127570" y="184339"/>
                  <a:pt x="67245" y="107081"/>
                  <a:pt x="117516" y="130893"/>
                </a:cubicBezTo>
                <a:cubicBezTo>
                  <a:pt x="167787" y="154705"/>
                  <a:pt x="406970" y="301814"/>
                  <a:pt x="409616" y="305518"/>
                </a:cubicBezTo>
                <a:cubicBezTo>
                  <a:pt x="412262" y="309222"/>
                  <a:pt x="185779" y="186456"/>
                  <a:pt x="133391" y="153118"/>
                </a:cubicBezTo>
                <a:cubicBezTo>
                  <a:pt x="81003" y="119780"/>
                  <a:pt x="113812" y="131951"/>
                  <a:pt x="95291" y="105493"/>
                </a:cubicBezTo>
                <a:cubicBezTo>
                  <a:pt x="76770" y="79035"/>
                  <a:pt x="-2076" y="-8807"/>
                  <a:pt x="41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AD9E62AA-1272-5789-F66B-1D8C7EE40018}"/>
              </a:ext>
            </a:extLst>
          </p:cNvPr>
          <p:cNvSpPr/>
          <p:nvPr/>
        </p:nvSpPr>
        <p:spPr>
          <a:xfrm>
            <a:off x="5546334" y="7387658"/>
            <a:ext cx="266480" cy="182498"/>
          </a:xfrm>
          <a:custGeom>
            <a:avLst/>
            <a:gdLst>
              <a:gd name="connsiteX0" fmla="*/ 391 w 266480"/>
              <a:gd name="connsiteY0" fmla="*/ 567 h 182498"/>
              <a:gd name="connsiteX1" fmla="*/ 254391 w 266480"/>
              <a:gd name="connsiteY1" fmla="*/ 175192 h 182498"/>
              <a:gd name="connsiteX2" fmla="*/ 213116 w 266480"/>
              <a:gd name="connsiteY2" fmla="*/ 143442 h 182498"/>
              <a:gd name="connsiteX3" fmla="*/ 101991 w 266480"/>
              <a:gd name="connsiteY3" fmla="*/ 86292 h 182498"/>
              <a:gd name="connsiteX4" fmla="*/ 194066 w 266480"/>
              <a:gd name="connsiteY4" fmla="*/ 118042 h 182498"/>
              <a:gd name="connsiteX5" fmla="*/ 391 w 266480"/>
              <a:gd name="connsiteY5" fmla="*/ 567 h 1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480" h="182498">
                <a:moveTo>
                  <a:pt x="391" y="567"/>
                </a:moveTo>
                <a:cubicBezTo>
                  <a:pt x="10445" y="10092"/>
                  <a:pt x="218937" y="151380"/>
                  <a:pt x="254391" y="175192"/>
                </a:cubicBezTo>
                <a:cubicBezTo>
                  <a:pt x="289845" y="199005"/>
                  <a:pt x="238516" y="158259"/>
                  <a:pt x="213116" y="143442"/>
                </a:cubicBezTo>
                <a:cubicBezTo>
                  <a:pt x="187716" y="128625"/>
                  <a:pt x="105166" y="90525"/>
                  <a:pt x="101991" y="86292"/>
                </a:cubicBezTo>
                <a:cubicBezTo>
                  <a:pt x="98816" y="82059"/>
                  <a:pt x="210999" y="131800"/>
                  <a:pt x="194066" y="118042"/>
                </a:cubicBezTo>
                <a:cubicBezTo>
                  <a:pt x="177133" y="104284"/>
                  <a:pt x="-9663" y="-8958"/>
                  <a:pt x="391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03840B87-B952-B6B4-91A0-A5FC6D9C991C}"/>
              </a:ext>
            </a:extLst>
          </p:cNvPr>
          <p:cNvSpPr/>
          <p:nvPr/>
        </p:nvSpPr>
        <p:spPr>
          <a:xfrm>
            <a:off x="5667199" y="7273703"/>
            <a:ext cx="149819" cy="166644"/>
          </a:xfrm>
          <a:custGeom>
            <a:avLst/>
            <a:gdLst>
              <a:gd name="connsiteX0" fmla="*/ 176 w 149819"/>
              <a:gd name="connsiteY0" fmla="*/ 222 h 166644"/>
              <a:gd name="connsiteX1" fmla="*/ 108126 w 149819"/>
              <a:gd name="connsiteY1" fmla="*/ 41497 h 166644"/>
              <a:gd name="connsiteX2" fmla="*/ 117651 w 149819"/>
              <a:gd name="connsiteY2" fmla="*/ 95472 h 166644"/>
              <a:gd name="connsiteX3" fmla="*/ 149401 w 149819"/>
              <a:gd name="connsiteY3" fmla="*/ 70072 h 166644"/>
              <a:gd name="connsiteX4" fmla="*/ 92251 w 149819"/>
              <a:gd name="connsiteY4" fmla="*/ 149447 h 166644"/>
              <a:gd name="connsiteX5" fmla="*/ 89076 w 149819"/>
              <a:gd name="connsiteY5" fmla="*/ 165322 h 166644"/>
              <a:gd name="connsiteX6" fmla="*/ 98601 w 149819"/>
              <a:gd name="connsiteY6" fmla="*/ 127222 h 166644"/>
              <a:gd name="connsiteX7" fmla="*/ 54151 w 149819"/>
              <a:gd name="connsiteY7" fmla="*/ 82772 h 166644"/>
              <a:gd name="connsiteX8" fmla="*/ 108126 w 149819"/>
              <a:gd name="connsiteY8" fmla="*/ 101822 h 166644"/>
              <a:gd name="connsiteX9" fmla="*/ 130351 w 149819"/>
              <a:gd name="connsiteY9" fmla="*/ 54197 h 166644"/>
              <a:gd name="connsiteX10" fmla="*/ 146226 w 149819"/>
              <a:gd name="connsiteY10" fmla="*/ 19272 h 166644"/>
              <a:gd name="connsiteX11" fmla="*/ 136701 w 149819"/>
              <a:gd name="connsiteY11" fmla="*/ 25622 h 166644"/>
              <a:gd name="connsiteX12" fmla="*/ 176 w 149819"/>
              <a:gd name="connsiteY12" fmla="*/ 222 h 16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819" h="166644">
                <a:moveTo>
                  <a:pt x="176" y="222"/>
                </a:moveTo>
                <a:cubicBezTo>
                  <a:pt x="-4586" y="2868"/>
                  <a:pt x="88547" y="25622"/>
                  <a:pt x="108126" y="41497"/>
                </a:cubicBezTo>
                <a:cubicBezTo>
                  <a:pt x="127705" y="57372"/>
                  <a:pt x="110772" y="90710"/>
                  <a:pt x="117651" y="95472"/>
                </a:cubicBezTo>
                <a:cubicBezTo>
                  <a:pt x="124530" y="100234"/>
                  <a:pt x="153634" y="61076"/>
                  <a:pt x="149401" y="70072"/>
                </a:cubicBezTo>
                <a:cubicBezTo>
                  <a:pt x="145168" y="79068"/>
                  <a:pt x="92251" y="149447"/>
                  <a:pt x="92251" y="149447"/>
                </a:cubicBezTo>
                <a:cubicBezTo>
                  <a:pt x="82197" y="165322"/>
                  <a:pt x="88018" y="169026"/>
                  <a:pt x="89076" y="165322"/>
                </a:cubicBezTo>
                <a:cubicBezTo>
                  <a:pt x="90134" y="161618"/>
                  <a:pt x="104422" y="140980"/>
                  <a:pt x="98601" y="127222"/>
                </a:cubicBezTo>
                <a:cubicBezTo>
                  <a:pt x="92780" y="113464"/>
                  <a:pt x="52564" y="87005"/>
                  <a:pt x="54151" y="82772"/>
                </a:cubicBezTo>
                <a:cubicBezTo>
                  <a:pt x="55738" y="78539"/>
                  <a:pt x="95426" y="106585"/>
                  <a:pt x="108126" y="101822"/>
                </a:cubicBezTo>
                <a:cubicBezTo>
                  <a:pt x="120826" y="97059"/>
                  <a:pt x="124001" y="67955"/>
                  <a:pt x="130351" y="54197"/>
                </a:cubicBezTo>
                <a:cubicBezTo>
                  <a:pt x="136701" y="40439"/>
                  <a:pt x="146226" y="19272"/>
                  <a:pt x="146226" y="19272"/>
                </a:cubicBezTo>
                <a:cubicBezTo>
                  <a:pt x="147284" y="14510"/>
                  <a:pt x="157338" y="31972"/>
                  <a:pt x="136701" y="25622"/>
                </a:cubicBezTo>
                <a:cubicBezTo>
                  <a:pt x="116064" y="19272"/>
                  <a:pt x="4938" y="-2424"/>
                  <a:pt x="176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846919A5-FD1C-C4E8-9F5F-8B7977863ADD}"/>
              </a:ext>
            </a:extLst>
          </p:cNvPr>
          <p:cNvSpPr/>
          <p:nvPr/>
        </p:nvSpPr>
        <p:spPr>
          <a:xfrm>
            <a:off x="5613351" y="7223074"/>
            <a:ext cx="89133" cy="136763"/>
          </a:xfrm>
          <a:custGeom>
            <a:avLst/>
            <a:gdLst>
              <a:gd name="connsiteX0" fmla="*/ 49 w 89133"/>
              <a:gd name="connsiteY0" fmla="*/ 28626 h 136763"/>
              <a:gd name="connsiteX1" fmla="*/ 41324 w 89133"/>
              <a:gd name="connsiteY1" fmla="*/ 95301 h 136763"/>
              <a:gd name="connsiteX2" fmla="*/ 34974 w 89133"/>
              <a:gd name="connsiteY2" fmla="*/ 136576 h 136763"/>
              <a:gd name="connsiteX3" fmla="*/ 34974 w 89133"/>
              <a:gd name="connsiteY3" fmla="*/ 79426 h 136763"/>
              <a:gd name="connsiteX4" fmla="*/ 88949 w 89133"/>
              <a:gd name="connsiteY4" fmla="*/ 51 h 136763"/>
              <a:gd name="connsiteX5" fmla="*/ 50849 w 89133"/>
              <a:gd name="connsiteY5" fmla="*/ 66726 h 136763"/>
              <a:gd name="connsiteX6" fmla="*/ 49 w 89133"/>
              <a:gd name="connsiteY6" fmla="*/ 28626 h 1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33" h="136763">
                <a:moveTo>
                  <a:pt x="49" y="28626"/>
                </a:moveTo>
                <a:cubicBezTo>
                  <a:pt x="-1538" y="33388"/>
                  <a:pt x="35503" y="77309"/>
                  <a:pt x="41324" y="95301"/>
                </a:cubicBezTo>
                <a:cubicBezTo>
                  <a:pt x="47145" y="113293"/>
                  <a:pt x="36032" y="139222"/>
                  <a:pt x="34974" y="136576"/>
                </a:cubicBezTo>
                <a:cubicBezTo>
                  <a:pt x="33916" y="133930"/>
                  <a:pt x="25978" y="102180"/>
                  <a:pt x="34974" y="79426"/>
                </a:cubicBezTo>
                <a:cubicBezTo>
                  <a:pt x="43970" y="56672"/>
                  <a:pt x="86303" y="2168"/>
                  <a:pt x="88949" y="51"/>
                </a:cubicBezTo>
                <a:cubicBezTo>
                  <a:pt x="91595" y="-2066"/>
                  <a:pt x="65136" y="61434"/>
                  <a:pt x="50849" y="66726"/>
                </a:cubicBezTo>
                <a:cubicBezTo>
                  <a:pt x="36562" y="72018"/>
                  <a:pt x="1636" y="23864"/>
                  <a:pt x="49" y="28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1FFB0011-2AD4-C0F7-EC92-B9A8FA214341}"/>
              </a:ext>
            </a:extLst>
          </p:cNvPr>
          <p:cNvSpPr/>
          <p:nvPr/>
        </p:nvSpPr>
        <p:spPr>
          <a:xfrm>
            <a:off x="5814949" y="7372153"/>
            <a:ext cx="163576" cy="156100"/>
          </a:xfrm>
          <a:custGeom>
            <a:avLst/>
            <a:gdLst>
              <a:gd name="connsiteX0" fmla="*/ 163576 w 163576"/>
              <a:gd name="connsiteY0" fmla="*/ 16072 h 156100"/>
              <a:gd name="connsiteX1" fmla="*/ 30226 w 163576"/>
              <a:gd name="connsiteY1" fmla="*/ 89097 h 156100"/>
              <a:gd name="connsiteX2" fmla="*/ 1651 w 163576"/>
              <a:gd name="connsiteY2" fmla="*/ 155772 h 156100"/>
              <a:gd name="connsiteX3" fmla="*/ 61976 w 163576"/>
              <a:gd name="connsiteY3" fmla="*/ 60522 h 156100"/>
              <a:gd name="connsiteX4" fmla="*/ 84201 w 163576"/>
              <a:gd name="connsiteY4" fmla="*/ 197 h 156100"/>
              <a:gd name="connsiteX5" fmla="*/ 58801 w 163576"/>
              <a:gd name="connsiteY5" fmla="*/ 41472 h 156100"/>
              <a:gd name="connsiteX6" fmla="*/ 87376 w 163576"/>
              <a:gd name="connsiteY6" fmla="*/ 50997 h 156100"/>
              <a:gd name="connsiteX7" fmla="*/ 27051 w 163576"/>
              <a:gd name="connsiteY7" fmla="*/ 66872 h 156100"/>
              <a:gd name="connsiteX8" fmla="*/ 163576 w 163576"/>
              <a:gd name="connsiteY8" fmla="*/ 16072 h 15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76" h="156100">
                <a:moveTo>
                  <a:pt x="163576" y="16072"/>
                </a:moveTo>
                <a:cubicBezTo>
                  <a:pt x="110394" y="40943"/>
                  <a:pt x="57213" y="65814"/>
                  <a:pt x="30226" y="89097"/>
                </a:cubicBezTo>
                <a:cubicBezTo>
                  <a:pt x="3238" y="112380"/>
                  <a:pt x="-3641" y="160535"/>
                  <a:pt x="1651" y="155772"/>
                </a:cubicBezTo>
                <a:cubicBezTo>
                  <a:pt x="6943" y="151010"/>
                  <a:pt x="48218" y="86451"/>
                  <a:pt x="61976" y="60522"/>
                </a:cubicBezTo>
                <a:cubicBezTo>
                  <a:pt x="75734" y="34593"/>
                  <a:pt x="84730" y="3372"/>
                  <a:pt x="84201" y="197"/>
                </a:cubicBezTo>
                <a:cubicBezTo>
                  <a:pt x="83672" y="-2978"/>
                  <a:pt x="58272" y="33005"/>
                  <a:pt x="58801" y="41472"/>
                </a:cubicBezTo>
                <a:cubicBezTo>
                  <a:pt x="59330" y="49939"/>
                  <a:pt x="92668" y="46764"/>
                  <a:pt x="87376" y="50997"/>
                </a:cubicBezTo>
                <a:cubicBezTo>
                  <a:pt x="82084" y="55230"/>
                  <a:pt x="27051" y="66872"/>
                  <a:pt x="27051" y="66872"/>
                </a:cubicBezTo>
                <a:lnTo>
                  <a:pt x="163576" y="160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04CC8B94-7E1D-6BFF-3776-C46757D989D4}"/>
              </a:ext>
            </a:extLst>
          </p:cNvPr>
          <p:cNvSpPr/>
          <p:nvPr/>
        </p:nvSpPr>
        <p:spPr>
          <a:xfrm>
            <a:off x="5727664" y="7419966"/>
            <a:ext cx="66742" cy="105666"/>
          </a:xfrm>
          <a:custGeom>
            <a:avLst/>
            <a:gdLst>
              <a:gd name="connsiteX0" fmla="*/ 66711 w 66742"/>
              <a:gd name="connsiteY0" fmla="*/ 22234 h 105666"/>
              <a:gd name="connsiteX1" fmla="*/ 25436 w 66742"/>
              <a:gd name="connsiteY1" fmla="*/ 79384 h 105666"/>
              <a:gd name="connsiteX2" fmla="*/ 25436 w 66742"/>
              <a:gd name="connsiteY2" fmla="*/ 101609 h 105666"/>
              <a:gd name="connsiteX3" fmla="*/ 36 w 66742"/>
              <a:gd name="connsiteY3" fmla="*/ 9 h 105666"/>
              <a:gd name="connsiteX4" fmla="*/ 31786 w 66742"/>
              <a:gd name="connsiteY4" fmla="*/ 95259 h 105666"/>
              <a:gd name="connsiteX5" fmla="*/ 66711 w 66742"/>
              <a:gd name="connsiteY5" fmla="*/ 22234 h 1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42" h="105666">
                <a:moveTo>
                  <a:pt x="66711" y="22234"/>
                </a:moveTo>
                <a:cubicBezTo>
                  <a:pt x="65653" y="19588"/>
                  <a:pt x="32315" y="66155"/>
                  <a:pt x="25436" y="79384"/>
                </a:cubicBezTo>
                <a:cubicBezTo>
                  <a:pt x="18557" y="92613"/>
                  <a:pt x="29669" y="114838"/>
                  <a:pt x="25436" y="101609"/>
                </a:cubicBezTo>
                <a:cubicBezTo>
                  <a:pt x="21203" y="88380"/>
                  <a:pt x="-1022" y="1067"/>
                  <a:pt x="36" y="9"/>
                </a:cubicBezTo>
                <a:cubicBezTo>
                  <a:pt x="1094" y="-1049"/>
                  <a:pt x="21732" y="87322"/>
                  <a:pt x="31786" y="95259"/>
                </a:cubicBezTo>
                <a:cubicBezTo>
                  <a:pt x="41840" y="103196"/>
                  <a:pt x="67769" y="24880"/>
                  <a:pt x="66711" y="22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91D4C0A9-7B9A-0D7D-7D38-0CB106882B85}"/>
              </a:ext>
            </a:extLst>
          </p:cNvPr>
          <p:cNvSpPr/>
          <p:nvPr/>
        </p:nvSpPr>
        <p:spPr>
          <a:xfrm>
            <a:off x="5772094" y="7527903"/>
            <a:ext cx="451652" cy="143868"/>
          </a:xfrm>
          <a:custGeom>
            <a:avLst/>
            <a:gdLst>
              <a:gd name="connsiteX0" fmla="*/ 56 w 451652"/>
              <a:gd name="connsiteY0" fmla="*/ 22 h 143868"/>
              <a:gd name="connsiteX1" fmla="*/ 206431 w 451652"/>
              <a:gd name="connsiteY1" fmla="*/ 101622 h 143868"/>
              <a:gd name="connsiteX2" fmla="*/ 187381 w 451652"/>
              <a:gd name="connsiteY2" fmla="*/ 101622 h 143868"/>
              <a:gd name="connsiteX3" fmla="*/ 384231 w 451652"/>
              <a:gd name="connsiteY3" fmla="*/ 130197 h 143868"/>
              <a:gd name="connsiteX4" fmla="*/ 358831 w 451652"/>
              <a:gd name="connsiteY4" fmla="*/ 136547 h 143868"/>
              <a:gd name="connsiteX5" fmla="*/ 450906 w 451652"/>
              <a:gd name="connsiteY5" fmla="*/ 104797 h 143868"/>
              <a:gd name="connsiteX6" fmla="*/ 393756 w 451652"/>
              <a:gd name="connsiteY6" fmla="*/ 142897 h 143868"/>
              <a:gd name="connsiteX7" fmla="*/ 247706 w 451652"/>
              <a:gd name="connsiteY7" fmla="*/ 133372 h 143868"/>
              <a:gd name="connsiteX8" fmla="*/ 266756 w 451652"/>
              <a:gd name="connsiteY8" fmla="*/ 130197 h 143868"/>
              <a:gd name="connsiteX9" fmla="*/ 193731 w 451652"/>
              <a:gd name="connsiteY9" fmla="*/ 82572 h 143868"/>
              <a:gd name="connsiteX10" fmla="*/ 228656 w 451652"/>
              <a:gd name="connsiteY10" fmla="*/ 92097 h 143868"/>
              <a:gd name="connsiteX11" fmla="*/ 56 w 451652"/>
              <a:gd name="connsiteY11" fmla="*/ 22 h 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652" h="143868">
                <a:moveTo>
                  <a:pt x="56" y="22"/>
                </a:moveTo>
                <a:cubicBezTo>
                  <a:pt x="-3648" y="1609"/>
                  <a:pt x="175210" y="84689"/>
                  <a:pt x="206431" y="101622"/>
                </a:cubicBezTo>
                <a:cubicBezTo>
                  <a:pt x="237652" y="118555"/>
                  <a:pt x="157748" y="96860"/>
                  <a:pt x="187381" y="101622"/>
                </a:cubicBezTo>
                <a:cubicBezTo>
                  <a:pt x="217014" y="106384"/>
                  <a:pt x="355656" y="124376"/>
                  <a:pt x="384231" y="130197"/>
                </a:cubicBezTo>
                <a:cubicBezTo>
                  <a:pt x="412806" y="136018"/>
                  <a:pt x="347719" y="140780"/>
                  <a:pt x="358831" y="136547"/>
                </a:cubicBezTo>
                <a:cubicBezTo>
                  <a:pt x="369944" y="132314"/>
                  <a:pt x="445085" y="103739"/>
                  <a:pt x="450906" y="104797"/>
                </a:cubicBezTo>
                <a:cubicBezTo>
                  <a:pt x="456727" y="105855"/>
                  <a:pt x="427623" y="138135"/>
                  <a:pt x="393756" y="142897"/>
                </a:cubicBezTo>
                <a:cubicBezTo>
                  <a:pt x="359889" y="147659"/>
                  <a:pt x="247706" y="133372"/>
                  <a:pt x="247706" y="133372"/>
                </a:cubicBezTo>
                <a:cubicBezTo>
                  <a:pt x="226539" y="131255"/>
                  <a:pt x="275752" y="138664"/>
                  <a:pt x="266756" y="130197"/>
                </a:cubicBezTo>
                <a:cubicBezTo>
                  <a:pt x="257760" y="121730"/>
                  <a:pt x="200081" y="88922"/>
                  <a:pt x="193731" y="82572"/>
                </a:cubicBezTo>
                <a:cubicBezTo>
                  <a:pt x="187381" y="76222"/>
                  <a:pt x="261464" y="103739"/>
                  <a:pt x="228656" y="92097"/>
                </a:cubicBezTo>
                <a:cubicBezTo>
                  <a:pt x="195848" y="80455"/>
                  <a:pt x="3760" y="-1565"/>
                  <a:pt x="5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762DC3B7-B2A7-EAAC-5936-8D9FAA3C1AC8}"/>
              </a:ext>
            </a:extLst>
          </p:cNvPr>
          <p:cNvSpPr/>
          <p:nvPr/>
        </p:nvSpPr>
        <p:spPr>
          <a:xfrm>
            <a:off x="5906285" y="7404000"/>
            <a:ext cx="224644" cy="212857"/>
          </a:xfrm>
          <a:custGeom>
            <a:avLst/>
            <a:gdLst>
              <a:gd name="connsiteX0" fmla="*/ 103990 w 224644"/>
              <a:gd name="connsiteY0" fmla="*/ 100 h 212857"/>
              <a:gd name="connsiteX1" fmla="*/ 56365 w 224644"/>
              <a:gd name="connsiteY1" fmla="*/ 66775 h 212857"/>
              <a:gd name="connsiteX2" fmla="*/ 97640 w 224644"/>
              <a:gd name="connsiteY2" fmla="*/ 114400 h 212857"/>
              <a:gd name="connsiteX3" fmla="*/ 5565 w 224644"/>
              <a:gd name="connsiteY3" fmla="*/ 79475 h 212857"/>
              <a:gd name="connsiteX4" fmla="*/ 224640 w 224644"/>
              <a:gd name="connsiteY4" fmla="*/ 212825 h 212857"/>
              <a:gd name="connsiteX5" fmla="*/ 11915 w 224644"/>
              <a:gd name="connsiteY5" fmla="*/ 92175 h 212857"/>
              <a:gd name="connsiteX6" fmla="*/ 34140 w 224644"/>
              <a:gd name="connsiteY6" fmla="*/ 82650 h 212857"/>
              <a:gd name="connsiteX7" fmla="*/ 103990 w 224644"/>
              <a:gd name="connsiteY7" fmla="*/ 100 h 21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644" h="212857">
                <a:moveTo>
                  <a:pt x="103990" y="100"/>
                </a:moveTo>
                <a:cubicBezTo>
                  <a:pt x="107694" y="-2546"/>
                  <a:pt x="57423" y="47725"/>
                  <a:pt x="56365" y="66775"/>
                </a:cubicBezTo>
                <a:cubicBezTo>
                  <a:pt x="55307" y="85825"/>
                  <a:pt x="106107" y="112283"/>
                  <a:pt x="97640" y="114400"/>
                </a:cubicBezTo>
                <a:cubicBezTo>
                  <a:pt x="89173" y="116517"/>
                  <a:pt x="-15602" y="63071"/>
                  <a:pt x="5565" y="79475"/>
                </a:cubicBezTo>
                <a:cubicBezTo>
                  <a:pt x="26732" y="95879"/>
                  <a:pt x="223582" y="210708"/>
                  <a:pt x="224640" y="212825"/>
                </a:cubicBezTo>
                <a:cubicBezTo>
                  <a:pt x="225698" y="214942"/>
                  <a:pt x="43665" y="113871"/>
                  <a:pt x="11915" y="92175"/>
                </a:cubicBezTo>
                <a:cubicBezTo>
                  <a:pt x="-19835" y="70479"/>
                  <a:pt x="20382" y="99583"/>
                  <a:pt x="34140" y="82650"/>
                </a:cubicBezTo>
                <a:cubicBezTo>
                  <a:pt x="47898" y="65717"/>
                  <a:pt x="100286" y="2746"/>
                  <a:pt x="10399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D13152B7-D163-5FD1-5FE0-B37FA90B41AC}"/>
              </a:ext>
            </a:extLst>
          </p:cNvPr>
          <p:cNvSpPr/>
          <p:nvPr/>
        </p:nvSpPr>
        <p:spPr>
          <a:xfrm>
            <a:off x="5895739" y="7315189"/>
            <a:ext cx="158462" cy="99704"/>
          </a:xfrm>
          <a:custGeom>
            <a:avLst/>
            <a:gdLst>
              <a:gd name="connsiteX0" fmla="*/ 236 w 158462"/>
              <a:gd name="connsiteY0" fmla="*/ 11 h 99704"/>
              <a:gd name="connsiteX1" fmla="*/ 152636 w 158462"/>
              <a:gd name="connsiteY1" fmla="*/ 92086 h 99704"/>
              <a:gd name="connsiteX2" fmla="*/ 117711 w 158462"/>
              <a:gd name="connsiteY2" fmla="*/ 85736 h 99704"/>
              <a:gd name="connsiteX3" fmla="*/ 236 w 158462"/>
              <a:gd name="connsiteY3" fmla="*/ 11 h 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62" h="99704">
                <a:moveTo>
                  <a:pt x="236" y="11"/>
                </a:moveTo>
                <a:cubicBezTo>
                  <a:pt x="6057" y="1069"/>
                  <a:pt x="133057" y="77799"/>
                  <a:pt x="152636" y="92086"/>
                </a:cubicBezTo>
                <a:cubicBezTo>
                  <a:pt x="172215" y="106373"/>
                  <a:pt x="137819" y="98436"/>
                  <a:pt x="117711" y="85736"/>
                </a:cubicBezTo>
                <a:cubicBezTo>
                  <a:pt x="97603" y="73036"/>
                  <a:pt x="-5585" y="-1047"/>
                  <a:pt x="23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D7ACD8FD-A010-0280-E349-21C145F7199D}"/>
              </a:ext>
            </a:extLst>
          </p:cNvPr>
          <p:cNvSpPr/>
          <p:nvPr/>
        </p:nvSpPr>
        <p:spPr>
          <a:xfrm>
            <a:off x="6016432" y="7393720"/>
            <a:ext cx="410056" cy="312314"/>
          </a:xfrm>
          <a:custGeom>
            <a:avLst/>
            <a:gdLst>
              <a:gd name="connsiteX0" fmla="*/ 25593 w 410056"/>
              <a:gd name="connsiteY0" fmla="*/ 855 h 312314"/>
              <a:gd name="connsiteX1" fmla="*/ 9718 w 410056"/>
              <a:gd name="connsiteY1" fmla="*/ 70705 h 312314"/>
              <a:gd name="connsiteX2" fmla="*/ 25593 w 410056"/>
              <a:gd name="connsiteY2" fmla="*/ 131030 h 312314"/>
              <a:gd name="connsiteX3" fmla="*/ 79568 w 410056"/>
              <a:gd name="connsiteY3" fmla="*/ 185005 h 312314"/>
              <a:gd name="connsiteX4" fmla="*/ 70043 w 410056"/>
              <a:gd name="connsiteY4" fmla="*/ 175480 h 312314"/>
              <a:gd name="connsiteX5" fmla="*/ 409768 w 410056"/>
              <a:gd name="connsiteY5" fmla="*/ 312005 h 312314"/>
              <a:gd name="connsiteX6" fmla="*/ 127193 w 410056"/>
              <a:gd name="connsiteY6" fmla="*/ 210405 h 312314"/>
              <a:gd name="connsiteX7" fmla="*/ 31943 w 410056"/>
              <a:gd name="connsiteY7" fmla="*/ 134205 h 312314"/>
              <a:gd name="connsiteX8" fmla="*/ 19243 w 410056"/>
              <a:gd name="connsiteY8" fmla="*/ 102455 h 312314"/>
              <a:gd name="connsiteX9" fmla="*/ 193 w 410056"/>
              <a:gd name="connsiteY9" fmla="*/ 121505 h 312314"/>
              <a:gd name="connsiteX10" fmla="*/ 25593 w 410056"/>
              <a:gd name="connsiteY10" fmla="*/ 855 h 3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056" h="312314">
                <a:moveTo>
                  <a:pt x="25593" y="855"/>
                </a:moveTo>
                <a:cubicBezTo>
                  <a:pt x="27180" y="-7612"/>
                  <a:pt x="9718" y="49009"/>
                  <a:pt x="9718" y="70705"/>
                </a:cubicBezTo>
                <a:cubicBezTo>
                  <a:pt x="9718" y="92401"/>
                  <a:pt x="13951" y="111980"/>
                  <a:pt x="25593" y="131030"/>
                </a:cubicBezTo>
                <a:cubicBezTo>
                  <a:pt x="37235" y="150080"/>
                  <a:pt x="79568" y="185005"/>
                  <a:pt x="79568" y="185005"/>
                </a:cubicBezTo>
                <a:cubicBezTo>
                  <a:pt x="86976" y="192413"/>
                  <a:pt x="15010" y="154313"/>
                  <a:pt x="70043" y="175480"/>
                </a:cubicBezTo>
                <a:cubicBezTo>
                  <a:pt x="125076" y="196647"/>
                  <a:pt x="400243" y="306184"/>
                  <a:pt x="409768" y="312005"/>
                </a:cubicBezTo>
                <a:cubicBezTo>
                  <a:pt x="419293" y="317826"/>
                  <a:pt x="190164" y="240038"/>
                  <a:pt x="127193" y="210405"/>
                </a:cubicBezTo>
                <a:cubicBezTo>
                  <a:pt x="64222" y="180772"/>
                  <a:pt x="49935" y="152197"/>
                  <a:pt x="31943" y="134205"/>
                </a:cubicBezTo>
                <a:cubicBezTo>
                  <a:pt x="13951" y="116213"/>
                  <a:pt x="24535" y="104572"/>
                  <a:pt x="19243" y="102455"/>
                </a:cubicBezTo>
                <a:cubicBezTo>
                  <a:pt x="13951" y="100338"/>
                  <a:pt x="-1924" y="134205"/>
                  <a:pt x="193" y="121505"/>
                </a:cubicBezTo>
                <a:cubicBezTo>
                  <a:pt x="2310" y="108805"/>
                  <a:pt x="24006" y="9322"/>
                  <a:pt x="25593" y="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148E67DC-F44A-5AEB-6DFB-DFAA055775E1}"/>
              </a:ext>
            </a:extLst>
          </p:cNvPr>
          <p:cNvSpPr/>
          <p:nvPr/>
        </p:nvSpPr>
        <p:spPr>
          <a:xfrm>
            <a:off x="6048304" y="7393970"/>
            <a:ext cx="38736" cy="169906"/>
          </a:xfrm>
          <a:custGeom>
            <a:avLst/>
            <a:gdLst>
              <a:gd name="connsiteX0" fmla="*/ 71 w 38736"/>
              <a:gd name="connsiteY0" fmla="*/ 605 h 169906"/>
              <a:gd name="connsiteX1" fmla="*/ 28646 w 38736"/>
              <a:gd name="connsiteY1" fmla="*/ 165705 h 169906"/>
              <a:gd name="connsiteX2" fmla="*/ 28646 w 38736"/>
              <a:gd name="connsiteY2" fmla="*/ 118080 h 169906"/>
              <a:gd name="connsiteX3" fmla="*/ 31821 w 38736"/>
              <a:gd name="connsiteY3" fmla="*/ 89505 h 169906"/>
              <a:gd name="connsiteX4" fmla="*/ 38171 w 38736"/>
              <a:gd name="connsiteY4" fmla="*/ 108555 h 169906"/>
              <a:gd name="connsiteX5" fmla="*/ 71 w 38736"/>
              <a:gd name="connsiteY5" fmla="*/ 605 h 1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36" h="169906">
                <a:moveTo>
                  <a:pt x="71" y="605"/>
                </a:moveTo>
                <a:cubicBezTo>
                  <a:pt x="-1517" y="10130"/>
                  <a:pt x="23884" y="146126"/>
                  <a:pt x="28646" y="165705"/>
                </a:cubicBezTo>
                <a:cubicBezTo>
                  <a:pt x="33408" y="185284"/>
                  <a:pt x="28117" y="130780"/>
                  <a:pt x="28646" y="118080"/>
                </a:cubicBezTo>
                <a:cubicBezTo>
                  <a:pt x="29175" y="105380"/>
                  <a:pt x="31821" y="89505"/>
                  <a:pt x="31821" y="89505"/>
                </a:cubicBezTo>
                <a:cubicBezTo>
                  <a:pt x="33408" y="87918"/>
                  <a:pt x="40817" y="120197"/>
                  <a:pt x="38171" y="108555"/>
                </a:cubicBezTo>
                <a:cubicBezTo>
                  <a:pt x="35525" y="96913"/>
                  <a:pt x="1659" y="-8920"/>
                  <a:pt x="71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B171AAC9-5416-D76A-15FB-D7F308FB0AFA}"/>
              </a:ext>
            </a:extLst>
          </p:cNvPr>
          <p:cNvSpPr/>
          <p:nvPr/>
        </p:nvSpPr>
        <p:spPr>
          <a:xfrm>
            <a:off x="5495921" y="6940509"/>
            <a:ext cx="381728" cy="280603"/>
          </a:xfrm>
          <a:custGeom>
            <a:avLst/>
            <a:gdLst>
              <a:gd name="connsiteX0" fmla="*/ 4 w 381728"/>
              <a:gd name="connsiteY0" fmla="*/ 41 h 280603"/>
              <a:gd name="connsiteX1" fmla="*/ 222254 w 381728"/>
              <a:gd name="connsiteY1" fmla="*/ 215941 h 280603"/>
              <a:gd name="connsiteX2" fmla="*/ 266704 w 381728"/>
              <a:gd name="connsiteY2" fmla="*/ 254041 h 280603"/>
              <a:gd name="connsiteX3" fmla="*/ 241304 w 381728"/>
              <a:gd name="connsiteY3" fmla="*/ 200066 h 280603"/>
              <a:gd name="connsiteX4" fmla="*/ 381004 w 381728"/>
              <a:gd name="connsiteY4" fmla="*/ 279441 h 280603"/>
              <a:gd name="connsiteX5" fmla="*/ 171454 w 381728"/>
              <a:gd name="connsiteY5" fmla="*/ 127041 h 280603"/>
              <a:gd name="connsiteX6" fmla="*/ 228604 w 381728"/>
              <a:gd name="connsiteY6" fmla="*/ 196891 h 280603"/>
              <a:gd name="connsiteX7" fmla="*/ 4 w 381728"/>
              <a:gd name="connsiteY7" fmla="*/ 41 h 28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728" h="280603">
                <a:moveTo>
                  <a:pt x="4" y="41"/>
                </a:moveTo>
                <a:cubicBezTo>
                  <a:pt x="-1054" y="3216"/>
                  <a:pt x="177804" y="173608"/>
                  <a:pt x="222254" y="215941"/>
                </a:cubicBezTo>
                <a:cubicBezTo>
                  <a:pt x="266704" y="258274"/>
                  <a:pt x="263529" y="256687"/>
                  <a:pt x="266704" y="254041"/>
                </a:cubicBezTo>
                <a:cubicBezTo>
                  <a:pt x="269879" y="251395"/>
                  <a:pt x="222254" y="195833"/>
                  <a:pt x="241304" y="200066"/>
                </a:cubicBezTo>
                <a:cubicBezTo>
                  <a:pt x="260354" y="204299"/>
                  <a:pt x="392646" y="291612"/>
                  <a:pt x="381004" y="279441"/>
                </a:cubicBezTo>
                <a:cubicBezTo>
                  <a:pt x="369362" y="267270"/>
                  <a:pt x="196854" y="140799"/>
                  <a:pt x="171454" y="127041"/>
                </a:cubicBezTo>
                <a:cubicBezTo>
                  <a:pt x="146054" y="113283"/>
                  <a:pt x="251358" y="214883"/>
                  <a:pt x="228604" y="196891"/>
                </a:cubicBezTo>
                <a:cubicBezTo>
                  <a:pt x="205850" y="178899"/>
                  <a:pt x="1062" y="-3134"/>
                  <a:pt x="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D1F4914D-FCA3-2112-65B0-767258E0C554}"/>
              </a:ext>
            </a:extLst>
          </p:cNvPr>
          <p:cNvSpPr/>
          <p:nvPr/>
        </p:nvSpPr>
        <p:spPr>
          <a:xfrm>
            <a:off x="5871807" y="7210270"/>
            <a:ext cx="528088" cy="203774"/>
          </a:xfrm>
          <a:custGeom>
            <a:avLst/>
            <a:gdLst>
              <a:gd name="connsiteX0" fmla="*/ 8293 w 528088"/>
              <a:gd name="connsiteY0" fmla="*/ 3330 h 203774"/>
              <a:gd name="connsiteX1" fmla="*/ 506768 w 528088"/>
              <a:gd name="connsiteY1" fmla="*/ 187480 h 203774"/>
              <a:gd name="connsiteX2" fmla="*/ 440093 w 528088"/>
              <a:gd name="connsiteY2" fmla="*/ 174780 h 203774"/>
              <a:gd name="connsiteX3" fmla="*/ 471843 w 528088"/>
              <a:gd name="connsiteY3" fmla="*/ 200180 h 203774"/>
              <a:gd name="connsiteX4" fmla="*/ 151168 w 528088"/>
              <a:gd name="connsiteY4" fmla="*/ 82705 h 203774"/>
              <a:gd name="connsiteX5" fmla="*/ 195618 w 528088"/>
              <a:gd name="connsiteY5" fmla="*/ 89055 h 203774"/>
              <a:gd name="connsiteX6" fmla="*/ 125768 w 528088"/>
              <a:gd name="connsiteY6" fmla="*/ 28730 h 203774"/>
              <a:gd name="connsiteX7" fmla="*/ 189268 w 528088"/>
              <a:gd name="connsiteY7" fmla="*/ 66830 h 203774"/>
              <a:gd name="connsiteX8" fmla="*/ 8293 w 528088"/>
              <a:gd name="connsiteY8" fmla="*/ 3330 h 20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88" h="203774">
                <a:moveTo>
                  <a:pt x="8293" y="3330"/>
                </a:moveTo>
                <a:cubicBezTo>
                  <a:pt x="61210" y="23438"/>
                  <a:pt x="434801" y="158905"/>
                  <a:pt x="506768" y="187480"/>
                </a:cubicBezTo>
                <a:cubicBezTo>
                  <a:pt x="578735" y="216055"/>
                  <a:pt x="445914" y="172663"/>
                  <a:pt x="440093" y="174780"/>
                </a:cubicBezTo>
                <a:cubicBezTo>
                  <a:pt x="434272" y="176897"/>
                  <a:pt x="519997" y="215526"/>
                  <a:pt x="471843" y="200180"/>
                </a:cubicBezTo>
                <a:cubicBezTo>
                  <a:pt x="423689" y="184834"/>
                  <a:pt x="197205" y="101226"/>
                  <a:pt x="151168" y="82705"/>
                </a:cubicBezTo>
                <a:cubicBezTo>
                  <a:pt x="105131" y="64184"/>
                  <a:pt x="199851" y="98051"/>
                  <a:pt x="195618" y="89055"/>
                </a:cubicBezTo>
                <a:cubicBezTo>
                  <a:pt x="191385" y="80059"/>
                  <a:pt x="126826" y="32434"/>
                  <a:pt x="125768" y="28730"/>
                </a:cubicBezTo>
                <a:cubicBezTo>
                  <a:pt x="124710" y="25026"/>
                  <a:pt x="206201" y="73180"/>
                  <a:pt x="189268" y="66830"/>
                </a:cubicBezTo>
                <a:cubicBezTo>
                  <a:pt x="172335" y="60480"/>
                  <a:pt x="-44624" y="-16778"/>
                  <a:pt x="8293" y="3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0EF0499D-FF51-96BF-B4D4-5BAF5F3E933D}"/>
              </a:ext>
            </a:extLst>
          </p:cNvPr>
          <p:cNvSpPr/>
          <p:nvPr/>
        </p:nvSpPr>
        <p:spPr>
          <a:xfrm>
            <a:off x="5701682" y="7127685"/>
            <a:ext cx="375612" cy="184358"/>
          </a:xfrm>
          <a:custGeom>
            <a:avLst/>
            <a:gdLst>
              <a:gd name="connsiteX0" fmla="*/ 618 w 375612"/>
              <a:gd name="connsiteY0" fmla="*/ 190 h 184358"/>
              <a:gd name="connsiteX1" fmla="*/ 114918 w 375612"/>
              <a:gd name="connsiteY1" fmla="*/ 63690 h 184358"/>
              <a:gd name="connsiteX2" fmla="*/ 191118 w 375612"/>
              <a:gd name="connsiteY2" fmla="*/ 95440 h 184358"/>
              <a:gd name="connsiteX3" fmla="*/ 197468 w 375612"/>
              <a:gd name="connsiteY3" fmla="*/ 79565 h 184358"/>
              <a:gd name="connsiteX4" fmla="*/ 276843 w 375612"/>
              <a:gd name="connsiteY4" fmla="*/ 136715 h 184358"/>
              <a:gd name="connsiteX5" fmla="*/ 130793 w 375612"/>
              <a:gd name="connsiteY5" fmla="*/ 190 h 184358"/>
              <a:gd name="connsiteX6" fmla="*/ 257793 w 375612"/>
              <a:gd name="connsiteY6" fmla="*/ 111315 h 184358"/>
              <a:gd name="connsiteX7" fmla="*/ 375268 w 375612"/>
              <a:gd name="connsiteY7" fmla="*/ 184340 h 184358"/>
              <a:gd name="connsiteX8" fmla="*/ 219693 w 375612"/>
              <a:gd name="connsiteY8" fmla="*/ 104965 h 184358"/>
              <a:gd name="connsiteX9" fmla="*/ 153018 w 375612"/>
              <a:gd name="connsiteY9" fmla="*/ 60515 h 184358"/>
              <a:gd name="connsiteX10" fmla="*/ 168893 w 375612"/>
              <a:gd name="connsiteY10" fmla="*/ 85915 h 184358"/>
              <a:gd name="connsiteX11" fmla="*/ 618 w 375612"/>
              <a:gd name="connsiteY11" fmla="*/ 190 h 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612" h="184358">
                <a:moveTo>
                  <a:pt x="618" y="190"/>
                </a:moveTo>
                <a:cubicBezTo>
                  <a:pt x="-8378" y="-3514"/>
                  <a:pt x="83168" y="47815"/>
                  <a:pt x="114918" y="63690"/>
                </a:cubicBezTo>
                <a:cubicBezTo>
                  <a:pt x="146668" y="79565"/>
                  <a:pt x="177360" y="92794"/>
                  <a:pt x="191118" y="95440"/>
                </a:cubicBezTo>
                <a:cubicBezTo>
                  <a:pt x="204876" y="98086"/>
                  <a:pt x="183181" y="72686"/>
                  <a:pt x="197468" y="79565"/>
                </a:cubicBezTo>
                <a:cubicBezTo>
                  <a:pt x="211756" y="86444"/>
                  <a:pt x="287955" y="149944"/>
                  <a:pt x="276843" y="136715"/>
                </a:cubicBezTo>
                <a:cubicBezTo>
                  <a:pt x="265731" y="123486"/>
                  <a:pt x="133968" y="4423"/>
                  <a:pt x="130793" y="190"/>
                </a:cubicBezTo>
                <a:cubicBezTo>
                  <a:pt x="127618" y="-4043"/>
                  <a:pt x="217047" y="80623"/>
                  <a:pt x="257793" y="111315"/>
                </a:cubicBezTo>
                <a:cubicBezTo>
                  <a:pt x="298539" y="142007"/>
                  <a:pt x="381618" y="185398"/>
                  <a:pt x="375268" y="184340"/>
                </a:cubicBezTo>
                <a:cubicBezTo>
                  <a:pt x="368918" y="183282"/>
                  <a:pt x="256735" y="125603"/>
                  <a:pt x="219693" y="104965"/>
                </a:cubicBezTo>
                <a:cubicBezTo>
                  <a:pt x="182651" y="84327"/>
                  <a:pt x="161485" y="63690"/>
                  <a:pt x="153018" y="60515"/>
                </a:cubicBezTo>
                <a:cubicBezTo>
                  <a:pt x="144551" y="57340"/>
                  <a:pt x="193235" y="92794"/>
                  <a:pt x="168893" y="85915"/>
                </a:cubicBezTo>
                <a:cubicBezTo>
                  <a:pt x="144551" y="79036"/>
                  <a:pt x="9614" y="3894"/>
                  <a:pt x="618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8612803E-7BB6-D812-D1CC-A8F68B36564C}"/>
              </a:ext>
            </a:extLst>
          </p:cNvPr>
          <p:cNvSpPr/>
          <p:nvPr/>
        </p:nvSpPr>
        <p:spPr>
          <a:xfrm>
            <a:off x="6344819" y="7315200"/>
            <a:ext cx="464167" cy="251101"/>
          </a:xfrm>
          <a:custGeom>
            <a:avLst/>
            <a:gdLst>
              <a:gd name="connsiteX0" fmla="*/ 5181 w 464167"/>
              <a:gd name="connsiteY0" fmla="*/ 0 h 251101"/>
              <a:gd name="connsiteX1" fmla="*/ 113131 w 464167"/>
              <a:gd name="connsiteY1" fmla="*/ 133350 h 251101"/>
              <a:gd name="connsiteX2" fmla="*/ 2006 w 464167"/>
              <a:gd name="connsiteY2" fmla="*/ 95250 h 251101"/>
              <a:gd name="connsiteX3" fmla="*/ 230606 w 464167"/>
              <a:gd name="connsiteY3" fmla="*/ 180975 h 251101"/>
              <a:gd name="connsiteX4" fmla="*/ 459206 w 464167"/>
              <a:gd name="connsiteY4" fmla="*/ 250825 h 251101"/>
              <a:gd name="connsiteX5" fmla="*/ 367131 w 464167"/>
              <a:gd name="connsiteY5" fmla="*/ 203200 h 251101"/>
              <a:gd name="connsiteX6" fmla="*/ 129006 w 464167"/>
              <a:gd name="connsiteY6" fmla="*/ 149225 h 251101"/>
              <a:gd name="connsiteX7" fmla="*/ 167106 w 464167"/>
              <a:gd name="connsiteY7" fmla="*/ 117475 h 251101"/>
              <a:gd name="connsiteX8" fmla="*/ 205206 w 464167"/>
              <a:gd name="connsiteY8" fmla="*/ 60325 h 251101"/>
              <a:gd name="connsiteX9" fmla="*/ 132181 w 464167"/>
              <a:gd name="connsiteY9" fmla="*/ 114300 h 251101"/>
              <a:gd name="connsiteX10" fmla="*/ 97256 w 464167"/>
              <a:gd name="connsiteY10" fmla="*/ 73025 h 251101"/>
              <a:gd name="connsiteX11" fmla="*/ 113131 w 464167"/>
              <a:gd name="connsiteY11" fmla="*/ 92075 h 251101"/>
              <a:gd name="connsiteX12" fmla="*/ 5181 w 464167"/>
              <a:gd name="connsiteY12" fmla="*/ 0 h 25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167" h="251101">
                <a:moveTo>
                  <a:pt x="5181" y="0"/>
                </a:moveTo>
                <a:cubicBezTo>
                  <a:pt x="59420" y="58737"/>
                  <a:pt x="113660" y="117475"/>
                  <a:pt x="113131" y="133350"/>
                </a:cubicBezTo>
                <a:cubicBezTo>
                  <a:pt x="112602" y="149225"/>
                  <a:pt x="-17573" y="87312"/>
                  <a:pt x="2006" y="95250"/>
                </a:cubicBezTo>
                <a:cubicBezTo>
                  <a:pt x="21585" y="103188"/>
                  <a:pt x="154406" y="155046"/>
                  <a:pt x="230606" y="180975"/>
                </a:cubicBezTo>
                <a:cubicBezTo>
                  <a:pt x="306806" y="206904"/>
                  <a:pt x="436452" y="247121"/>
                  <a:pt x="459206" y="250825"/>
                </a:cubicBezTo>
                <a:cubicBezTo>
                  <a:pt x="481960" y="254529"/>
                  <a:pt x="422164" y="220133"/>
                  <a:pt x="367131" y="203200"/>
                </a:cubicBezTo>
                <a:cubicBezTo>
                  <a:pt x="312098" y="186267"/>
                  <a:pt x="162343" y="163512"/>
                  <a:pt x="129006" y="149225"/>
                </a:cubicBezTo>
                <a:cubicBezTo>
                  <a:pt x="95669" y="134938"/>
                  <a:pt x="154406" y="132292"/>
                  <a:pt x="167106" y="117475"/>
                </a:cubicBezTo>
                <a:cubicBezTo>
                  <a:pt x="179806" y="102658"/>
                  <a:pt x="211027" y="60854"/>
                  <a:pt x="205206" y="60325"/>
                </a:cubicBezTo>
                <a:cubicBezTo>
                  <a:pt x="199385" y="59796"/>
                  <a:pt x="150173" y="112183"/>
                  <a:pt x="132181" y="114300"/>
                </a:cubicBezTo>
                <a:cubicBezTo>
                  <a:pt x="114189" y="116417"/>
                  <a:pt x="97256" y="73025"/>
                  <a:pt x="97256" y="73025"/>
                </a:cubicBezTo>
                <a:cubicBezTo>
                  <a:pt x="94081" y="69321"/>
                  <a:pt x="113131" y="92075"/>
                  <a:pt x="113131" y="92075"/>
                </a:cubicBezTo>
                <a:lnTo>
                  <a:pt x="518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637B9ABA-EA4D-6403-EEAA-09362204529D}"/>
              </a:ext>
            </a:extLst>
          </p:cNvPr>
          <p:cNvSpPr/>
          <p:nvPr/>
        </p:nvSpPr>
        <p:spPr>
          <a:xfrm>
            <a:off x="4879895" y="6359026"/>
            <a:ext cx="273169" cy="76832"/>
          </a:xfrm>
          <a:custGeom>
            <a:avLst/>
            <a:gdLst>
              <a:gd name="connsiteX0" fmla="*/ 80 w 273169"/>
              <a:gd name="connsiteY0" fmla="*/ 41774 h 76832"/>
              <a:gd name="connsiteX1" fmla="*/ 82630 w 273169"/>
              <a:gd name="connsiteY1" fmla="*/ 25899 h 76832"/>
              <a:gd name="connsiteX2" fmla="*/ 57230 w 273169"/>
              <a:gd name="connsiteY2" fmla="*/ 60824 h 76832"/>
              <a:gd name="connsiteX3" fmla="*/ 98505 w 273169"/>
              <a:gd name="connsiteY3" fmla="*/ 22724 h 76832"/>
              <a:gd name="connsiteX4" fmla="*/ 273130 w 273169"/>
              <a:gd name="connsiteY4" fmla="*/ 76699 h 76832"/>
              <a:gd name="connsiteX5" fmla="*/ 114380 w 273169"/>
              <a:gd name="connsiteY5" fmla="*/ 3674 h 76832"/>
              <a:gd name="connsiteX6" fmla="*/ 88980 w 273169"/>
              <a:gd name="connsiteY6" fmla="*/ 16374 h 76832"/>
              <a:gd name="connsiteX7" fmla="*/ 88980 w 273169"/>
              <a:gd name="connsiteY7" fmla="*/ 499 h 76832"/>
              <a:gd name="connsiteX8" fmla="*/ 47705 w 273169"/>
              <a:gd name="connsiteY8" fmla="*/ 3674 h 76832"/>
              <a:gd name="connsiteX9" fmla="*/ 66755 w 273169"/>
              <a:gd name="connsiteY9" fmla="*/ 3674 h 76832"/>
              <a:gd name="connsiteX10" fmla="*/ 80 w 273169"/>
              <a:gd name="connsiteY10" fmla="*/ 41774 h 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169" h="76832">
                <a:moveTo>
                  <a:pt x="80" y="41774"/>
                </a:moveTo>
                <a:cubicBezTo>
                  <a:pt x="2726" y="45478"/>
                  <a:pt x="73105" y="22724"/>
                  <a:pt x="82630" y="25899"/>
                </a:cubicBezTo>
                <a:cubicBezTo>
                  <a:pt x="92155" y="29074"/>
                  <a:pt x="54584" y="61353"/>
                  <a:pt x="57230" y="60824"/>
                </a:cubicBezTo>
                <a:cubicBezTo>
                  <a:pt x="59876" y="60295"/>
                  <a:pt x="62522" y="20078"/>
                  <a:pt x="98505" y="22724"/>
                </a:cubicBezTo>
                <a:cubicBezTo>
                  <a:pt x="134488" y="25370"/>
                  <a:pt x="270484" y="79874"/>
                  <a:pt x="273130" y="76699"/>
                </a:cubicBezTo>
                <a:cubicBezTo>
                  <a:pt x="275776" y="73524"/>
                  <a:pt x="145072" y="13728"/>
                  <a:pt x="114380" y="3674"/>
                </a:cubicBezTo>
                <a:cubicBezTo>
                  <a:pt x="83688" y="-6380"/>
                  <a:pt x="88980" y="16374"/>
                  <a:pt x="88980" y="16374"/>
                </a:cubicBezTo>
                <a:cubicBezTo>
                  <a:pt x="84747" y="15845"/>
                  <a:pt x="95859" y="2616"/>
                  <a:pt x="88980" y="499"/>
                </a:cubicBezTo>
                <a:cubicBezTo>
                  <a:pt x="82101" y="-1618"/>
                  <a:pt x="47705" y="3674"/>
                  <a:pt x="47705" y="3674"/>
                </a:cubicBezTo>
                <a:cubicBezTo>
                  <a:pt x="44001" y="4203"/>
                  <a:pt x="72576" y="-2147"/>
                  <a:pt x="66755" y="3674"/>
                </a:cubicBezTo>
                <a:cubicBezTo>
                  <a:pt x="60934" y="9495"/>
                  <a:pt x="-2566" y="38070"/>
                  <a:pt x="80" y="41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CD9AF506-1AE3-0DD6-78E7-B2E1F4499A03}"/>
              </a:ext>
            </a:extLst>
          </p:cNvPr>
          <p:cNvSpPr/>
          <p:nvPr/>
        </p:nvSpPr>
        <p:spPr>
          <a:xfrm>
            <a:off x="5524423" y="6701494"/>
            <a:ext cx="130284" cy="273983"/>
          </a:xfrm>
          <a:custGeom>
            <a:avLst/>
            <a:gdLst>
              <a:gd name="connsiteX0" fmla="*/ 77 w 130284"/>
              <a:gd name="connsiteY0" fmla="*/ 931 h 273983"/>
              <a:gd name="connsiteX1" fmla="*/ 92152 w 130284"/>
              <a:gd name="connsiteY1" fmla="*/ 121581 h 273983"/>
              <a:gd name="connsiteX2" fmla="*/ 88977 w 130284"/>
              <a:gd name="connsiteY2" fmla="*/ 191431 h 273983"/>
              <a:gd name="connsiteX3" fmla="*/ 98502 w 130284"/>
              <a:gd name="connsiteY3" fmla="*/ 143806 h 273983"/>
              <a:gd name="connsiteX4" fmla="*/ 101677 w 130284"/>
              <a:gd name="connsiteY4" fmla="*/ 273981 h 273983"/>
              <a:gd name="connsiteX5" fmla="*/ 101677 w 130284"/>
              <a:gd name="connsiteY5" fmla="*/ 146981 h 273983"/>
              <a:gd name="connsiteX6" fmla="*/ 130252 w 130284"/>
              <a:gd name="connsiteY6" fmla="*/ 108881 h 273983"/>
              <a:gd name="connsiteX7" fmla="*/ 95327 w 130284"/>
              <a:gd name="connsiteY7" fmla="*/ 118406 h 273983"/>
              <a:gd name="connsiteX8" fmla="*/ 76277 w 130284"/>
              <a:gd name="connsiteY8" fmla="*/ 67606 h 273983"/>
              <a:gd name="connsiteX9" fmla="*/ 77 w 130284"/>
              <a:gd name="connsiteY9" fmla="*/ 931 h 27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84" h="273983">
                <a:moveTo>
                  <a:pt x="77" y="931"/>
                </a:moveTo>
                <a:cubicBezTo>
                  <a:pt x="2723" y="9927"/>
                  <a:pt x="77335" y="89831"/>
                  <a:pt x="92152" y="121581"/>
                </a:cubicBezTo>
                <a:cubicBezTo>
                  <a:pt x="106969" y="153331"/>
                  <a:pt x="87919" y="187727"/>
                  <a:pt x="88977" y="191431"/>
                </a:cubicBezTo>
                <a:cubicBezTo>
                  <a:pt x="90035" y="195135"/>
                  <a:pt x="96385" y="130048"/>
                  <a:pt x="98502" y="143806"/>
                </a:cubicBezTo>
                <a:cubicBezTo>
                  <a:pt x="100619" y="157564"/>
                  <a:pt x="101148" y="273452"/>
                  <a:pt x="101677" y="273981"/>
                </a:cubicBezTo>
                <a:cubicBezTo>
                  <a:pt x="102206" y="274510"/>
                  <a:pt x="96915" y="174498"/>
                  <a:pt x="101677" y="146981"/>
                </a:cubicBezTo>
                <a:cubicBezTo>
                  <a:pt x="106439" y="119464"/>
                  <a:pt x="131310" y="113643"/>
                  <a:pt x="130252" y="108881"/>
                </a:cubicBezTo>
                <a:cubicBezTo>
                  <a:pt x="129194" y="104119"/>
                  <a:pt x="104323" y="125285"/>
                  <a:pt x="95327" y="118406"/>
                </a:cubicBezTo>
                <a:cubicBezTo>
                  <a:pt x="86331" y="111527"/>
                  <a:pt x="88977" y="84539"/>
                  <a:pt x="76277" y="67606"/>
                </a:cubicBezTo>
                <a:cubicBezTo>
                  <a:pt x="63577" y="50673"/>
                  <a:pt x="-2569" y="-8065"/>
                  <a:pt x="77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34D5E12C-0D26-10A5-E29C-220BFED05AE3}"/>
              </a:ext>
            </a:extLst>
          </p:cNvPr>
          <p:cNvSpPr/>
          <p:nvPr/>
        </p:nvSpPr>
        <p:spPr>
          <a:xfrm>
            <a:off x="5184800" y="6479124"/>
            <a:ext cx="309424" cy="298002"/>
          </a:xfrm>
          <a:custGeom>
            <a:avLst/>
            <a:gdLst>
              <a:gd name="connsiteX0" fmla="*/ 3150 w 309424"/>
              <a:gd name="connsiteY0" fmla="*/ 1051 h 298002"/>
              <a:gd name="connsiteX1" fmla="*/ 231750 w 309424"/>
              <a:gd name="connsiteY1" fmla="*/ 147101 h 298002"/>
              <a:gd name="connsiteX2" fmla="*/ 304775 w 309424"/>
              <a:gd name="connsiteY2" fmla="*/ 229651 h 298002"/>
              <a:gd name="connsiteX3" fmla="*/ 301600 w 309424"/>
              <a:gd name="connsiteY3" fmla="*/ 188376 h 298002"/>
              <a:gd name="connsiteX4" fmla="*/ 298425 w 309424"/>
              <a:gd name="connsiteY4" fmla="*/ 242351 h 298002"/>
              <a:gd name="connsiteX5" fmla="*/ 295250 w 309424"/>
              <a:gd name="connsiteY5" fmla="*/ 296326 h 298002"/>
              <a:gd name="connsiteX6" fmla="*/ 266675 w 309424"/>
              <a:gd name="connsiteY6" fmla="*/ 175676 h 298002"/>
              <a:gd name="connsiteX7" fmla="*/ 203175 w 309424"/>
              <a:gd name="connsiteY7" fmla="*/ 229651 h 298002"/>
              <a:gd name="connsiteX8" fmla="*/ 228575 w 309424"/>
              <a:gd name="connsiteY8" fmla="*/ 172501 h 298002"/>
              <a:gd name="connsiteX9" fmla="*/ 149200 w 309424"/>
              <a:gd name="connsiteY9" fmla="*/ 96301 h 298002"/>
              <a:gd name="connsiteX10" fmla="*/ 92050 w 309424"/>
              <a:gd name="connsiteY10" fmla="*/ 67726 h 298002"/>
              <a:gd name="connsiteX11" fmla="*/ 98400 w 309424"/>
              <a:gd name="connsiteY11" fmla="*/ 80426 h 298002"/>
              <a:gd name="connsiteX12" fmla="*/ 3150 w 309424"/>
              <a:gd name="connsiteY12" fmla="*/ 1051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424" h="298002">
                <a:moveTo>
                  <a:pt x="3150" y="1051"/>
                </a:moveTo>
                <a:cubicBezTo>
                  <a:pt x="25375" y="12163"/>
                  <a:pt x="181479" y="109001"/>
                  <a:pt x="231750" y="147101"/>
                </a:cubicBezTo>
                <a:cubicBezTo>
                  <a:pt x="282021" y="185201"/>
                  <a:pt x="293133" y="222772"/>
                  <a:pt x="304775" y="229651"/>
                </a:cubicBezTo>
                <a:cubicBezTo>
                  <a:pt x="316417" y="236530"/>
                  <a:pt x="302658" y="186259"/>
                  <a:pt x="301600" y="188376"/>
                </a:cubicBezTo>
                <a:cubicBezTo>
                  <a:pt x="300542" y="190493"/>
                  <a:pt x="298425" y="242351"/>
                  <a:pt x="298425" y="242351"/>
                </a:cubicBezTo>
                <a:cubicBezTo>
                  <a:pt x="297367" y="260342"/>
                  <a:pt x="300542" y="307439"/>
                  <a:pt x="295250" y="296326"/>
                </a:cubicBezTo>
                <a:cubicBezTo>
                  <a:pt x="289958" y="285214"/>
                  <a:pt x="282021" y="186788"/>
                  <a:pt x="266675" y="175676"/>
                </a:cubicBezTo>
                <a:cubicBezTo>
                  <a:pt x="251329" y="164564"/>
                  <a:pt x="209525" y="230180"/>
                  <a:pt x="203175" y="229651"/>
                </a:cubicBezTo>
                <a:cubicBezTo>
                  <a:pt x="196825" y="229122"/>
                  <a:pt x="237571" y="194726"/>
                  <a:pt x="228575" y="172501"/>
                </a:cubicBezTo>
                <a:cubicBezTo>
                  <a:pt x="219579" y="150276"/>
                  <a:pt x="171954" y="113764"/>
                  <a:pt x="149200" y="96301"/>
                </a:cubicBezTo>
                <a:cubicBezTo>
                  <a:pt x="126446" y="78839"/>
                  <a:pt x="92050" y="67726"/>
                  <a:pt x="92050" y="67726"/>
                </a:cubicBezTo>
                <a:cubicBezTo>
                  <a:pt x="83583" y="65080"/>
                  <a:pt x="113746" y="90480"/>
                  <a:pt x="98400" y="80426"/>
                </a:cubicBezTo>
                <a:cubicBezTo>
                  <a:pt x="83054" y="70372"/>
                  <a:pt x="-19075" y="-10061"/>
                  <a:pt x="3150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CF0674E8-1EA2-2AC7-E17A-1DED370C0477}"/>
              </a:ext>
            </a:extLst>
          </p:cNvPr>
          <p:cNvSpPr/>
          <p:nvPr/>
        </p:nvSpPr>
        <p:spPr>
          <a:xfrm>
            <a:off x="6180470" y="7053401"/>
            <a:ext cx="207966" cy="194975"/>
          </a:xfrm>
          <a:custGeom>
            <a:avLst/>
            <a:gdLst>
              <a:gd name="connsiteX0" fmla="*/ 1255 w 207966"/>
              <a:gd name="connsiteY0" fmla="*/ 1449 h 194975"/>
              <a:gd name="connsiteX1" fmla="*/ 204455 w 207966"/>
              <a:gd name="connsiteY1" fmla="*/ 191949 h 194975"/>
              <a:gd name="connsiteX2" fmla="*/ 121905 w 207966"/>
              <a:gd name="connsiteY2" fmla="*/ 109399 h 194975"/>
              <a:gd name="connsiteX3" fmla="*/ 1255 w 207966"/>
              <a:gd name="connsiteY3" fmla="*/ 1449 h 19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66" h="194975">
                <a:moveTo>
                  <a:pt x="1255" y="1449"/>
                </a:moveTo>
                <a:cubicBezTo>
                  <a:pt x="15013" y="15207"/>
                  <a:pt x="184347" y="173957"/>
                  <a:pt x="204455" y="191949"/>
                </a:cubicBezTo>
                <a:cubicBezTo>
                  <a:pt x="224563" y="209941"/>
                  <a:pt x="153126" y="143266"/>
                  <a:pt x="121905" y="109399"/>
                </a:cubicBezTo>
                <a:cubicBezTo>
                  <a:pt x="90684" y="75532"/>
                  <a:pt x="-12503" y="-12309"/>
                  <a:pt x="1255" y="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380E6C11-E4E4-7238-2849-279D218E1A1D}"/>
              </a:ext>
            </a:extLst>
          </p:cNvPr>
          <p:cNvSpPr/>
          <p:nvPr/>
        </p:nvSpPr>
        <p:spPr>
          <a:xfrm>
            <a:off x="5631970" y="6908419"/>
            <a:ext cx="273530" cy="190917"/>
          </a:xfrm>
          <a:custGeom>
            <a:avLst/>
            <a:gdLst>
              <a:gd name="connsiteX0" fmla="*/ 480 w 273530"/>
              <a:gd name="connsiteY0" fmla="*/ 51181 h 190917"/>
              <a:gd name="connsiteX1" fmla="*/ 92555 w 273530"/>
              <a:gd name="connsiteY1" fmla="*/ 41656 h 190917"/>
              <a:gd name="connsiteX2" fmla="*/ 159230 w 273530"/>
              <a:gd name="connsiteY2" fmla="*/ 95631 h 190917"/>
              <a:gd name="connsiteX3" fmla="*/ 159230 w 273530"/>
              <a:gd name="connsiteY3" fmla="*/ 57531 h 190917"/>
              <a:gd name="connsiteX4" fmla="*/ 273530 w 273530"/>
              <a:gd name="connsiteY4" fmla="*/ 190881 h 190917"/>
              <a:gd name="connsiteX5" fmla="*/ 159230 w 273530"/>
              <a:gd name="connsiteY5" fmla="*/ 70231 h 190917"/>
              <a:gd name="connsiteX6" fmla="*/ 108430 w 273530"/>
              <a:gd name="connsiteY6" fmla="*/ 381 h 190917"/>
              <a:gd name="connsiteX7" fmla="*/ 124305 w 273530"/>
              <a:gd name="connsiteY7" fmla="*/ 41656 h 190917"/>
              <a:gd name="connsiteX8" fmla="*/ 57630 w 273530"/>
              <a:gd name="connsiteY8" fmla="*/ 28956 h 190917"/>
              <a:gd name="connsiteX9" fmla="*/ 480 w 273530"/>
              <a:gd name="connsiteY9" fmla="*/ 51181 h 19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530" h="190917">
                <a:moveTo>
                  <a:pt x="480" y="51181"/>
                </a:moveTo>
                <a:cubicBezTo>
                  <a:pt x="6301" y="53298"/>
                  <a:pt x="66097" y="34248"/>
                  <a:pt x="92555" y="41656"/>
                </a:cubicBezTo>
                <a:cubicBezTo>
                  <a:pt x="119013" y="49064"/>
                  <a:pt x="148117" y="92985"/>
                  <a:pt x="159230" y="95631"/>
                </a:cubicBezTo>
                <a:cubicBezTo>
                  <a:pt x="170343" y="98277"/>
                  <a:pt x="140180" y="41656"/>
                  <a:pt x="159230" y="57531"/>
                </a:cubicBezTo>
                <a:cubicBezTo>
                  <a:pt x="178280" y="73406"/>
                  <a:pt x="273530" y="188764"/>
                  <a:pt x="273530" y="190881"/>
                </a:cubicBezTo>
                <a:cubicBezTo>
                  <a:pt x="273530" y="192998"/>
                  <a:pt x="186747" y="101981"/>
                  <a:pt x="159230" y="70231"/>
                </a:cubicBezTo>
                <a:cubicBezTo>
                  <a:pt x="131713" y="38481"/>
                  <a:pt x="114251" y="5143"/>
                  <a:pt x="108430" y="381"/>
                </a:cubicBezTo>
                <a:cubicBezTo>
                  <a:pt x="102609" y="-4381"/>
                  <a:pt x="132772" y="36893"/>
                  <a:pt x="124305" y="41656"/>
                </a:cubicBezTo>
                <a:cubicBezTo>
                  <a:pt x="115838" y="46419"/>
                  <a:pt x="57630" y="28956"/>
                  <a:pt x="57630" y="28956"/>
                </a:cubicBezTo>
                <a:cubicBezTo>
                  <a:pt x="43343" y="26310"/>
                  <a:pt x="-5341" y="49064"/>
                  <a:pt x="480" y="5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58240FC6-CE51-2D60-36BC-C7995D9FBC38}"/>
              </a:ext>
            </a:extLst>
          </p:cNvPr>
          <p:cNvSpPr/>
          <p:nvPr/>
        </p:nvSpPr>
        <p:spPr>
          <a:xfrm>
            <a:off x="5792257" y="7099220"/>
            <a:ext cx="483339" cy="63113"/>
          </a:xfrm>
          <a:custGeom>
            <a:avLst/>
            <a:gdLst>
              <a:gd name="connsiteX0" fmla="*/ 2118 w 483339"/>
              <a:gd name="connsiteY0" fmla="*/ 80 h 63113"/>
              <a:gd name="connsiteX1" fmla="*/ 472018 w 483339"/>
              <a:gd name="connsiteY1" fmla="*/ 60405 h 63113"/>
              <a:gd name="connsiteX2" fmla="*/ 306918 w 483339"/>
              <a:gd name="connsiteY2" fmla="*/ 47705 h 63113"/>
              <a:gd name="connsiteX3" fmla="*/ 2118 w 483339"/>
              <a:gd name="connsiteY3" fmla="*/ 80 h 6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39" h="63113">
                <a:moveTo>
                  <a:pt x="2118" y="80"/>
                </a:moveTo>
                <a:cubicBezTo>
                  <a:pt x="29635" y="2197"/>
                  <a:pt x="421218" y="52467"/>
                  <a:pt x="472018" y="60405"/>
                </a:cubicBezTo>
                <a:cubicBezTo>
                  <a:pt x="522818" y="68343"/>
                  <a:pt x="391056" y="57230"/>
                  <a:pt x="306918" y="47705"/>
                </a:cubicBezTo>
                <a:cubicBezTo>
                  <a:pt x="222781" y="38180"/>
                  <a:pt x="-25399" y="-2037"/>
                  <a:pt x="2118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B1E47A80-D732-664B-53E7-AB3E7F4A4EE2}"/>
              </a:ext>
            </a:extLst>
          </p:cNvPr>
          <p:cNvSpPr/>
          <p:nvPr/>
        </p:nvSpPr>
        <p:spPr>
          <a:xfrm>
            <a:off x="6212792" y="7096123"/>
            <a:ext cx="280379" cy="175355"/>
          </a:xfrm>
          <a:custGeom>
            <a:avLst/>
            <a:gdLst>
              <a:gd name="connsiteX0" fmla="*/ 683 w 280379"/>
              <a:gd name="connsiteY0" fmla="*/ 114302 h 175355"/>
              <a:gd name="connsiteX1" fmla="*/ 248333 w 280379"/>
              <a:gd name="connsiteY1" fmla="*/ 139702 h 175355"/>
              <a:gd name="connsiteX2" fmla="*/ 210233 w 280379"/>
              <a:gd name="connsiteY2" fmla="*/ 174627 h 175355"/>
              <a:gd name="connsiteX3" fmla="*/ 264208 w 280379"/>
              <a:gd name="connsiteY3" fmla="*/ 104777 h 175355"/>
              <a:gd name="connsiteX4" fmla="*/ 264208 w 280379"/>
              <a:gd name="connsiteY4" fmla="*/ 63502 h 175355"/>
              <a:gd name="connsiteX5" fmla="*/ 280083 w 280379"/>
              <a:gd name="connsiteY5" fmla="*/ 104777 h 175355"/>
              <a:gd name="connsiteX6" fmla="*/ 248333 w 280379"/>
              <a:gd name="connsiteY6" fmla="*/ 95252 h 175355"/>
              <a:gd name="connsiteX7" fmla="*/ 114983 w 280379"/>
              <a:gd name="connsiteY7" fmla="*/ 2 h 175355"/>
              <a:gd name="connsiteX8" fmla="*/ 229283 w 280379"/>
              <a:gd name="connsiteY8" fmla="*/ 92077 h 175355"/>
              <a:gd name="connsiteX9" fmla="*/ 213408 w 280379"/>
              <a:gd name="connsiteY9" fmla="*/ 111127 h 175355"/>
              <a:gd name="connsiteX10" fmla="*/ 175308 w 280379"/>
              <a:gd name="connsiteY10" fmla="*/ 117477 h 175355"/>
              <a:gd name="connsiteX11" fmla="*/ 683 w 280379"/>
              <a:gd name="connsiteY11" fmla="*/ 114302 h 1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379" h="175355">
                <a:moveTo>
                  <a:pt x="683" y="114302"/>
                </a:moveTo>
                <a:cubicBezTo>
                  <a:pt x="12854" y="118006"/>
                  <a:pt x="213408" y="129648"/>
                  <a:pt x="248333" y="139702"/>
                </a:cubicBezTo>
                <a:cubicBezTo>
                  <a:pt x="283258" y="149756"/>
                  <a:pt x="207587" y="180448"/>
                  <a:pt x="210233" y="174627"/>
                </a:cubicBezTo>
                <a:cubicBezTo>
                  <a:pt x="212879" y="168806"/>
                  <a:pt x="255212" y="123298"/>
                  <a:pt x="264208" y="104777"/>
                </a:cubicBezTo>
                <a:cubicBezTo>
                  <a:pt x="273204" y="86256"/>
                  <a:pt x="261562" y="63502"/>
                  <a:pt x="264208" y="63502"/>
                </a:cubicBezTo>
                <a:cubicBezTo>
                  <a:pt x="266854" y="63502"/>
                  <a:pt x="282729" y="99485"/>
                  <a:pt x="280083" y="104777"/>
                </a:cubicBezTo>
                <a:cubicBezTo>
                  <a:pt x="277437" y="110069"/>
                  <a:pt x="275850" y="112714"/>
                  <a:pt x="248333" y="95252"/>
                </a:cubicBezTo>
                <a:cubicBezTo>
                  <a:pt x="220816" y="77789"/>
                  <a:pt x="118158" y="531"/>
                  <a:pt x="114983" y="2"/>
                </a:cubicBezTo>
                <a:cubicBezTo>
                  <a:pt x="111808" y="-527"/>
                  <a:pt x="229283" y="92077"/>
                  <a:pt x="229283" y="92077"/>
                </a:cubicBezTo>
                <a:cubicBezTo>
                  <a:pt x="245687" y="110598"/>
                  <a:pt x="222404" y="106894"/>
                  <a:pt x="213408" y="111127"/>
                </a:cubicBezTo>
                <a:cubicBezTo>
                  <a:pt x="204412" y="115360"/>
                  <a:pt x="208116" y="117477"/>
                  <a:pt x="175308" y="117477"/>
                </a:cubicBezTo>
                <a:cubicBezTo>
                  <a:pt x="142500" y="117477"/>
                  <a:pt x="-11488" y="110598"/>
                  <a:pt x="683" y="114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96DBEB4-CFFC-B1FB-E9F8-4EF697A4A88F}"/>
              </a:ext>
            </a:extLst>
          </p:cNvPr>
          <p:cNvSpPr/>
          <p:nvPr/>
        </p:nvSpPr>
        <p:spPr>
          <a:xfrm>
            <a:off x="6508645" y="7251696"/>
            <a:ext cx="299151" cy="213678"/>
          </a:xfrm>
          <a:custGeom>
            <a:avLst/>
            <a:gdLst>
              <a:gd name="connsiteX0" fmla="*/ 123930 w 299151"/>
              <a:gd name="connsiteY0" fmla="*/ 4 h 213678"/>
              <a:gd name="connsiteX1" fmla="*/ 76305 w 299151"/>
              <a:gd name="connsiteY1" fmla="*/ 60329 h 213678"/>
              <a:gd name="connsiteX2" fmla="*/ 133455 w 299151"/>
              <a:gd name="connsiteY2" fmla="*/ 114304 h 213678"/>
              <a:gd name="connsiteX3" fmla="*/ 117580 w 299151"/>
              <a:gd name="connsiteY3" fmla="*/ 104779 h 213678"/>
              <a:gd name="connsiteX4" fmla="*/ 200130 w 299151"/>
              <a:gd name="connsiteY4" fmla="*/ 200029 h 213678"/>
              <a:gd name="connsiteX5" fmla="*/ 206480 w 299151"/>
              <a:gd name="connsiteY5" fmla="*/ 193679 h 213678"/>
              <a:gd name="connsiteX6" fmla="*/ 298555 w 299151"/>
              <a:gd name="connsiteY6" fmla="*/ 212729 h 213678"/>
              <a:gd name="connsiteX7" fmla="*/ 155680 w 299151"/>
              <a:gd name="connsiteY7" fmla="*/ 158754 h 213678"/>
              <a:gd name="connsiteX8" fmla="*/ 85830 w 299151"/>
              <a:gd name="connsiteY8" fmla="*/ 92079 h 213678"/>
              <a:gd name="connsiteX9" fmla="*/ 105 w 299151"/>
              <a:gd name="connsiteY9" fmla="*/ 19054 h 213678"/>
              <a:gd name="connsiteX10" fmla="*/ 66780 w 299151"/>
              <a:gd name="connsiteY10" fmla="*/ 44454 h 213678"/>
              <a:gd name="connsiteX11" fmla="*/ 3280 w 299151"/>
              <a:gd name="connsiteY11" fmla="*/ 63504 h 213678"/>
              <a:gd name="connsiteX12" fmla="*/ 123930 w 299151"/>
              <a:gd name="connsiteY12" fmla="*/ 4 h 2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51" h="213678">
                <a:moveTo>
                  <a:pt x="123930" y="4"/>
                </a:moveTo>
                <a:cubicBezTo>
                  <a:pt x="136101" y="-525"/>
                  <a:pt x="74718" y="41279"/>
                  <a:pt x="76305" y="60329"/>
                </a:cubicBezTo>
                <a:cubicBezTo>
                  <a:pt x="77892" y="79379"/>
                  <a:pt x="126576" y="106896"/>
                  <a:pt x="133455" y="114304"/>
                </a:cubicBezTo>
                <a:cubicBezTo>
                  <a:pt x="140334" y="121712"/>
                  <a:pt x="106467" y="90492"/>
                  <a:pt x="117580" y="104779"/>
                </a:cubicBezTo>
                <a:cubicBezTo>
                  <a:pt x="128693" y="119067"/>
                  <a:pt x="185313" y="185212"/>
                  <a:pt x="200130" y="200029"/>
                </a:cubicBezTo>
                <a:cubicBezTo>
                  <a:pt x="214947" y="214846"/>
                  <a:pt x="190076" y="191562"/>
                  <a:pt x="206480" y="193679"/>
                </a:cubicBezTo>
                <a:cubicBezTo>
                  <a:pt x="222884" y="195796"/>
                  <a:pt x="307022" y="218550"/>
                  <a:pt x="298555" y="212729"/>
                </a:cubicBezTo>
                <a:cubicBezTo>
                  <a:pt x="290088" y="206908"/>
                  <a:pt x="191134" y="178862"/>
                  <a:pt x="155680" y="158754"/>
                </a:cubicBezTo>
                <a:cubicBezTo>
                  <a:pt x="120226" y="138646"/>
                  <a:pt x="111759" y="115362"/>
                  <a:pt x="85830" y="92079"/>
                </a:cubicBezTo>
                <a:cubicBezTo>
                  <a:pt x="59901" y="68796"/>
                  <a:pt x="3280" y="26992"/>
                  <a:pt x="105" y="19054"/>
                </a:cubicBezTo>
                <a:cubicBezTo>
                  <a:pt x="-3070" y="11116"/>
                  <a:pt x="66251" y="37046"/>
                  <a:pt x="66780" y="44454"/>
                </a:cubicBezTo>
                <a:cubicBezTo>
                  <a:pt x="67309" y="51862"/>
                  <a:pt x="-953" y="68796"/>
                  <a:pt x="3280" y="63504"/>
                </a:cubicBezTo>
                <a:cubicBezTo>
                  <a:pt x="7513" y="58212"/>
                  <a:pt x="111759" y="533"/>
                  <a:pt x="1239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88C8784-EAAD-7E7A-1575-8B10B2354B3D}"/>
              </a:ext>
            </a:extLst>
          </p:cNvPr>
          <p:cNvSpPr/>
          <p:nvPr/>
        </p:nvSpPr>
        <p:spPr>
          <a:xfrm>
            <a:off x="6663860" y="7195945"/>
            <a:ext cx="601463" cy="170977"/>
          </a:xfrm>
          <a:custGeom>
            <a:avLst/>
            <a:gdLst>
              <a:gd name="connsiteX0" fmla="*/ 3640 w 601463"/>
              <a:gd name="connsiteY0" fmla="*/ 74805 h 170977"/>
              <a:gd name="connsiteX1" fmla="*/ 194140 w 601463"/>
              <a:gd name="connsiteY1" fmla="*/ 24005 h 170977"/>
              <a:gd name="connsiteX2" fmla="*/ 587840 w 601463"/>
              <a:gd name="connsiteY2" fmla="*/ 166880 h 170977"/>
              <a:gd name="connsiteX3" fmla="*/ 517990 w 601463"/>
              <a:gd name="connsiteY3" fmla="*/ 135130 h 170977"/>
              <a:gd name="connsiteX4" fmla="*/ 235415 w 601463"/>
              <a:gd name="connsiteY4" fmla="*/ 4955 h 170977"/>
              <a:gd name="connsiteX5" fmla="*/ 235415 w 601463"/>
              <a:gd name="connsiteY5" fmla="*/ 27180 h 170977"/>
              <a:gd name="connsiteX6" fmla="*/ 136990 w 601463"/>
              <a:gd name="connsiteY6" fmla="*/ 27180 h 170977"/>
              <a:gd name="connsiteX7" fmla="*/ 73490 w 601463"/>
              <a:gd name="connsiteY7" fmla="*/ 43055 h 170977"/>
              <a:gd name="connsiteX8" fmla="*/ 3640 w 601463"/>
              <a:gd name="connsiteY8" fmla="*/ 74805 h 17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463" h="170977">
                <a:moveTo>
                  <a:pt x="3640" y="74805"/>
                </a:moveTo>
                <a:cubicBezTo>
                  <a:pt x="23748" y="71630"/>
                  <a:pt x="96773" y="8659"/>
                  <a:pt x="194140" y="24005"/>
                </a:cubicBezTo>
                <a:cubicBezTo>
                  <a:pt x="291507" y="39351"/>
                  <a:pt x="533865" y="148359"/>
                  <a:pt x="587840" y="166880"/>
                </a:cubicBezTo>
                <a:cubicBezTo>
                  <a:pt x="641815" y="185401"/>
                  <a:pt x="517990" y="135130"/>
                  <a:pt x="517990" y="135130"/>
                </a:cubicBezTo>
                <a:cubicBezTo>
                  <a:pt x="459253" y="108143"/>
                  <a:pt x="282511" y="22947"/>
                  <a:pt x="235415" y="4955"/>
                </a:cubicBezTo>
                <a:cubicBezTo>
                  <a:pt x="188319" y="-13037"/>
                  <a:pt x="251819" y="23476"/>
                  <a:pt x="235415" y="27180"/>
                </a:cubicBezTo>
                <a:cubicBezTo>
                  <a:pt x="219011" y="30884"/>
                  <a:pt x="163978" y="24534"/>
                  <a:pt x="136990" y="27180"/>
                </a:cubicBezTo>
                <a:cubicBezTo>
                  <a:pt x="110003" y="29826"/>
                  <a:pt x="94657" y="31942"/>
                  <a:pt x="73490" y="43055"/>
                </a:cubicBezTo>
                <a:cubicBezTo>
                  <a:pt x="52323" y="54167"/>
                  <a:pt x="-16468" y="77980"/>
                  <a:pt x="3640" y="74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1AEFA44-6B53-DB27-803A-92074294FFC0}"/>
              </a:ext>
            </a:extLst>
          </p:cNvPr>
          <p:cNvSpPr/>
          <p:nvPr/>
        </p:nvSpPr>
        <p:spPr>
          <a:xfrm>
            <a:off x="6741492" y="7200493"/>
            <a:ext cx="399350" cy="229143"/>
          </a:xfrm>
          <a:custGeom>
            <a:avLst/>
            <a:gdLst>
              <a:gd name="connsiteX0" fmla="*/ 173658 w 399350"/>
              <a:gd name="connsiteY0" fmla="*/ 407 h 229143"/>
              <a:gd name="connsiteX1" fmla="*/ 24433 w 399350"/>
              <a:gd name="connsiteY1" fmla="*/ 60732 h 229143"/>
              <a:gd name="connsiteX2" fmla="*/ 59358 w 399350"/>
              <a:gd name="connsiteY2" fmla="*/ 108357 h 229143"/>
              <a:gd name="connsiteX3" fmla="*/ 8558 w 399350"/>
              <a:gd name="connsiteY3" fmla="*/ 89307 h 229143"/>
              <a:gd name="connsiteX4" fmla="*/ 268908 w 399350"/>
              <a:gd name="connsiteY4" fmla="*/ 171857 h 229143"/>
              <a:gd name="connsiteX5" fmla="*/ 399083 w 399350"/>
              <a:gd name="connsiteY5" fmla="*/ 229007 h 229143"/>
              <a:gd name="connsiteX6" fmla="*/ 297483 w 399350"/>
              <a:gd name="connsiteY6" fmla="*/ 155982 h 229143"/>
              <a:gd name="connsiteX7" fmla="*/ 119683 w 399350"/>
              <a:gd name="connsiteY7" fmla="*/ 117882 h 229143"/>
              <a:gd name="connsiteX8" fmla="*/ 18083 w 399350"/>
              <a:gd name="connsiteY8" fmla="*/ 92482 h 229143"/>
              <a:gd name="connsiteX9" fmla="*/ 173658 w 399350"/>
              <a:gd name="connsiteY9" fmla="*/ 407 h 2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350" h="229143">
                <a:moveTo>
                  <a:pt x="173658" y="407"/>
                </a:moveTo>
                <a:cubicBezTo>
                  <a:pt x="174716" y="-4884"/>
                  <a:pt x="43483" y="42740"/>
                  <a:pt x="24433" y="60732"/>
                </a:cubicBezTo>
                <a:cubicBezTo>
                  <a:pt x="5383" y="78724"/>
                  <a:pt x="62004" y="103595"/>
                  <a:pt x="59358" y="108357"/>
                </a:cubicBezTo>
                <a:cubicBezTo>
                  <a:pt x="56712" y="113119"/>
                  <a:pt x="-26367" y="78724"/>
                  <a:pt x="8558" y="89307"/>
                </a:cubicBezTo>
                <a:cubicBezTo>
                  <a:pt x="43483" y="99890"/>
                  <a:pt x="203821" y="148574"/>
                  <a:pt x="268908" y="171857"/>
                </a:cubicBezTo>
                <a:cubicBezTo>
                  <a:pt x="333995" y="195140"/>
                  <a:pt x="394321" y="231653"/>
                  <a:pt x="399083" y="229007"/>
                </a:cubicBezTo>
                <a:cubicBezTo>
                  <a:pt x="403845" y="226361"/>
                  <a:pt x="344050" y="174503"/>
                  <a:pt x="297483" y="155982"/>
                </a:cubicBezTo>
                <a:cubicBezTo>
                  <a:pt x="250916" y="137461"/>
                  <a:pt x="166250" y="128465"/>
                  <a:pt x="119683" y="117882"/>
                </a:cubicBezTo>
                <a:cubicBezTo>
                  <a:pt x="73116" y="107299"/>
                  <a:pt x="5383" y="109945"/>
                  <a:pt x="18083" y="92482"/>
                </a:cubicBezTo>
                <a:cubicBezTo>
                  <a:pt x="30783" y="75020"/>
                  <a:pt x="172600" y="5698"/>
                  <a:pt x="173658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7BCE048B-E6F4-00DB-16DC-C80B22C5741E}"/>
              </a:ext>
            </a:extLst>
          </p:cNvPr>
          <p:cNvSpPr/>
          <p:nvPr/>
        </p:nvSpPr>
        <p:spPr>
          <a:xfrm>
            <a:off x="7089774" y="7330891"/>
            <a:ext cx="184423" cy="111528"/>
          </a:xfrm>
          <a:custGeom>
            <a:avLst/>
            <a:gdLst>
              <a:gd name="connsiteX0" fmla="*/ 165101 w 184423"/>
              <a:gd name="connsiteY0" fmla="*/ 184 h 111528"/>
              <a:gd name="connsiteX1" fmla="*/ 180976 w 184423"/>
              <a:gd name="connsiteY1" fmla="*/ 66859 h 111528"/>
              <a:gd name="connsiteX2" fmla="*/ 85726 w 184423"/>
              <a:gd name="connsiteY2" fmla="*/ 92259 h 111528"/>
              <a:gd name="connsiteX3" fmla="*/ 139701 w 184423"/>
              <a:gd name="connsiteY3" fmla="*/ 82734 h 111528"/>
              <a:gd name="connsiteX4" fmla="*/ 1 w 184423"/>
              <a:gd name="connsiteY4" fmla="*/ 111309 h 111528"/>
              <a:gd name="connsiteX5" fmla="*/ 136526 w 184423"/>
              <a:gd name="connsiteY5" fmla="*/ 95434 h 111528"/>
              <a:gd name="connsiteX6" fmla="*/ 168276 w 184423"/>
              <a:gd name="connsiteY6" fmla="*/ 85909 h 111528"/>
              <a:gd name="connsiteX7" fmla="*/ 180976 w 184423"/>
              <a:gd name="connsiteY7" fmla="*/ 47809 h 111528"/>
              <a:gd name="connsiteX8" fmla="*/ 165101 w 184423"/>
              <a:gd name="connsiteY8" fmla="*/ 184 h 11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23" h="111528">
                <a:moveTo>
                  <a:pt x="165101" y="184"/>
                </a:moveTo>
                <a:cubicBezTo>
                  <a:pt x="165101" y="3359"/>
                  <a:pt x="194205" y="51513"/>
                  <a:pt x="180976" y="66859"/>
                </a:cubicBezTo>
                <a:cubicBezTo>
                  <a:pt x="167747" y="82205"/>
                  <a:pt x="92605" y="89613"/>
                  <a:pt x="85726" y="92259"/>
                </a:cubicBezTo>
                <a:cubicBezTo>
                  <a:pt x="78847" y="94905"/>
                  <a:pt x="153988" y="79559"/>
                  <a:pt x="139701" y="82734"/>
                </a:cubicBezTo>
                <a:cubicBezTo>
                  <a:pt x="125414" y="85909"/>
                  <a:pt x="530" y="109192"/>
                  <a:pt x="1" y="111309"/>
                </a:cubicBezTo>
                <a:cubicBezTo>
                  <a:pt x="-528" y="113426"/>
                  <a:pt x="108480" y="99667"/>
                  <a:pt x="136526" y="95434"/>
                </a:cubicBezTo>
                <a:cubicBezTo>
                  <a:pt x="164572" y="91201"/>
                  <a:pt x="160868" y="93847"/>
                  <a:pt x="168276" y="85909"/>
                </a:cubicBezTo>
                <a:cubicBezTo>
                  <a:pt x="175684" y="77972"/>
                  <a:pt x="182034" y="59980"/>
                  <a:pt x="180976" y="47809"/>
                </a:cubicBezTo>
                <a:cubicBezTo>
                  <a:pt x="179918" y="35638"/>
                  <a:pt x="165101" y="-2991"/>
                  <a:pt x="165101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34008C8B-3778-81F4-C2CB-C360EBA34265}"/>
              </a:ext>
            </a:extLst>
          </p:cNvPr>
          <p:cNvSpPr/>
          <p:nvPr/>
        </p:nvSpPr>
        <p:spPr>
          <a:xfrm>
            <a:off x="6038760" y="7400818"/>
            <a:ext cx="486624" cy="302732"/>
          </a:xfrm>
          <a:custGeom>
            <a:avLst/>
            <a:gdLst>
              <a:gd name="connsiteX0" fmla="*/ 90 w 486624"/>
              <a:gd name="connsiteY0" fmla="*/ 19157 h 302732"/>
              <a:gd name="connsiteX1" fmla="*/ 108040 w 486624"/>
              <a:gd name="connsiteY1" fmla="*/ 107 h 302732"/>
              <a:gd name="connsiteX2" fmla="*/ 98515 w 486624"/>
              <a:gd name="connsiteY2" fmla="*/ 28682 h 302732"/>
              <a:gd name="connsiteX3" fmla="*/ 222340 w 486624"/>
              <a:gd name="connsiteY3" fmla="*/ 101707 h 302732"/>
              <a:gd name="connsiteX4" fmla="*/ 450940 w 486624"/>
              <a:gd name="connsiteY4" fmla="*/ 241407 h 302732"/>
              <a:gd name="connsiteX5" fmla="*/ 485865 w 486624"/>
              <a:gd name="connsiteY5" fmla="*/ 273157 h 302732"/>
              <a:gd name="connsiteX6" fmla="*/ 469990 w 486624"/>
              <a:gd name="connsiteY6" fmla="*/ 273157 h 302732"/>
              <a:gd name="connsiteX7" fmla="*/ 416015 w 486624"/>
              <a:gd name="connsiteY7" fmla="*/ 301732 h 302732"/>
              <a:gd name="connsiteX8" fmla="*/ 422365 w 486624"/>
              <a:gd name="connsiteY8" fmla="*/ 231882 h 302732"/>
              <a:gd name="connsiteX9" fmla="*/ 101690 w 486624"/>
              <a:gd name="connsiteY9" fmla="*/ 54082 h 302732"/>
              <a:gd name="connsiteX10" fmla="*/ 88990 w 486624"/>
              <a:gd name="connsiteY10" fmla="*/ 25507 h 302732"/>
              <a:gd name="connsiteX11" fmla="*/ 90 w 486624"/>
              <a:gd name="connsiteY11" fmla="*/ 19157 h 30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624" h="302732">
                <a:moveTo>
                  <a:pt x="90" y="19157"/>
                </a:moveTo>
                <a:cubicBezTo>
                  <a:pt x="3265" y="14924"/>
                  <a:pt x="91636" y="-1480"/>
                  <a:pt x="108040" y="107"/>
                </a:cubicBezTo>
                <a:cubicBezTo>
                  <a:pt x="124444" y="1694"/>
                  <a:pt x="79465" y="11749"/>
                  <a:pt x="98515" y="28682"/>
                </a:cubicBezTo>
                <a:cubicBezTo>
                  <a:pt x="117565" y="45615"/>
                  <a:pt x="222340" y="101707"/>
                  <a:pt x="222340" y="101707"/>
                </a:cubicBezTo>
                <a:lnTo>
                  <a:pt x="450940" y="241407"/>
                </a:lnTo>
                <a:cubicBezTo>
                  <a:pt x="494861" y="269982"/>
                  <a:pt x="485865" y="273157"/>
                  <a:pt x="485865" y="273157"/>
                </a:cubicBezTo>
                <a:cubicBezTo>
                  <a:pt x="489040" y="278449"/>
                  <a:pt x="481632" y="268395"/>
                  <a:pt x="469990" y="273157"/>
                </a:cubicBezTo>
                <a:cubicBezTo>
                  <a:pt x="458348" y="277919"/>
                  <a:pt x="423953" y="308611"/>
                  <a:pt x="416015" y="301732"/>
                </a:cubicBezTo>
                <a:cubicBezTo>
                  <a:pt x="408077" y="294853"/>
                  <a:pt x="474752" y="273157"/>
                  <a:pt x="422365" y="231882"/>
                </a:cubicBezTo>
                <a:cubicBezTo>
                  <a:pt x="369978" y="190607"/>
                  <a:pt x="157252" y="88478"/>
                  <a:pt x="101690" y="54082"/>
                </a:cubicBezTo>
                <a:cubicBezTo>
                  <a:pt x="46128" y="19686"/>
                  <a:pt x="99573" y="30799"/>
                  <a:pt x="88990" y="25507"/>
                </a:cubicBezTo>
                <a:cubicBezTo>
                  <a:pt x="78407" y="20215"/>
                  <a:pt x="-3085" y="23390"/>
                  <a:pt x="90" y="19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5A065410-78AD-DD22-24BC-1ABF0CD3BB04}"/>
              </a:ext>
            </a:extLst>
          </p:cNvPr>
          <p:cNvSpPr/>
          <p:nvPr/>
        </p:nvSpPr>
        <p:spPr>
          <a:xfrm>
            <a:off x="6083298" y="7454646"/>
            <a:ext cx="337281" cy="222853"/>
          </a:xfrm>
          <a:custGeom>
            <a:avLst/>
            <a:gdLst>
              <a:gd name="connsiteX0" fmla="*/ 2 w 337281"/>
              <a:gd name="connsiteY0" fmla="*/ 254 h 222853"/>
              <a:gd name="connsiteX1" fmla="*/ 114302 w 337281"/>
              <a:gd name="connsiteY1" fmla="*/ 136779 h 222853"/>
              <a:gd name="connsiteX2" fmla="*/ 98427 w 337281"/>
              <a:gd name="connsiteY2" fmla="*/ 85979 h 222853"/>
              <a:gd name="connsiteX3" fmla="*/ 200027 w 337281"/>
              <a:gd name="connsiteY3" fmla="*/ 124079 h 222853"/>
              <a:gd name="connsiteX4" fmla="*/ 336552 w 337281"/>
              <a:gd name="connsiteY4" fmla="*/ 222504 h 222853"/>
              <a:gd name="connsiteX5" fmla="*/ 136527 w 337281"/>
              <a:gd name="connsiteY5" fmla="*/ 85979 h 222853"/>
              <a:gd name="connsiteX6" fmla="*/ 111127 w 337281"/>
              <a:gd name="connsiteY6" fmla="*/ 101854 h 222853"/>
              <a:gd name="connsiteX7" fmla="*/ 2 w 337281"/>
              <a:gd name="connsiteY7" fmla="*/ 254 h 22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281" h="222853">
                <a:moveTo>
                  <a:pt x="2" y="254"/>
                </a:moveTo>
                <a:cubicBezTo>
                  <a:pt x="531" y="6075"/>
                  <a:pt x="97898" y="122491"/>
                  <a:pt x="114302" y="136779"/>
                </a:cubicBezTo>
                <a:cubicBezTo>
                  <a:pt x="130706" y="151067"/>
                  <a:pt x="84140" y="88096"/>
                  <a:pt x="98427" y="85979"/>
                </a:cubicBezTo>
                <a:cubicBezTo>
                  <a:pt x="112715" y="83862"/>
                  <a:pt x="160340" y="101325"/>
                  <a:pt x="200027" y="124079"/>
                </a:cubicBezTo>
                <a:cubicBezTo>
                  <a:pt x="239714" y="146833"/>
                  <a:pt x="347135" y="228854"/>
                  <a:pt x="336552" y="222504"/>
                </a:cubicBezTo>
                <a:cubicBezTo>
                  <a:pt x="325969" y="216154"/>
                  <a:pt x="174098" y="106087"/>
                  <a:pt x="136527" y="85979"/>
                </a:cubicBezTo>
                <a:cubicBezTo>
                  <a:pt x="98956" y="65871"/>
                  <a:pt x="131764" y="113496"/>
                  <a:pt x="111127" y="101854"/>
                </a:cubicBezTo>
                <a:cubicBezTo>
                  <a:pt x="90490" y="90212"/>
                  <a:pt x="-527" y="-5567"/>
                  <a:pt x="2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436C04F0-D343-7BA8-F9F3-D8473A861986}"/>
              </a:ext>
            </a:extLst>
          </p:cNvPr>
          <p:cNvSpPr/>
          <p:nvPr/>
        </p:nvSpPr>
        <p:spPr>
          <a:xfrm>
            <a:off x="6076824" y="6816410"/>
            <a:ext cx="282937" cy="254795"/>
          </a:xfrm>
          <a:custGeom>
            <a:avLst/>
            <a:gdLst>
              <a:gd name="connsiteX0" fmla="*/ 16001 w 282937"/>
              <a:gd name="connsiteY0" fmla="*/ 315 h 254795"/>
              <a:gd name="connsiteX1" fmla="*/ 95376 w 282937"/>
              <a:gd name="connsiteY1" fmla="*/ 127315 h 254795"/>
              <a:gd name="connsiteX2" fmla="*/ 92201 w 282937"/>
              <a:gd name="connsiteY2" fmla="*/ 133665 h 254795"/>
              <a:gd name="connsiteX3" fmla="*/ 279526 w 282937"/>
              <a:gd name="connsiteY3" fmla="*/ 251140 h 254795"/>
              <a:gd name="connsiteX4" fmla="*/ 203326 w 282937"/>
              <a:gd name="connsiteY4" fmla="*/ 216215 h 254795"/>
              <a:gd name="connsiteX5" fmla="*/ 79501 w 282937"/>
              <a:gd name="connsiteY5" fmla="*/ 127315 h 254795"/>
              <a:gd name="connsiteX6" fmla="*/ 126 w 282937"/>
              <a:gd name="connsiteY6" fmla="*/ 51115 h 254795"/>
              <a:gd name="connsiteX7" fmla="*/ 60451 w 282937"/>
              <a:gd name="connsiteY7" fmla="*/ 89215 h 254795"/>
              <a:gd name="connsiteX8" fmla="*/ 16001 w 282937"/>
              <a:gd name="connsiteY8" fmla="*/ 315 h 25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37" h="254795">
                <a:moveTo>
                  <a:pt x="16001" y="315"/>
                </a:moveTo>
                <a:cubicBezTo>
                  <a:pt x="21822" y="6665"/>
                  <a:pt x="82676" y="105090"/>
                  <a:pt x="95376" y="127315"/>
                </a:cubicBezTo>
                <a:cubicBezTo>
                  <a:pt x="108076" y="149540"/>
                  <a:pt x="61509" y="113028"/>
                  <a:pt x="92201" y="133665"/>
                </a:cubicBezTo>
                <a:cubicBezTo>
                  <a:pt x="122893" y="154302"/>
                  <a:pt x="261005" y="237382"/>
                  <a:pt x="279526" y="251140"/>
                </a:cubicBezTo>
                <a:cubicBezTo>
                  <a:pt x="298047" y="264898"/>
                  <a:pt x="236664" y="236853"/>
                  <a:pt x="203326" y="216215"/>
                </a:cubicBezTo>
                <a:cubicBezTo>
                  <a:pt x="169989" y="195578"/>
                  <a:pt x="113368" y="154832"/>
                  <a:pt x="79501" y="127315"/>
                </a:cubicBezTo>
                <a:cubicBezTo>
                  <a:pt x="45634" y="99798"/>
                  <a:pt x="3301" y="57465"/>
                  <a:pt x="126" y="51115"/>
                </a:cubicBezTo>
                <a:cubicBezTo>
                  <a:pt x="-3049" y="44765"/>
                  <a:pt x="54630" y="92919"/>
                  <a:pt x="60451" y="89215"/>
                </a:cubicBezTo>
                <a:cubicBezTo>
                  <a:pt x="66272" y="85511"/>
                  <a:pt x="10180" y="-6035"/>
                  <a:pt x="16001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80D9DEFA-D7B4-B827-6A8C-9820A8400E6B}"/>
              </a:ext>
            </a:extLst>
          </p:cNvPr>
          <p:cNvSpPr/>
          <p:nvPr/>
        </p:nvSpPr>
        <p:spPr>
          <a:xfrm>
            <a:off x="6392114" y="6864307"/>
            <a:ext cx="168068" cy="96677"/>
          </a:xfrm>
          <a:custGeom>
            <a:avLst/>
            <a:gdLst>
              <a:gd name="connsiteX0" fmla="*/ 81711 w 168068"/>
              <a:gd name="connsiteY0" fmla="*/ 43 h 96677"/>
              <a:gd name="connsiteX1" fmla="*/ 2336 w 168068"/>
              <a:gd name="connsiteY1" fmla="*/ 82593 h 96677"/>
              <a:gd name="connsiteX2" fmla="*/ 34086 w 168068"/>
              <a:gd name="connsiteY2" fmla="*/ 57193 h 96677"/>
              <a:gd name="connsiteX3" fmla="*/ 164261 w 168068"/>
              <a:gd name="connsiteY3" fmla="*/ 63543 h 96677"/>
              <a:gd name="connsiteX4" fmla="*/ 129336 w 168068"/>
              <a:gd name="connsiteY4" fmla="*/ 63543 h 96677"/>
              <a:gd name="connsiteX5" fmla="*/ 88061 w 168068"/>
              <a:gd name="connsiteY5" fmla="*/ 66718 h 96677"/>
              <a:gd name="connsiteX6" fmla="*/ 34086 w 168068"/>
              <a:gd name="connsiteY6" fmla="*/ 69893 h 96677"/>
              <a:gd name="connsiteX7" fmla="*/ 5511 w 168068"/>
              <a:gd name="connsiteY7" fmla="*/ 95293 h 96677"/>
              <a:gd name="connsiteX8" fmla="*/ 81711 w 168068"/>
              <a:gd name="connsiteY8" fmla="*/ 43 h 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68" h="96677">
                <a:moveTo>
                  <a:pt x="81711" y="43"/>
                </a:moveTo>
                <a:cubicBezTo>
                  <a:pt x="81182" y="-2074"/>
                  <a:pt x="10273" y="73068"/>
                  <a:pt x="2336" y="82593"/>
                </a:cubicBezTo>
                <a:cubicBezTo>
                  <a:pt x="-5601" y="92118"/>
                  <a:pt x="7098" y="60368"/>
                  <a:pt x="34086" y="57193"/>
                </a:cubicBezTo>
                <a:cubicBezTo>
                  <a:pt x="61074" y="54018"/>
                  <a:pt x="148386" y="62485"/>
                  <a:pt x="164261" y="63543"/>
                </a:cubicBezTo>
                <a:cubicBezTo>
                  <a:pt x="180136" y="64601"/>
                  <a:pt x="142036" y="63014"/>
                  <a:pt x="129336" y="63543"/>
                </a:cubicBezTo>
                <a:cubicBezTo>
                  <a:pt x="116636" y="64072"/>
                  <a:pt x="88061" y="66718"/>
                  <a:pt x="88061" y="66718"/>
                </a:cubicBezTo>
                <a:cubicBezTo>
                  <a:pt x="72186" y="67776"/>
                  <a:pt x="47844" y="65131"/>
                  <a:pt x="34086" y="69893"/>
                </a:cubicBezTo>
                <a:cubicBezTo>
                  <a:pt x="20328" y="74655"/>
                  <a:pt x="748" y="103231"/>
                  <a:pt x="5511" y="95293"/>
                </a:cubicBezTo>
                <a:cubicBezTo>
                  <a:pt x="10273" y="87356"/>
                  <a:pt x="82240" y="2160"/>
                  <a:pt x="8171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18BA367C-EB78-FC1C-7BE6-F23533B0E2BA}"/>
              </a:ext>
            </a:extLst>
          </p:cNvPr>
          <p:cNvSpPr/>
          <p:nvPr/>
        </p:nvSpPr>
        <p:spPr>
          <a:xfrm>
            <a:off x="6457453" y="6845275"/>
            <a:ext cx="283632" cy="152696"/>
          </a:xfrm>
          <a:custGeom>
            <a:avLst/>
            <a:gdLst>
              <a:gd name="connsiteX0" fmla="*/ 497 w 283632"/>
              <a:gd name="connsiteY0" fmla="*/ 25 h 152696"/>
              <a:gd name="connsiteX1" fmla="*/ 102097 w 283632"/>
              <a:gd name="connsiteY1" fmla="*/ 50825 h 152696"/>
              <a:gd name="connsiteX2" fmla="*/ 190997 w 283632"/>
              <a:gd name="connsiteY2" fmla="*/ 117500 h 152696"/>
              <a:gd name="connsiteX3" fmla="*/ 200522 w 283632"/>
              <a:gd name="connsiteY3" fmla="*/ 95275 h 152696"/>
              <a:gd name="connsiteX4" fmla="*/ 283072 w 283632"/>
              <a:gd name="connsiteY4" fmla="*/ 152425 h 152696"/>
              <a:gd name="connsiteX5" fmla="*/ 232272 w 283632"/>
              <a:gd name="connsiteY5" fmla="*/ 114325 h 152696"/>
              <a:gd name="connsiteX6" fmla="*/ 146547 w 283632"/>
              <a:gd name="connsiteY6" fmla="*/ 57175 h 152696"/>
              <a:gd name="connsiteX7" fmla="*/ 497 w 283632"/>
              <a:gd name="connsiteY7" fmla="*/ 25 h 15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632" h="152696">
                <a:moveTo>
                  <a:pt x="497" y="25"/>
                </a:moveTo>
                <a:cubicBezTo>
                  <a:pt x="-6911" y="-1033"/>
                  <a:pt x="70347" y="31246"/>
                  <a:pt x="102097" y="50825"/>
                </a:cubicBezTo>
                <a:cubicBezTo>
                  <a:pt x="133847" y="70404"/>
                  <a:pt x="174593" y="110092"/>
                  <a:pt x="190997" y="117500"/>
                </a:cubicBezTo>
                <a:cubicBezTo>
                  <a:pt x="207401" y="124908"/>
                  <a:pt x="185176" y="89454"/>
                  <a:pt x="200522" y="95275"/>
                </a:cubicBezTo>
                <a:cubicBezTo>
                  <a:pt x="215868" y="101096"/>
                  <a:pt x="277780" y="149250"/>
                  <a:pt x="283072" y="152425"/>
                </a:cubicBezTo>
                <a:cubicBezTo>
                  <a:pt x="288364" y="155600"/>
                  <a:pt x="255026" y="130200"/>
                  <a:pt x="232272" y="114325"/>
                </a:cubicBezTo>
                <a:cubicBezTo>
                  <a:pt x="209518" y="98450"/>
                  <a:pt x="179884" y="74637"/>
                  <a:pt x="146547" y="57175"/>
                </a:cubicBezTo>
                <a:cubicBezTo>
                  <a:pt x="113210" y="39713"/>
                  <a:pt x="7905" y="1083"/>
                  <a:pt x="49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610B389-AE58-D521-C42D-8F39450631EB}"/>
              </a:ext>
            </a:extLst>
          </p:cNvPr>
          <p:cNvSpPr/>
          <p:nvPr/>
        </p:nvSpPr>
        <p:spPr>
          <a:xfrm>
            <a:off x="6086466" y="6810369"/>
            <a:ext cx="356488" cy="184177"/>
          </a:xfrm>
          <a:custGeom>
            <a:avLst/>
            <a:gdLst>
              <a:gd name="connsiteX0" fmla="*/ 9 w 356488"/>
              <a:gd name="connsiteY0" fmla="*/ 6 h 184177"/>
              <a:gd name="connsiteX1" fmla="*/ 238134 w 356488"/>
              <a:gd name="connsiteY1" fmla="*/ 142881 h 184177"/>
              <a:gd name="connsiteX2" fmla="*/ 231784 w 356488"/>
              <a:gd name="connsiteY2" fmla="*/ 123831 h 184177"/>
              <a:gd name="connsiteX3" fmla="*/ 355609 w 356488"/>
              <a:gd name="connsiteY3" fmla="*/ 184156 h 184177"/>
              <a:gd name="connsiteX4" fmla="*/ 288934 w 356488"/>
              <a:gd name="connsiteY4" fmla="*/ 130181 h 184177"/>
              <a:gd name="connsiteX5" fmla="*/ 323859 w 356488"/>
              <a:gd name="connsiteY5" fmla="*/ 88906 h 184177"/>
              <a:gd name="connsiteX6" fmla="*/ 247659 w 356488"/>
              <a:gd name="connsiteY6" fmla="*/ 130181 h 184177"/>
              <a:gd name="connsiteX7" fmla="*/ 222259 w 356488"/>
              <a:gd name="connsiteY7" fmla="*/ 120656 h 184177"/>
              <a:gd name="connsiteX8" fmla="*/ 247659 w 356488"/>
              <a:gd name="connsiteY8" fmla="*/ 149231 h 184177"/>
              <a:gd name="connsiteX9" fmla="*/ 9 w 356488"/>
              <a:gd name="connsiteY9" fmla="*/ 6 h 1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488" h="184177">
                <a:moveTo>
                  <a:pt x="9" y="6"/>
                </a:moveTo>
                <a:cubicBezTo>
                  <a:pt x="-1579" y="-1052"/>
                  <a:pt x="199505" y="122243"/>
                  <a:pt x="238134" y="142881"/>
                </a:cubicBezTo>
                <a:cubicBezTo>
                  <a:pt x="276763" y="163519"/>
                  <a:pt x="212205" y="116952"/>
                  <a:pt x="231784" y="123831"/>
                </a:cubicBezTo>
                <a:cubicBezTo>
                  <a:pt x="251363" y="130710"/>
                  <a:pt x="346084" y="183098"/>
                  <a:pt x="355609" y="184156"/>
                </a:cubicBezTo>
                <a:cubicBezTo>
                  <a:pt x="365134" y="185214"/>
                  <a:pt x="294226" y="146056"/>
                  <a:pt x="288934" y="130181"/>
                </a:cubicBezTo>
                <a:cubicBezTo>
                  <a:pt x="283642" y="114306"/>
                  <a:pt x="330738" y="88906"/>
                  <a:pt x="323859" y="88906"/>
                </a:cubicBezTo>
                <a:cubicBezTo>
                  <a:pt x="316980" y="88906"/>
                  <a:pt x="264592" y="124889"/>
                  <a:pt x="247659" y="130181"/>
                </a:cubicBezTo>
                <a:cubicBezTo>
                  <a:pt x="230726" y="135473"/>
                  <a:pt x="222259" y="117481"/>
                  <a:pt x="222259" y="120656"/>
                </a:cubicBezTo>
                <a:cubicBezTo>
                  <a:pt x="222259" y="123831"/>
                  <a:pt x="280997" y="165635"/>
                  <a:pt x="247659" y="149231"/>
                </a:cubicBezTo>
                <a:cubicBezTo>
                  <a:pt x="214321" y="132827"/>
                  <a:pt x="1597" y="1064"/>
                  <a:pt x="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A293B9F-A553-CD0A-1D21-0BACC533E6EC}"/>
              </a:ext>
            </a:extLst>
          </p:cNvPr>
          <p:cNvSpPr/>
          <p:nvPr/>
        </p:nvSpPr>
        <p:spPr>
          <a:xfrm>
            <a:off x="5947649" y="6603366"/>
            <a:ext cx="351587" cy="300260"/>
          </a:xfrm>
          <a:custGeom>
            <a:avLst/>
            <a:gdLst>
              <a:gd name="connsiteX0" fmla="*/ 30876 w 351587"/>
              <a:gd name="connsiteY0" fmla="*/ 634 h 300260"/>
              <a:gd name="connsiteX1" fmla="*/ 8651 w 351587"/>
              <a:gd name="connsiteY1" fmla="*/ 105409 h 300260"/>
              <a:gd name="connsiteX2" fmla="*/ 8651 w 351587"/>
              <a:gd name="connsiteY2" fmla="*/ 92709 h 300260"/>
              <a:gd name="connsiteX3" fmla="*/ 113426 w 351587"/>
              <a:gd name="connsiteY3" fmla="*/ 207009 h 300260"/>
              <a:gd name="connsiteX4" fmla="*/ 157876 w 351587"/>
              <a:gd name="connsiteY4" fmla="*/ 219709 h 300260"/>
              <a:gd name="connsiteX5" fmla="*/ 151526 w 351587"/>
              <a:gd name="connsiteY5" fmla="*/ 213359 h 300260"/>
              <a:gd name="connsiteX6" fmla="*/ 269001 w 351587"/>
              <a:gd name="connsiteY6" fmla="*/ 273684 h 300260"/>
              <a:gd name="connsiteX7" fmla="*/ 351551 w 351587"/>
              <a:gd name="connsiteY7" fmla="*/ 299084 h 300260"/>
              <a:gd name="connsiteX8" fmla="*/ 259476 w 351587"/>
              <a:gd name="connsiteY8" fmla="*/ 238759 h 300260"/>
              <a:gd name="connsiteX9" fmla="*/ 97551 w 351587"/>
              <a:gd name="connsiteY9" fmla="*/ 137159 h 300260"/>
              <a:gd name="connsiteX10" fmla="*/ 34051 w 351587"/>
              <a:gd name="connsiteY10" fmla="*/ 127634 h 300260"/>
              <a:gd name="connsiteX11" fmla="*/ 15001 w 351587"/>
              <a:gd name="connsiteY11" fmla="*/ 127634 h 300260"/>
              <a:gd name="connsiteX12" fmla="*/ 62626 w 351587"/>
              <a:gd name="connsiteY12" fmla="*/ 54609 h 300260"/>
              <a:gd name="connsiteX13" fmla="*/ 24526 w 351587"/>
              <a:gd name="connsiteY13" fmla="*/ 60959 h 300260"/>
              <a:gd name="connsiteX14" fmla="*/ 30876 w 351587"/>
              <a:gd name="connsiteY14" fmla="*/ 634 h 30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1587" h="300260">
                <a:moveTo>
                  <a:pt x="30876" y="634"/>
                </a:moveTo>
                <a:cubicBezTo>
                  <a:pt x="28230" y="8042"/>
                  <a:pt x="8651" y="105409"/>
                  <a:pt x="8651" y="105409"/>
                </a:cubicBezTo>
                <a:cubicBezTo>
                  <a:pt x="4947" y="120755"/>
                  <a:pt x="-8811" y="75776"/>
                  <a:pt x="8651" y="92709"/>
                </a:cubicBezTo>
                <a:cubicBezTo>
                  <a:pt x="26113" y="109642"/>
                  <a:pt x="88555" y="185842"/>
                  <a:pt x="113426" y="207009"/>
                </a:cubicBezTo>
                <a:cubicBezTo>
                  <a:pt x="138297" y="228176"/>
                  <a:pt x="157876" y="219709"/>
                  <a:pt x="157876" y="219709"/>
                </a:cubicBezTo>
                <a:cubicBezTo>
                  <a:pt x="164226" y="220767"/>
                  <a:pt x="133005" y="204363"/>
                  <a:pt x="151526" y="213359"/>
                </a:cubicBezTo>
                <a:cubicBezTo>
                  <a:pt x="170047" y="222355"/>
                  <a:pt x="235664" y="259397"/>
                  <a:pt x="269001" y="273684"/>
                </a:cubicBezTo>
                <a:cubicBezTo>
                  <a:pt x="302338" y="287971"/>
                  <a:pt x="353139" y="304905"/>
                  <a:pt x="351551" y="299084"/>
                </a:cubicBezTo>
                <a:cubicBezTo>
                  <a:pt x="349964" y="293263"/>
                  <a:pt x="301809" y="265747"/>
                  <a:pt x="259476" y="238759"/>
                </a:cubicBezTo>
                <a:cubicBezTo>
                  <a:pt x="217143" y="211771"/>
                  <a:pt x="135122" y="155680"/>
                  <a:pt x="97551" y="137159"/>
                </a:cubicBezTo>
                <a:cubicBezTo>
                  <a:pt x="59980" y="118638"/>
                  <a:pt x="34051" y="127634"/>
                  <a:pt x="34051" y="127634"/>
                </a:cubicBezTo>
                <a:cubicBezTo>
                  <a:pt x="20293" y="126047"/>
                  <a:pt x="10239" y="139805"/>
                  <a:pt x="15001" y="127634"/>
                </a:cubicBezTo>
                <a:cubicBezTo>
                  <a:pt x="19763" y="115463"/>
                  <a:pt x="61039" y="65721"/>
                  <a:pt x="62626" y="54609"/>
                </a:cubicBezTo>
                <a:cubicBezTo>
                  <a:pt x="64213" y="43497"/>
                  <a:pt x="30347" y="68896"/>
                  <a:pt x="24526" y="60959"/>
                </a:cubicBezTo>
                <a:cubicBezTo>
                  <a:pt x="18705" y="53022"/>
                  <a:pt x="33522" y="-6774"/>
                  <a:pt x="30876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A86640A-E69F-217C-6B53-252F0FCB99F2}"/>
              </a:ext>
            </a:extLst>
          </p:cNvPr>
          <p:cNvSpPr/>
          <p:nvPr/>
        </p:nvSpPr>
        <p:spPr>
          <a:xfrm>
            <a:off x="5960224" y="6600743"/>
            <a:ext cx="495855" cy="241891"/>
          </a:xfrm>
          <a:custGeom>
            <a:avLst/>
            <a:gdLst>
              <a:gd name="connsiteX0" fmla="*/ 2426 w 495855"/>
              <a:gd name="connsiteY0" fmla="*/ 82 h 241891"/>
              <a:gd name="connsiteX1" fmla="*/ 240551 w 495855"/>
              <a:gd name="connsiteY1" fmla="*/ 35007 h 241891"/>
              <a:gd name="connsiteX2" fmla="*/ 389776 w 495855"/>
              <a:gd name="connsiteY2" fmla="*/ 120732 h 241891"/>
              <a:gd name="connsiteX3" fmla="*/ 383426 w 495855"/>
              <a:gd name="connsiteY3" fmla="*/ 111207 h 241891"/>
              <a:gd name="connsiteX4" fmla="*/ 485026 w 495855"/>
              <a:gd name="connsiteY4" fmla="*/ 209632 h 241891"/>
              <a:gd name="connsiteX5" fmla="*/ 465976 w 495855"/>
              <a:gd name="connsiteY5" fmla="*/ 187407 h 241891"/>
              <a:gd name="connsiteX6" fmla="*/ 494551 w 495855"/>
              <a:gd name="connsiteY6" fmla="*/ 241382 h 241891"/>
              <a:gd name="connsiteX7" fmla="*/ 415176 w 495855"/>
              <a:gd name="connsiteY7" fmla="*/ 149307 h 241891"/>
              <a:gd name="connsiteX8" fmla="*/ 323101 w 495855"/>
              <a:gd name="connsiteY8" fmla="*/ 79457 h 241891"/>
              <a:gd name="connsiteX9" fmla="*/ 180226 w 495855"/>
              <a:gd name="connsiteY9" fmla="*/ 47707 h 241891"/>
              <a:gd name="connsiteX10" fmla="*/ 243726 w 495855"/>
              <a:gd name="connsiteY10" fmla="*/ 38182 h 241891"/>
              <a:gd name="connsiteX11" fmla="*/ 123076 w 495855"/>
              <a:gd name="connsiteY11" fmla="*/ 25482 h 241891"/>
              <a:gd name="connsiteX12" fmla="*/ 2426 w 495855"/>
              <a:gd name="connsiteY12" fmla="*/ 82 h 24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855" h="241891">
                <a:moveTo>
                  <a:pt x="2426" y="82"/>
                </a:moveTo>
                <a:cubicBezTo>
                  <a:pt x="22005" y="1669"/>
                  <a:pt x="175993" y="14899"/>
                  <a:pt x="240551" y="35007"/>
                </a:cubicBezTo>
                <a:cubicBezTo>
                  <a:pt x="305109" y="55115"/>
                  <a:pt x="389776" y="120732"/>
                  <a:pt x="389776" y="120732"/>
                </a:cubicBezTo>
                <a:cubicBezTo>
                  <a:pt x="413589" y="133432"/>
                  <a:pt x="367551" y="96390"/>
                  <a:pt x="383426" y="111207"/>
                </a:cubicBezTo>
                <a:cubicBezTo>
                  <a:pt x="399301" y="126024"/>
                  <a:pt x="471268" y="196932"/>
                  <a:pt x="485026" y="209632"/>
                </a:cubicBezTo>
                <a:cubicBezTo>
                  <a:pt x="498784" y="222332"/>
                  <a:pt x="464389" y="182115"/>
                  <a:pt x="465976" y="187407"/>
                </a:cubicBezTo>
                <a:cubicBezTo>
                  <a:pt x="467563" y="192699"/>
                  <a:pt x="503018" y="247732"/>
                  <a:pt x="494551" y="241382"/>
                </a:cubicBezTo>
                <a:cubicBezTo>
                  <a:pt x="486084" y="235032"/>
                  <a:pt x="443751" y="176295"/>
                  <a:pt x="415176" y="149307"/>
                </a:cubicBezTo>
                <a:cubicBezTo>
                  <a:pt x="386601" y="122320"/>
                  <a:pt x="362259" y="96390"/>
                  <a:pt x="323101" y="79457"/>
                </a:cubicBezTo>
                <a:cubicBezTo>
                  <a:pt x="283943" y="62524"/>
                  <a:pt x="193455" y="54586"/>
                  <a:pt x="180226" y="47707"/>
                </a:cubicBezTo>
                <a:cubicBezTo>
                  <a:pt x="166997" y="40828"/>
                  <a:pt x="253251" y="41886"/>
                  <a:pt x="243726" y="38182"/>
                </a:cubicBezTo>
                <a:cubicBezTo>
                  <a:pt x="234201" y="34478"/>
                  <a:pt x="159059" y="30774"/>
                  <a:pt x="123076" y="25482"/>
                </a:cubicBezTo>
                <a:cubicBezTo>
                  <a:pt x="87093" y="20190"/>
                  <a:pt x="-17153" y="-1505"/>
                  <a:pt x="2426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C80BA09E-8896-4E04-C643-4236D4EED3F6}"/>
              </a:ext>
            </a:extLst>
          </p:cNvPr>
          <p:cNvSpPr/>
          <p:nvPr/>
        </p:nvSpPr>
        <p:spPr>
          <a:xfrm>
            <a:off x="5971755" y="6584827"/>
            <a:ext cx="370908" cy="245221"/>
          </a:xfrm>
          <a:custGeom>
            <a:avLst/>
            <a:gdLst>
              <a:gd name="connsiteX0" fmla="*/ 420 w 370908"/>
              <a:gd name="connsiteY0" fmla="*/ 123 h 245221"/>
              <a:gd name="connsiteX1" fmla="*/ 48045 w 370908"/>
              <a:gd name="connsiteY1" fmla="*/ 69973 h 245221"/>
              <a:gd name="connsiteX2" fmla="*/ 140120 w 370908"/>
              <a:gd name="connsiteY2" fmla="*/ 85848 h 245221"/>
              <a:gd name="connsiteX3" fmla="*/ 276645 w 370908"/>
              <a:gd name="connsiteY3" fmla="*/ 158873 h 245221"/>
              <a:gd name="connsiteX4" fmla="*/ 267120 w 370908"/>
              <a:gd name="connsiteY4" fmla="*/ 136648 h 245221"/>
              <a:gd name="connsiteX5" fmla="*/ 368720 w 370908"/>
              <a:gd name="connsiteY5" fmla="*/ 244598 h 245221"/>
              <a:gd name="connsiteX6" fmla="*/ 327445 w 370908"/>
              <a:gd name="connsiteY6" fmla="*/ 177923 h 245221"/>
              <a:gd name="connsiteX7" fmla="*/ 219495 w 370908"/>
              <a:gd name="connsiteY7" fmla="*/ 114423 h 245221"/>
              <a:gd name="connsiteX8" fmla="*/ 76620 w 370908"/>
              <a:gd name="connsiteY8" fmla="*/ 79498 h 245221"/>
              <a:gd name="connsiteX9" fmla="*/ 73445 w 370908"/>
              <a:gd name="connsiteY9" fmla="*/ 89023 h 245221"/>
              <a:gd name="connsiteX10" fmla="*/ 420 w 370908"/>
              <a:gd name="connsiteY10" fmla="*/ 123 h 24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908" h="245221">
                <a:moveTo>
                  <a:pt x="420" y="123"/>
                </a:moveTo>
                <a:cubicBezTo>
                  <a:pt x="-3813" y="-3052"/>
                  <a:pt x="24762" y="55686"/>
                  <a:pt x="48045" y="69973"/>
                </a:cubicBezTo>
                <a:cubicBezTo>
                  <a:pt x="71328" y="84260"/>
                  <a:pt x="102020" y="71031"/>
                  <a:pt x="140120" y="85848"/>
                </a:cubicBezTo>
                <a:cubicBezTo>
                  <a:pt x="178220" y="100665"/>
                  <a:pt x="255478" y="150406"/>
                  <a:pt x="276645" y="158873"/>
                </a:cubicBezTo>
                <a:cubicBezTo>
                  <a:pt x="297812" y="167340"/>
                  <a:pt x="251774" y="122361"/>
                  <a:pt x="267120" y="136648"/>
                </a:cubicBezTo>
                <a:cubicBezTo>
                  <a:pt x="282466" y="150936"/>
                  <a:pt x="358666" y="237719"/>
                  <a:pt x="368720" y="244598"/>
                </a:cubicBezTo>
                <a:cubicBezTo>
                  <a:pt x="378774" y="251477"/>
                  <a:pt x="352316" y="199619"/>
                  <a:pt x="327445" y="177923"/>
                </a:cubicBezTo>
                <a:cubicBezTo>
                  <a:pt x="302574" y="156227"/>
                  <a:pt x="261299" y="130827"/>
                  <a:pt x="219495" y="114423"/>
                </a:cubicBezTo>
                <a:cubicBezTo>
                  <a:pt x="177691" y="98019"/>
                  <a:pt x="76620" y="79498"/>
                  <a:pt x="76620" y="79498"/>
                </a:cubicBezTo>
                <a:cubicBezTo>
                  <a:pt x="52278" y="75265"/>
                  <a:pt x="84028" y="99606"/>
                  <a:pt x="73445" y="89023"/>
                </a:cubicBezTo>
                <a:cubicBezTo>
                  <a:pt x="62862" y="78440"/>
                  <a:pt x="4653" y="3298"/>
                  <a:pt x="42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7BE67AA0-ABCC-3D00-819C-170C6C39E9EF}"/>
              </a:ext>
            </a:extLst>
          </p:cNvPr>
          <p:cNvSpPr/>
          <p:nvPr/>
        </p:nvSpPr>
        <p:spPr>
          <a:xfrm>
            <a:off x="5961935" y="6688136"/>
            <a:ext cx="271093" cy="128591"/>
          </a:xfrm>
          <a:custGeom>
            <a:avLst/>
            <a:gdLst>
              <a:gd name="connsiteX0" fmla="*/ 715 w 271093"/>
              <a:gd name="connsiteY0" fmla="*/ 23814 h 128591"/>
              <a:gd name="connsiteX1" fmla="*/ 168990 w 271093"/>
              <a:gd name="connsiteY1" fmla="*/ 30164 h 128591"/>
              <a:gd name="connsiteX2" fmla="*/ 270590 w 271093"/>
              <a:gd name="connsiteY2" fmla="*/ 128589 h 128591"/>
              <a:gd name="connsiteX3" fmla="*/ 203915 w 271093"/>
              <a:gd name="connsiteY3" fmla="*/ 33339 h 128591"/>
              <a:gd name="connsiteX4" fmla="*/ 111840 w 271093"/>
              <a:gd name="connsiteY4" fmla="*/ 1589 h 128591"/>
              <a:gd name="connsiteX5" fmla="*/ 108665 w 271093"/>
              <a:gd name="connsiteY5" fmla="*/ 4764 h 128591"/>
              <a:gd name="connsiteX6" fmla="*/ 715 w 271093"/>
              <a:gd name="connsiteY6" fmla="*/ 23814 h 12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093" h="128591">
                <a:moveTo>
                  <a:pt x="715" y="23814"/>
                </a:moveTo>
                <a:cubicBezTo>
                  <a:pt x="10769" y="28047"/>
                  <a:pt x="124011" y="12702"/>
                  <a:pt x="168990" y="30164"/>
                </a:cubicBezTo>
                <a:cubicBezTo>
                  <a:pt x="213969" y="47626"/>
                  <a:pt x="264769" y="128060"/>
                  <a:pt x="270590" y="128589"/>
                </a:cubicBezTo>
                <a:cubicBezTo>
                  <a:pt x="276411" y="129118"/>
                  <a:pt x="230373" y="54506"/>
                  <a:pt x="203915" y="33339"/>
                </a:cubicBezTo>
                <a:cubicBezTo>
                  <a:pt x="177457" y="12172"/>
                  <a:pt x="111840" y="1589"/>
                  <a:pt x="111840" y="1589"/>
                </a:cubicBezTo>
                <a:cubicBezTo>
                  <a:pt x="95965" y="-3173"/>
                  <a:pt x="127715" y="4235"/>
                  <a:pt x="108665" y="4764"/>
                </a:cubicBezTo>
                <a:cubicBezTo>
                  <a:pt x="89615" y="5293"/>
                  <a:pt x="-9339" y="19581"/>
                  <a:pt x="715" y="23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DCEB0580-41E9-B338-884C-24CE2039739B}"/>
              </a:ext>
            </a:extLst>
          </p:cNvPr>
          <p:cNvSpPr/>
          <p:nvPr/>
        </p:nvSpPr>
        <p:spPr>
          <a:xfrm>
            <a:off x="6486490" y="6870700"/>
            <a:ext cx="625106" cy="223202"/>
          </a:xfrm>
          <a:custGeom>
            <a:avLst/>
            <a:gdLst>
              <a:gd name="connsiteX0" fmla="*/ 35 w 625106"/>
              <a:gd name="connsiteY0" fmla="*/ 0 h 223202"/>
              <a:gd name="connsiteX1" fmla="*/ 254035 w 625106"/>
              <a:gd name="connsiteY1" fmla="*/ 130175 h 223202"/>
              <a:gd name="connsiteX2" fmla="*/ 203235 w 625106"/>
              <a:gd name="connsiteY2" fmla="*/ 136525 h 223202"/>
              <a:gd name="connsiteX3" fmla="*/ 387385 w 625106"/>
              <a:gd name="connsiteY3" fmla="*/ 142875 h 223202"/>
              <a:gd name="connsiteX4" fmla="*/ 622335 w 625106"/>
              <a:gd name="connsiteY4" fmla="*/ 222250 h 223202"/>
              <a:gd name="connsiteX5" fmla="*/ 504860 w 625106"/>
              <a:gd name="connsiteY5" fmla="*/ 187325 h 223202"/>
              <a:gd name="connsiteX6" fmla="*/ 333410 w 625106"/>
              <a:gd name="connsiteY6" fmla="*/ 196850 h 223202"/>
              <a:gd name="connsiteX7" fmla="*/ 409610 w 625106"/>
              <a:gd name="connsiteY7" fmla="*/ 158750 h 223202"/>
              <a:gd name="connsiteX8" fmla="*/ 225460 w 625106"/>
              <a:gd name="connsiteY8" fmla="*/ 133350 h 223202"/>
              <a:gd name="connsiteX9" fmla="*/ 184185 w 625106"/>
              <a:gd name="connsiteY9" fmla="*/ 130175 h 223202"/>
              <a:gd name="connsiteX10" fmla="*/ 234985 w 625106"/>
              <a:gd name="connsiteY10" fmla="*/ 130175 h 223202"/>
              <a:gd name="connsiteX11" fmla="*/ 35 w 625106"/>
              <a:gd name="connsiteY11" fmla="*/ 0 h 22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06" h="223202">
                <a:moveTo>
                  <a:pt x="35" y="0"/>
                </a:moveTo>
                <a:cubicBezTo>
                  <a:pt x="3210" y="0"/>
                  <a:pt x="220168" y="107421"/>
                  <a:pt x="254035" y="130175"/>
                </a:cubicBezTo>
                <a:cubicBezTo>
                  <a:pt x="287902" y="152929"/>
                  <a:pt x="181010" y="134408"/>
                  <a:pt x="203235" y="136525"/>
                </a:cubicBezTo>
                <a:cubicBezTo>
                  <a:pt x="225460" y="138642"/>
                  <a:pt x="317535" y="128588"/>
                  <a:pt x="387385" y="142875"/>
                </a:cubicBezTo>
                <a:cubicBezTo>
                  <a:pt x="457235" y="157162"/>
                  <a:pt x="602756" y="214842"/>
                  <a:pt x="622335" y="222250"/>
                </a:cubicBezTo>
                <a:cubicBezTo>
                  <a:pt x="641914" y="229658"/>
                  <a:pt x="553014" y="191558"/>
                  <a:pt x="504860" y="187325"/>
                </a:cubicBezTo>
                <a:cubicBezTo>
                  <a:pt x="456706" y="183092"/>
                  <a:pt x="349285" y="201612"/>
                  <a:pt x="333410" y="196850"/>
                </a:cubicBezTo>
                <a:cubicBezTo>
                  <a:pt x="317535" y="192088"/>
                  <a:pt x="427602" y="169333"/>
                  <a:pt x="409610" y="158750"/>
                </a:cubicBezTo>
                <a:cubicBezTo>
                  <a:pt x="391618" y="148167"/>
                  <a:pt x="263031" y="138112"/>
                  <a:pt x="225460" y="133350"/>
                </a:cubicBezTo>
                <a:cubicBezTo>
                  <a:pt x="187889" y="128588"/>
                  <a:pt x="182598" y="130704"/>
                  <a:pt x="184185" y="130175"/>
                </a:cubicBezTo>
                <a:cubicBezTo>
                  <a:pt x="185772" y="129646"/>
                  <a:pt x="260385" y="150813"/>
                  <a:pt x="234985" y="130175"/>
                </a:cubicBezTo>
                <a:cubicBezTo>
                  <a:pt x="209585" y="109537"/>
                  <a:pt x="-3140" y="0"/>
                  <a:pt x="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65A027B6-C8A9-95AF-2F05-FEB5FC57C8BF}"/>
              </a:ext>
            </a:extLst>
          </p:cNvPr>
          <p:cNvSpPr/>
          <p:nvPr/>
        </p:nvSpPr>
        <p:spPr>
          <a:xfrm>
            <a:off x="5651491" y="6788104"/>
            <a:ext cx="95111" cy="200071"/>
          </a:xfrm>
          <a:custGeom>
            <a:avLst/>
            <a:gdLst>
              <a:gd name="connsiteX0" fmla="*/ 9 w 95111"/>
              <a:gd name="connsiteY0" fmla="*/ 46 h 200071"/>
              <a:gd name="connsiteX1" fmla="*/ 85734 w 95111"/>
              <a:gd name="connsiteY1" fmla="*/ 111171 h 200071"/>
              <a:gd name="connsiteX2" fmla="*/ 85734 w 95111"/>
              <a:gd name="connsiteY2" fmla="*/ 98471 h 200071"/>
              <a:gd name="connsiteX3" fmla="*/ 22234 w 95111"/>
              <a:gd name="connsiteY3" fmla="*/ 200071 h 200071"/>
              <a:gd name="connsiteX4" fmla="*/ 92084 w 95111"/>
              <a:gd name="connsiteY4" fmla="*/ 98471 h 200071"/>
              <a:gd name="connsiteX5" fmla="*/ 9 w 95111"/>
              <a:gd name="connsiteY5" fmla="*/ 46 h 20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11" h="200071">
                <a:moveTo>
                  <a:pt x="9" y="46"/>
                </a:moveTo>
                <a:cubicBezTo>
                  <a:pt x="-1049" y="2163"/>
                  <a:pt x="85734" y="111171"/>
                  <a:pt x="85734" y="111171"/>
                </a:cubicBezTo>
                <a:cubicBezTo>
                  <a:pt x="100022" y="127575"/>
                  <a:pt x="96317" y="83654"/>
                  <a:pt x="85734" y="98471"/>
                </a:cubicBezTo>
                <a:cubicBezTo>
                  <a:pt x="75151" y="113288"/>
                  <a:pt x="21176" y="200071"/>
                  <a:pt x="22234" y="200071"/>
                </a:cubicBezTo>
                <a:cubicBezTo>
                  <a:pt x="23292" y="200071"/>
                  <a:pt x="93671" y="128633"/>
                  <a:pt x="92084" y="98471"/>
                </a:cubicBezTo>
                <a:cubicBezTo>
                  <a:pt x="90497" y="68309"/>
                  <a:pt x="1067" y="-2071"/>
                  <a:pt x="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26E51CC-A9CC-5962-AB7F-A9DE53E47CD5}"/>
              </a:ext>
            </a:extLst>
          </p:cNvPr>
          <p:cNvSpPr/>
          <p:nvPr/>
        </p:nvSpPr>
        <p:spPr>
          <a:xfrm>
            <a:off x="6035405" y="7140180"/>
            <a:ext cx="223915" cy="78478"/>
          </a:xfrm>
          <a:custGeom>
            <a:avLst/>
            <a:gdLst>
              <a:gd name="connsiteX0" fmla="*/ 270 w 223915"/>
              <a:gd name="connsiteY0" fmla="*/ 25795 h 78478"/>
              <a:gd name="connsiteX1" fmla="*/ 136795 w 223915"/>
              <a:gd name="connsiteY1" fmla="*/ 67070 h 78478"/>
              <a:gd name="connsiteX2" fmla="*/ 117745 w 223915"/>
              <a:gd name="connsiteY2" fmla="*/ 73420 h 78478"/>
              <a:gd name="connsiteX3" fmla="*/ 222520 w 223915"/>
              <a:gd name="connsiteY3" fmla="*/ 395 h 78478"/>
              <a:gd name="connsiteX4" fmla="*/ 174895 w 223915"/>
              <a:gd name="connsiteY4" fmla="*/ 44845 h 78478"/>
              <a:gd name="connsiteX5" fmla="*/ 130445 w 223915"/>
              <a:gd name="connsiteY5" fmla="*/ 57545 h 78478"/>
              <a:gd name="connsiteX6" fmla="*/ 101870 w 223915"/>
              <a:gd name="connsiteY6" fmla="*/ 63895 h 78478"/>
              <a:gd name="connsiteX7" fmla="*/ 270 w 223915"/>
              <a:gd name="connsiteY7" fmla="*/ 25795 h 7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15" h="78478">
                <a:moveTo>
                  <a:pt x="270" y="25795"/>
                </a:moveTo>
                <a:cubicBezTo>
                  <a:pt x="6091" y="26324"/>
                  <a:pt x="136795" y="67070"/>
                  <a:pt x="136795" y="67070"/>
                </a:cubicBezTo>
                <a:cubicBezTo>
                  <a:pt x="156374" y="75008"/>
                  <a:pt x="103458" y="84533"/>
                  <a:pt x="117745" y="73420"/>
                </a:cubicBezTo>
                <a:cubicBezTo>
                  <a:pt x="132033" y="62308"/>
                  <a:pt x="212995" y="5158"/>
                  <a:pt x="222520" y="395"/>
                </a:cubicBezTo>
                <a:cubicBezTo>
                  <a:pt x="232045" y="-4368"/>
                  <a:pt x="190241" y="35320"/>
                  <a:pt x="174895" y="44845"/>
                </a:cubicBezTo>
                <a:cubicBezTo>
                  <a:pt x="159549" y="54370"/>
                  <a:pt x="142616" y="54370"/>
                  <a:pt x="130445" y="57545"/>
                </a:cubicBezTo>
                <a:cubicBezTo>
                  <a:pt x="118274" y="60720"/>
                  <a:pt x="119332" y="69187"/>
                  <a:pt x="101870" y="63895"/>
                </a:cubicBezTo>
                <a:cubicBezTo>
                  <a:pt x="84408" y="58603"/>
                  <a:pt x="-5551" y="25266"/>
                  <a:pt x="270" y="25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44D774BA-8AEB-423C-348A-91311C3E9FF5}"/>
              </a:ext>
            </a:extLst>
          </p:cNvPr>
          <p:cNvSpPr/>
          <p:nvPr/>
        </p:nvSpPr>
        <p:spPr>
          <a:xfrm>
            <a:off x="5937250" y="6969125"/>
            <a:ext cx="160439" cy="99183"/>
          </a:xfrm>
          <a:custGeom>
            <a:avLst/>
            <a:gdLst>
              <a:gd name="connsiteX0" fmla="*/ 0 w 160439"/>
              <a:gd name="connsiteY0" fmla="*/ 0 h 99183"/>
              <a:gd name="connsiteX1" fmla="*/ 155575 w 160439"/>
              <a:gd name="connsiteY1" fmla="*/ 95250 h 99183"/>
              <a:gd name="connsiteX2" fmla="*/ 111125 w 160439"/>
              <a:gd name="connsiteY2" fmla="*/ 73025 h 99183"/>
              <a:gd name="connsiteX3" fmla="*/ 0 w 160439"/>
              <a:gd name="connsiteY3" fmla="*/ 0 h 9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39" h="99183">
                <a:moveTo>
                  <a:pt x="0" y="0"/>
                </a:moveTo>
                <a:cubicBezTo>
                  <a:pt x="7408" y="3704"/>
                  <a:pt x="137054" y="83079"/>
                  <a:pt x="155575" y="95250"/>
                </a:cubicBezTo>
                <a:cubicBezTo>
                  <a:pt x="174096" y="107421"/>
                  <a:pt x="135467" y="88900"/>
                  <a:pt x="111125" y="730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3CC97A34-1D1D-2E40-D4BB-A1A04C8E5BF9}"/>
              </a:ext>
            </a:extLst>
          </p:cNvPr>
          <p:cNvSpPr/>
          <p:nvPr/>
        </p:nvSpPr>
        <p:spPr>
          <a:xfrm>
            <a:off x="6807972" y="7478486"/>
            <a:ext cx="570715" cy="303747"/>
          </a:xfrm>
          <a:custGeom>
            <a:avLst/>
            <a:gdLst>
              <a:gd name="connsiteX0" fmla="*/ 1042 w 570715"/>
              <a:gd name="connsiteY0" fmla="*/ 0 h 303747"/>
              <a:gd name="connsiteX1" fmla="*/ 40231 w 570715"/>
              <a:gd name="connsiteY1" fmla="*/ 107768 h 303747"/>
              <a:gd name="connsiteX2" fmla="*/ 147999 w 570715"/>
              <a:gd name="connsiteY2" fmla="*/ 182880 h 303747"/>
              <a:gd name="connsiteX3" fmla="*/ 141468 w 570715"/>
              <a:gd name="connsiteY3" fmla="*/ 166551 h 303747"/>
              <a:gd name="connsiteX4" fmla="*/ 298222 w 570715"/>
              <a:gd name="connsiteY4" fmla="*/ 238397 h 303747"/>
              <a:gd name="connsiteX5" fmla="*/ 213314 w 570715"/>
              <a:gd name="connsiteY5" fmla="*/ 222068 h 303747"/>
              <a:gd name="connsiteX6" fmla="*/ 448445 w 570715"/>
              <a:gd name="connsiteY6" fmla="*/ 267788 h 303747"/>
              <a:gd name="connsiteX7" fmla="*/ 566011 w 570715"/>
              <a:gd name="connsiteY7" fmla="*/ 303711 h 303747"/>
              <a:gd name="connsiteX8" fmla="*/ 294957 w 570715"/>
              <a:gd name="connsiteY8" fmla="*/ 261257 h 303747"/>
              <a:gd name="connsiteX9" fmla="*/ 53294 w 570715"/>
              <a:gd name="connsiteY9" fmla="*/ 120831 h 303747"/>
              <a:gd name="connsiteX10" fmla="*/ 95748 w 570715"/>
              <a:gd name="connsiteY10" fmla="*/ 120831 h 303747"/>
              <a:gd name="connsiteX11" fmla="*/ 76154 w 570715"/>
              <a:gd name="connsiteY11" fmla="*/ 107768 h 303747"/>
              <a:gd name="connsiteX12" fmla="*/ 1042 w 570715"/>
              <a:gd name="connsiteY12" fmla="*/ 0 h 30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0715" h="303747">
                <a:moveTo>
                  <a:pt x="1042" y="0"/>
                </a:moveTo>
                <a:cubicBezTo>
                  <a:pt x="-4945" y="0"/>
                  <a:pt x="15738" y="77288"/>
                  <a:pt x="40231" y="107768"/>
                </a:cubicBezTo>
                <a:cubicBezTo>
                  <a:pt x="64724" y="138248"/>
                  <a:pt x="147999" y="182880"/>
                  <a:pt x="147999" y="182880"/>
                </a:cubicBezTo>
                <a:cubicBezTo>
                  <a:pt x="164872" y="192677"/>
                  <a:pt x="116431" y="157298"/>
                  <a:pt x="141468" y="166551"/>
                </a:cubicBezTo>
                <a:cubicBezTo>
                  <a:pt x="166505" y="175804"/>
                  <a:pt x="286248" y="229144"/>
                  <a:pt x="298222" y="238397"/>
                </a:cubicBezTo>
                <a:cubicBezTo>
                  <a:pt x="310196" y="247650"/>
                  <a:pt x="213314" y="222068"/>
                  <a:pt x="213314" y="222068"/>
                </a:cubicBezTo>
                <a:cubicBezTo>
                  <a:pt x="238351" y="226966"/>
                  <a:pt x="389662" y="254181"/>
                  <a:pt x="448445" y="267788"/>
                </a:cubicBezTo>
                <a:cubicBezTo>
                  <a:pt x="507228" y="281395"/>
                  <a:pt x="591592" y="304799"/>
                  <a:pt x="566011" y="303711"/>
                </a:cubicBezTo>
                <a:cubicBezTo>
                  <a:pt x="540430" y="302623"/>
                  <a:pt x="380410" y="291737"/>
                  <a:pt x="294957" y="261257"/>
                </a:cubicBezTo>
                <a:cubicBezTo>
                  <a:pt x="209504" y="230777"/>
                  <a:pt x="86496" y="144235"/>
                  <a:pt x="53294" y="120831"/>
                </a:cubicBezTo>
                <a:cubicBezTo>
                  <a:pt x="20093" y="97427"/>
                  <a:pt x="91938" y="123008"/>
                  <a:pt x="95748" y="120831"/>
                </a:cubicBezTo>
                <a:cubicBezTo>
                  <a:pt x="99558" y="118654"/>
                  <a:pt x="88672" y="123552"/>
                  <a:pt x="76154" y="107768"/>
                </a:cubicBezTo>
                <a:cubicBezTo>
                  <a:pt x="63636" y="91984"/>
                  <a:pt x="7029" y="0"/>
                  <a:pt x="10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3501D09-A12D-65F6-1BDD-5F3DE9BE7D7B}"/>
              </a:ext>
            </a:extLst>
          </p:cNvPr>
          <p:cNvSpPr/>
          <p:nvPr/>
        </p:nvSpPr>
        <p:spPr>
          <a:xfrm>
            <a:off x="6850796" y="7579697"/>
            <a:ext cx="168058" cy="105138"/>
          </a:xfrm>
          <a:custGeom>
            <a:avLst/>
            <a:gdLst>
              <a:gd name="connsiteX0" fmla="*/ 673 w 168058"/>
              <a:gd name="connsiteY0" fmla="*/ 26 h 105138"/>
              <a:gd name="connsiteX1" fmla="*/ 163958 w 168058"/>
              <a:gd name="connsiteY1" fmla="*/ 97997 h 105138"/>
              <a:gd name="connsiteX2" fmla="*/ 108441 w 168058"/>
              <a:gd name="connsiteY2" fmla="*/ 88200 h 105138"/>
              <a:gd name="connsiteX3" fmla="*/ 673 w 168058"/>
              <a:gd name="connsiteY3" fmla="*/ 26 h 10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58" h="105138">
                <a:moveTo>
                  <a:pt x="673" y="26"/>
                </a:moveTo>
                <a:cubicBezTo>
                  <a:pt x="9926" y="1659"/>
                  <a:pt x="145997" y="83301"/>
                  <a:pt x="163958" y="97997"/>
                </a:cubicBezTo>
                <a:cubicBezTo>
                  <a:pt x="181919" y="112693"/>
                  <a:pt x="136744" y="102351"/>
                  <a:pt x="108441" y="88200"/>
                </a:cubicBezTo>
                <a:cubicBezTo>
                  <a:pt x="80138" y="74049"/>
                  <a:pt x="-8580" y="-1607"/>
                  <a:pt x="6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36ADE9FC-E9A5-DF83-FE40-D354C4ED6403}"/>
              </a:ext>
            </a:extLst>
          </p:cNvPr>
          <p:cNvSpPr/>
          <p:nvPr/>
        </p:nvSpPr>
        <p:spPr>
          <a:xfrm>
            <a:off x="7125109" y="7455547"/>
            <a:ext cx="805864" cy="60029"/>
          </a:xfrm>
          <a:custGeom>
            <a:avLst/>
            <a:gdLst>
              <a:gd name="connsiteX0" fmla="*/ 680 w 805864"/>
              <a:gd name="connsiteY0" fmla="*/ 79 h 60029"/>
              <a:gd name="connsiteX1" fmla="*/ 271734 w 805864"/>
              <a:gd name="connsiteY1" fmla="*/ 58862 h 60029"/>
              <a:gd name="connsiteX2" fmla="*/ 212951 w 805864"/>
              <a:gd name="connsiteY2" fmla="*/ 39267 h 60029"/>
              <a:gd name="connsiteX3" fmla="*/ 516662 w 805864"/>
              <a:gd name="connsiteY3" fmla="*/ 39267 h 60029"/>
              <a:gd name="connsiteX4" fmla="*/ 800780 w 805864"/>
              <a:gd name="connsiteY4" fmla="*/ 32736 h 60029"/>
              <a:gd name="connsiteX5" fmla="*/ 265202 w 805864"/>
              <a:gd name="connsiteY5" fmla="*/ 58862 h 60029"/>
              <a:gd name="connsiteX6" fmla="*/ 297860 w 805864"/>
              <a:gd name="connsiteY6" fmla="*/ 39267 h 60029"/>
              <a:gd name="connsiteX7" fmla="*/ 137840 w 805864"/>
              <a:gd name="connsiteY7" fmla="*/ 45799 h 60029"/>
              <a:gd name="connsiteX8" fmla="*/ 193357 w 805864"/>
              <a:gd name="connsiteY8" fmla="*/ 45799 h 60029"/>
              <a:gd name="connsiteX9" fmla="*/ 680 w 805864"/>
              <a:gd name="connsiteY9" fmla="*/ 79 h 6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864" h="60029">
                <a:moveTo>
                  <a:pt x="680" y="79"/>
                </a:moveTo>
                <a:cubicBezTo>
                  <a:pt x="13743" y="2256"/>
                  <a:pt x="236356" y="52331"/>
                  <a:pt x="271734" y="58862"/>
                </a:cubicBezTo>
                <a:cubicBezTo>
                  <a:pt x="307112" y="65393"/>
                  <a:pt x="172130" y="42533"/>
                  <a:pt x="212951" y="39267"/>
                </a:cubicBezTo>
                <a:cubicBezTo>
                  <a:pt x="253772" y="36001"/>
                  <a:pt x="418691" y="40355"/>
                  <a:pt x="516662" y="39267"/>
                </a:cubicBezTo>
                <a:cubicBezTo>
                  <a:pt x="614633" y="38179"/>
                  <a:pt x="842690" y="29470"/>
                  <a:pt x="800780" y="32736"/>
                </a:cubicBezTo>
                <a:cubicBezTo>
                  <a:pt x="758870" y="36002"/>
                  <a:pt x="349022" y="57774"/>
                  <a:pt x="265202" y="58862"/>
                </a:cubicBezTo>
                <a:cubicBezTo>
                  <a:pt x="181382" y="59951"/>
                  <a:pt x="319087" y="41444"/>
                  <a:pt x="297860" y="39267"/>
                </a:cubicBezTo>
                <a:cubicBezTo>
                  <a:pt x="276633" y="37090"/>
                  <a:pt x="155257" y="44710"/>
                  <a:pt x="137840" y="45799"/>
                </a:cubicBezTo>
                <a:cubicBezTo>
                  <a:pt x="120423" y="46888"/>
                  <a:pt x="220027" y="50698"/>
                  <a:pt x="193357" y="45799"/>
                </a:cubicBezTo>
                <a:cubicBezTo>
                  <a:pt x="166687" y="40900"/>
                  <a:pt x="-12383" y="-2098"/>
                  <a:pt x="68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34751C21-DE4C-FB15-A84B-9C654D93CA8E}"/>
              </a:ext>
            </a:extLst>
          </p:cNvPr>
          <p:cNvSpPr/>
          <p:nvPr/>
        </p:nvSpPr>
        <p:spPr>
          <a:xfrm>
            <a:off x="6828609" y="7494814"/>
            <a:ext cx="250886" cy="88081"/>
          </a:xfrm>
          <a:custGeom>
            <a:avLst/>
            <a:gdLst>
              <a:gd name="connsiteX0" fmla="*/ 0 w 250886"/>
              <a:gd name="connsiteY0" fmla="*/ 0 h 88081"/>
              <a:gd name="connsiteX1" fmla="*/ 241662 w 250886"/>
              <a:gd name="connsiteY1" fmla="*/ 81643 h 88081"/>
              <a:gd name="connsiteX2" fmla="*/ 192677 w 250886"/>
              <a:gd name="connsiteY2" fmla="*/ 78377 h 88081"/>
              <a:gd name="connsiteX3" fmla="*/ 117565 w 250886"/>
              <a:gd name="connsiteY3" fmla="*/ 42455 h 88081"/>
              <a:gd name="connsiteX4" fmla="*/ 0 w 250886"/>
              <a:gd name="connsiteY4" fmla="*/ 0 h 8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86" h="88081">
                <a:moveTo>
                  <a:pt x="0" y="0"/>
                </a:moveTo>
                <a:cubicBezTo>
                  <a:pt x="104774" y="34290"/>
                  <a:pt x="209549" y="68580"/>
                  <a:pt x="241662" y="81643"/>
                </a:cubicBezTo>
                <a:cubicBezTo>
                  <a:pt x="273775" y="94706"/>
                  <a:pt x="213360" y="84908"/>
                  <a:pt x="192677" y="78377"/>
                </a:cubicBezTo>
                <a:cubicBezTo>
                  <a:pt x="171994" y="71846"/>
                  <a:pt x="117565" y="42455"/>
                  <a:pt x="117565" y="4245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DDE4926E-9261-7C5D-5556-0AF62D6B3D4C}"/>
              </a:ext>
            </a:extLst>
          </p:cNvPr>
          <p:cNvSpPr/>
          <p:nvPr/>
        </p:nvSpPr>
        <p:spPr>
          <a:xfrm>
            <a:off x="6952673" y="7543727"/>
            <a:ext cx="147134" cy="153596"/>
          </a:xfrm>
          <a:custGeom>
            <a:avLst/>
            <a:gdLst>
              <a:gd name="connsiteX0" fmla="*/ 33 w 147134"/>
              <a:gd name="connsiteY0" fmla="*/ 73 h 153596"/>
              <a:gd name="connsiteX1" fmla="*/ 84941 w 147134"/>
              <a:gd name="connsiteY1" fmla="*/ 91513 h 153596"/>
              <a:gd name="connsiteX2" fmla="*/ 114333 w 147134"/>
              <a:gd name="connsiteY2" fmla="*/ 42527 h 153596"/>
              <a:gd name="connsiteX3" fmla="*/ 146990 w 147134"/>
              <a:gd name="connsiteY3" fmla="*/ 153562 h 153596"/>
              <a:gd name="connsiteX4" fmla="*/ 124130 w 147134"/>
              <a:gd name="connsiteY4" fmla="*/ 29464 h 153596"/>
              <a:gd name="connsiteX5" fmla="*/ 75144 w 147134"/>
              <a:gd name="connsiteY5" fmla="*/ 75184 h 153596"/>
              <a:gd name="connsiteX6" fmla="*/ 33 w 147134"/>
              <a:gd name="connsiteY6" fmla="*/ 73 h 15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34" h="153596">
                <a:moveTo>
                  <a:pt x="33" y="73"/>
                </a:moveTo>
                <a:cubicBezTo>
                  <a:pt x="1666" y="2794"/>
                  <a:pt x="65891" y="84437"/>
                  <a:pt x="84941" y="91513"/>
                </a:cubicBezTo>
                <a:cubicBezTo>
                  <a:pt x="103991" y="98589"/>
                  <a:pt x="103992" y="32186"/>
                  <a:pt x="114333" y="42527"/>
                </a:cubicBezTo>
                <a:cubicBezTo>
                  <a:pt x="124674" y="52868"/>
                  <a:pt x="145357" y="155739"/>
                  <a:pt x="146990" y="153562"/>
                </a:cubicBezTo>
                <a:cubicBezTo>
                  <a:pt x="148623" y="151385"/>
                  <a:pt x="136104" y="42527"/>
                  <a:pt x="124130" y="29464"/>
                </a:cubicBezTo>
                <a:cubicBezTo>
                  <a:pt x="112156" y="16401"/>
                  <a:pt x="92561" y="79538"/>
                  <a:pt x="75144" y="75184"/>
                </a:cubicBezTo>
                <a:cubicBezTo>
                  <a:pt x="57727" y="70830"/>
                  <a:pt x="-1600" y="-2648"/>
                  <a:pt x="3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1E70CC6A-C3CF-1CCB-ECCF-786D485521BE}"/>
              </a:ext>
            </a:extLst>
          </p:cNvPr>
          <p:cNvSpPr/>
          <p:nvPr/>
        </p:nvSpPr>
        <p:spPr>
          <a:xfrm>
            <a:off x="7439297" y="7511084"/>
            <a:ext cx="454621" cy="19653"/>
          </a:xfrm>
          <a:custGeom>
            <a:avLst/>
            <a:gdLst>
              <a:gd name="connsiteX0" fmla="*/ 0 w 454621"/>
              <a:gd name="connsiteY0" fmla="*/ 19653 h 19653"/>
              <a:gd name="connsiteX1" fmla="*/ 450669 w 454621"/>
              <a:gd name="connsiteY1" fmla="*/ 59 h 19653"/>
              <a:gd name="connsiteX2" fmla="*/ 231866 w 454621"/>
              <a:gd name="connsiteY2" fmla="*/ 13122 h 19653"/>
              <a:gd name="connsiteX3" fmla="*/ 0 w 454621"/>
              <a:gd name="connsiteY3" fmla="*/ 19653 h 1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21" h="19653">
                <a:moveTo>
                  <a:pt x="0" y="19653"/>
                </a:moveTo>
                <a:lnTo>
                  <a:pt x="450669" y="59"/>
                </a:lnTo>
                <a:cubicBezTo>
                  <a:pt x="489313" y="-1030"/>
                  <a:pt x="231866" y="13122"/>
                  <a:pt x="231866" y="13122"/>
                </a:cubicBezTo>
                <a:lnTo>
                  <a:pt x="0" y="196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3E80E7A4-8F2A-67E5-35EE-D85BBEDA54AA}"/>
              </a:ext>
            </a:extLst>
          </p:cNvPr>
          <p:cNvSpPr/>
          <p:nvPr/>
        </p:nvSpPr>
        <p:spPr>
          <a:xfrm>
            <a:off x="7566636" y="7540494"/>
            <a:ext cx="346411" cy="67530"/>
          </a:xfrm>
          <a:custGeom>
            <a:avLst/>
            <a:gdLst>
              <a:gd name="connsiteX0" fmla="*/ 346190 w 346411"/>
              <a:gd name="connsiteY0" fmla="*/ 40 h 67530"/>
              <a:gd name="connsiteX1" fmla="*/ 166575 w 346411"/>
              <a:gd name="connsiteY1" fmla="*/ 55557 h 67530"/>
              <a:gd name="connsiteX2" fmla="*/ 212295 w 346411"/>
              <a:gd name="connsiteY2" fmla="*/ 55557 h 67530"/>
              <a:gd name="connsiteX3" fmla="*/ 24 w 346411"/>
              <a:gd name="connsiteY3" fmla="*/ 52292 h 67530"/>
              <a:gd name="connsiteX4" fmla="*/ 199233 w 346411"/>
              <a:gd name="connsiteY4" fmla="*/ 65355 h 67530"/>
              <a:gd name="connsiteX5" fmla="*/ 346190 w 346411"/>
              <a:gd name="connsiteY5" fmla="*/ 40 h 6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411" h="67530">
                <a:moveTo>
                  <a:pt x="346190" y="40"/>
                </a:moveTo>
                <a:cubicBezTo>
                  <a:pt x="340747" y="-1593"/>
                  <a:pt x="188891" y="46304"/>
                  <a:pt x="166575" y="55557"/>
                </a:cubicBezTo>
                <a:cubicBezTo>
                  <a:pt x="144259" y="64810"/>
                  <a:pt x="212295" y="55557"/>
                  <a:pt x="212295" y="55557"/>
                </a:cubicBezTo>
                <a:lnTo>
                  <a:pt x="24" y="52292"/>
                </a:lnTo>
                <a:cubicBezTo>
                  <a:pt x="-2153" y="53925"/>
                  <a:pt x="143171" y="74064"/>
                  <a:pt x="199233" y="65355"/>
                </a:cubicBezTo>
                <a:cubicBezTo>
                  <a:pt x="255294" y="56646"/>
                  <a:pt x="351633" y="1673"/>
                  <a:pt x="34619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3E1575D-63DE-2BFF-498E-556DD73CD66F}"/>
              </a:ext>
            </a:extLst>
          </p:cNvPr>
          <p:cNvSpPr/>
          <p:nvPr/>
        </p:nvSpPr>
        <p:spPr>
          <a:xfrm>
            <a:off x="7422918" y="7537269"/>
            <a:ext cx="52773" cy="179614"/>
          </a:xfrm>
          <a:custGeom>
            <a:avLst/>
            <a:gdLst>
              <a:gd name="connsiteX0" fmla="*/ 51 w 52773"/>
              <a:gd name="connsiteY0" fmla="*/ 0 h 179614"/>
              <a:gd name="connsiteX1" fmla="*/ 42505 w 52773"/>
              <a:gd name="connsiteY1" fmla="*/ 71845 h 179614"/>
              <a:gd name="connsiteX2" fmla="*/ 39239 w 52773"/>
              <a:gd name="connsiteY2" fmla="*/ 179614 h 179614"/>
              <a:gd name="connsiteX3" fmla="*/ 52302 w 52773"/>
              <a:gd name="connsiteY3" fmla="*/ 71845 h 179614"/>
              <a:gd name="connsiteX4" fmla="*/ 51 w 52773"/>
              <a:gd name="connsiteY4" fmla="*/ 0 h 17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3" h="179614">
                <a:moveTo>
                  <a:pt x="51" y="0"/>
                </a:moveTo>
                <a:cubicBezTo>
                  <a:pt x="-1582" y="0"/>
                  <a:pt x="35974" y="41909"/>
                  <a:pt x="42505" y="71845"/>
                </a:cubicBezTo>
                <a:cubicBezTo>
                  <a:pt x="49036" y="101781"/>
                  <a:pt x="37606" y="179614"/>
                  <a:pt x="39239" y="179614"/>
                </a:cubicBezTo>
                <a:cubicBezTo>
                  <a:pt x="40872" y="179614"/>
                  <a:pt x="55568" y="99604"/>
                  <a:pt x="52302" y="71845"/>
                </a:cubicBezTo>
                <a:cubicBezTo>
                  <a:pt x="49036" y="44086"/>
                  <a:pt x="1684" y="0"/>
                  <a:pt x="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C70813DF-1A3E-588D-8DB9-F44084A77864}"/>
              </a:ext>
            </a:extLst>
          </p:cNvPr>
          <p:cNvSpPr/>
          <p:nvPr/>
        </p:nvSpPr>
        <p:spPr>
          <a:xfrm>
            <a:off x="7118715" y="7467659"/>
            <a:ext cx="232413" cy="236252"/>
          </a:xfrm>
          <a:custGeom>
            <a:avLst/>
            <a:gdLst>
              <a:gd name="connsiteX0" fmla="*/ 542 w 232413"/>
              <a:gd name="connsiteY0" fmla="*/ 1030 h 236252"/>
              <a:gd name="connsiteX1" fmla="*/ 118108 w 232413"/>
              <a:gd name="connsiteY1" fmla="*/ 43484 h 236252"/>
              <a:gd name="connsiteX2" fmla="*/ 167094 w 232413"/>
              <a:gd name="connsiteY2" fmla="*/ 112064 h 236252"/>
              <a:gd name="connsiteX3" fmla="*/ 167094 w 232413"/>
              <a:gd name="connsiteY3" fmla="*/ 72875 h 236252"/>
              <a:gd name="connsiteX4" fmla="*/ 209548 w 232413"/>
              <a:gd name="connsiteY4" fmla="*/ 190441 h 236252"/>
              <a:gd name="connsiteX5" fmla="*/ 183422 w 232413"/>
              <a:gd name="connsiteY5" fmla="*/ 138190 h 236252"/>
              <a:gd name="connsiteX6" fmla="*/ 232408 w 232413"/>
              <a:gd name="connsiteY6" fmla="*/ 236161 h 236252"/>
              <a:gd name="connsiteX7" fmla="*/ 186688 w 232413"/>
              <a:gd name="connsiteY7" fmla="*/ 154518 h 236252"/>
              <a:gd name="connsiteX8" fmla="*/ 183422 w 232413"/>
              <a:gd name="connsiteY8" fmla="*/ 82672 h 236252"/>
              <a:gd name="connsiteX9" fmla="*/ 140968 w 232413"/>
              <a:gd name="connsiteY9" fmla="*/ 53281 h 236252"/>
              <a:gd name="connsiteX10" fmla="*/ 170359 w 232413"/>
              <a:gd name="connsiteY10" fmla="*/ 85938 h 236252"/>
              <a:gd name="connsiteX11" fmla="*/ 542 w 232413"/>
              <a:gd name="connsiteY11" fmla="*/ 1030 h 23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413" h="236252">
                <a:moveTo>
                  <a:pt x="542" y="1030"/>
                </a:moveTo>
                <a:cubicBezTo>
                  <a:pt x="-8166" y="-6046"/>
                  <a:pt x="90349" y="24978"/>
                  <a:pt x="118108" y="43484"/>
                </a:cubicBezTo>
                <a:cubicBezTo>
                  <a:pt x="145867" y="61990"/>
                  <a:pt x="158930" y="107166"/>
                  <a:pt x="167094" y="112064"/>
                </a:cubicBezTo>
                <a:cubicBezTo>
                  <a:pt x="175258" y="116962"/>
                  <a:pt x="160018" y="59812"/>
                  <a:pt x="167094" y="72875"/>
                </a:cubicBezTo>
                <a:cubicBezTo>
                  <a:pt x="174170" y="85938"/>
                  <a:pt x="206827" y="179555"/>
                  <a:pt x="209548" y="190441"/>
                </a:cubicBezTo>
                <a:cubicBezTo>
                  <a:pt x="212269" y="201327"/>
                  <a:pt x="183422" y="138190"/>
                  <a:pt x="183422" y="138190"/>
                </a:cubicBezTo>
                <a:cubicBezTo>
                  <a:pt x="187232" y="145810"/>
                  <a:pt x="231864" y="233440"/>
                  <a:pt x="232408" y="236161"/>
                </a:cubicBezTo>
                <a:cubicBezTo>
                  <a:pt x="232952" y="238882"/>
                  <a:pt x="194852" y="180099"/>
                  <a:pt x="186688" y="154518"/>
                </a:cubicBezTo>
                <a:cubicBezTo>
                  <a:pt x="178524" y="128937"/>
                  <a:pt x="191042" y="99545"/>
                  <a:pt x="183422" y="82672"/>
                </a:cubicBezTo>
                <a:cubicBezTo>
                  <a:pt x="175802" y="65799"/>
                  <a:pt x="143145" y="52737"/>
                  <a:pt x="140968" y="53281"/>
                </a:cubicBezTo>
                <a:cubicBezTo>
                  <a:pt x="138791" y="53825"/>
                  <a:pt x="187232" y="93558"/>
                  <a:pt x="170359" y="85938"/>
                </a:cubicBezTo>
                <a:cubicBezTo>
                  <a:pt x="153486" y="78318"/>
                  <a:pt x="9250" y="8106"/>
                  <a:pt x="542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BBD4633-B08A-2FD8-23E9-9FAF16DA439F}"/>
              </a:ext>
            </a:extLst>
          </p:cNvPr>
          <p:cNvSpPr/>
          <p:nvPr/>
        </p:nvSpPr>
        <p:spPr>
          <a:xfrm>
            <a:off x="7112716" y="7540328"/>
            <a:ext cx="205931" cy="158377"/>
          </a:xfrm>
          <a:custGeom>
            <a:avLst/>
            <a:gdLst>
              <a:gd name="connsiteX0" fmla="*/ 10 w 205931"/>
              <a:gd name="connsiteY0" fmla="*/ 206 h 158377"/>
              <a:gd name="connsiteX1" fmla="*/ 111044 w 205931"/>
              <a:gd name="connsiteY1" fmla="*/ 75318 h 158377"/>
              <a:gd name="connsiteX2" fmla="*/ 68590 w 205931"/>
              <a:gd name="connsiteY2" fmla="*/ 85115 h 158377"/>
              <a:gd name="connsiteX3" fmla="*/ 176358 w 205931"/>
              <a:gd name="connsiteY3" fmla="*/ 127569 h 158377"/>
              <a:gd name="connsiteX4" fmla="*/ 202484 w 205931"/>
              <a:gd name="connsiteY4" fmla="*/ 156961 h 158377"/>
              <a:gd name="connsiteX5" fmla="*/ 114310 w 205931"/>
              <a:gd name="connsiteY5" fmla="*/ 81849 h 158377"/>
              <a:gd name="connsiteX6" fmla="*/ 146967 w 205931"/>
              <a:gd name="connsiteY6" fmla="*/ 42661 h 158377"/>
              <a:gd name="connsiteX7" fmla="*/ 104513 w 205931"/>
              <a:gd name="connsiteY7" fmla="*/ 52458 h 158377"/>
              <a:gd name="connsiteX8" fmla="*/ 10 w 205931"/>
              <a:gd name="connsiteY8" fmla="*/ 206 h 15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931" h="158377">
                <a:moveTo>
                  <a:pt x="10" y="206"/>
                </a:moveTo>
                <a:cubicBezTo>
                  <a:pt x="1099" y="4016"/>
                  <a:pt x="99614" y="61167"/>
                  <a:pt x="111044" y="75318"/>
                </a:cubicBezTo>
                <a:cubicBezTo>
                  <a:pt x="122474" y="89470"/>
                  <a:pt x="57704" y="76407"/>
                  <a:pt x="68590" y="85115"/>
                </a:cubicBezTo>
                <a:cubicBezTo>
                  <a:pt x="79476" y="93823"/>
                  <a:pt x="154042" y="115595"/>
                  <a:pt x="176358" y="127569"/>
                </a:cubicBezTo>
                <a:cubicBezTo>
                  <a:pt x="198674" y="139543"/>
                  <a:pt x="212825" y="164581"/>
                  <a:pt x="202484" y="156961"/>
                </a:cubicBezTo>
                <a:cubicBezTo>
                  <a:pt x="192143" y="149341"/>
                  <a:pt x="123563" y="100899"/>
                  <a:pt x="114310" y="81849"/>
                </a:cubicBezTo>
                <a:cubicBezTo>
                  <a:pt x="105057" y="62799"/>
                  <a:pt x="148600" y="47559"/>
                  <a:pt x="146967" y="42661"/>
                </a:cubicBezTo>
                <a:cubicBezTo>
                  <a:pt x="145334" y="37763"/>
                  <a:pt x="126284" y="58445"/>
                  <a:pt x="104513" y="52458"/>
                </a:cubicBezTo>
                <a:cubicBezTo>
                  <a:pt x="82742" y="46471"/>
                  <a:pt x="-1079" y="-3604"/>
                  <a:pt x="10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217A12D7-DF81-D002-5297-F127BE6F8338}"/>
              </a:ext>
            </a:extLst>
          </p:cNvPr>
          <p:cNvSpPr/>
          <p:nvPr/>
        </p:nvSpPr>
        <p:spPr>
          <a:xfrm>
            <a:off x="7040246" y="7654124"/>
            <a:ext cx="325972" cy="106043"/>
          </a:xfrm>
          <a:custGeom>
            <a:avLst/>
            <a:gdLst>
              <a:gd name="connsiteX0" fmla="*/ 634 w 325972"/>
              <a:gd name="connsiteY0" fmla="*/ 26836 h 106043"/>
              <a:gd name="connsiteX1" fmla="*/ 118200 w 325972"/>
              <a:gd name="connsiteY1" fmla="*/ 30102 h 106043"/>
              <a:gd name="connsiteX2" fmla="*/ 320674 w 325972"/>
              <a:gd name="connsiteY2" fmla="*/ 105213 h 106043"/>
              <a:gd name="connsiteX3" fmla="*/ 255360 w 325972"/>
              <a:gd name="connsiteY3" fmla="*/ 66025 h 106043"/>
              <a:gd name="connsiteX4" fmla="*/ 131263 w 325972"/>
              <a:gd name="connsiteY4" fmla="*/ 710 h 106043"/>
              <a:gd name="connsiteX5" fmla="*/ 167185 w 325972"/>
              <a:gd name="connsiteY5" fmla="*/ 30102 h 106043"/>
              <a:gd name="connsiteX6" fmla="*/ 634 w 325972"/>
              <a:gd name="connsiteY6" fmla="*/ 26836 h 10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72" h="106043">
                <a:moveTo>
                  <a:pt x="634" y="26836"/>
                </a:moveTo>
                <a:cubicBezTo>
                  <a:pt x="-7530" y="26836"/>
                  <a:pt x="64860" y="17039"/>
                  <a:pt x="118200" y="30102"/>
                </a:cubicBezTo>
                <a:cubicBezTo>
                  <a:pt x="171540" y="43165"/>
                  <a:pt x="297814" y="99226"/>
                  <a:pt x="320674" y="105213"/>
                </a:cubicBezTo>
                <a:cubicBezTo>
                  <a:pt x="343534" y="111200"/>
                  <a:pt x="286929" y="83442"/>
                  <a:pt x="255360" y="66025"/>
                </a:cubicBezTo>
                <a:cubicBezTo>
                  <a:pt x="223792" y="48608"/>
                  <a:pt x="145959" y="6697"/>
                  <a:pt x="131263" y="710"/>
                </a:cubicBezTo>
                <a:cubicBezTo>
                  <a:pt x="116567" y="-5277"/>
                  <a:pt x="186235" y="28469"/>
                  <a:pt x="167185" y="30102"/>
                </a:cubicBezTo>
                <a:cubicBezTo>
                  <a:pt x="148135" y="31735"/>
                  <a:pt x="8798" y="26836"/>
                  <a:pt x="634" y="26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C70D73BA-1A1E-5247-D007-5A69372C2CBE}"/>
              </a:ext>
            </a:extLst>
          </p:cNvPr>
          <p:cNvSpPr/>
          <p:nvPr/>
        </p:nvSpPr>
        <p:spPr>
          <a:xfrm>
            <a:off x="6661996" y="7282475"/>
            <a:ext cx="444502" cy="235808"/>
          </a:xfrm>
          <a:custGeom>
            <a:avLst/>
            <a:gdLst>
              <a:gd name="connsiteX0" fmla="*/ 61 w 444502"/>
              <a:gd name="connsiteY0" fmla="*/ 68 h 235808"/>
              <a:gd name="connsiteX1" fmla="*/ 231927 w 444502"/>
              <a:gd name="connsiteY1" fmla="*/ 71914 h 235808"/>
              <a:gd name="connsiteX2" fmla="*/ 362555 w 444502"/>
              <a:gd name="connsiteY2" fmla="*/ 124165 h 235808"/>
              <a:gd name="connsiteX3" fmla="*/ 339695 w 444502"/>
              <a:gd name="connsiteY3" fmla="*/ 94774 h 235808"/>
              <a:gd name="connsiteX4" fmla="*/ 411541 w 444502"/>
              <a:gd name="connsiteY4" fmla="*/ 150291 h 235808"/>
              <a:gd name="connsiteX5" fmla="*/ 444198 w 444502"/>
              <a:gd name="connsiteY5" fmla="*/ 235199 h 235808"/>
              <a:gd name="connsiteX6" fmla="*/ 427870 w 444502"/>
              <a:gd name="connsiteY6" fmla="*/ 186214 h 235808"/>
              <a:gd name="connsiteX7" fmla="*/ 427870 w 444502"/>
              <a:gd name="connsiteY7" fmla="*/ 143759 h 235808"/>
              <a:gd name="connsiteX8" fmla="*/ 228661 w 444502"/>
              <a:gd name="connsiteY8" fmla="*/ 58851 h 235808"/>
              <a:gd name="connsiteX9" fmla="*/ 205801 w 444502"/>
              <a:gd name="connsiteY9" fmla="*/ 52319 h 235808"/>
              <a:gd name="connsiteX10" fmla="*/ 254787 w 444502"/>
              <a:gd name="connsiteY10" fmla="*/ 58851 h 235808"/>
              <a:gd name="connsiteX11" fmla="*/ 61 w 444502"/>
              <a:gd name="connsiteY11" fmla="*/ 68 h 2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502" h="235808">
                <a:moveTo>
                  <a:pt x="61" y="68"/>
                </a:moveTo>
                <a:cubicBezTo>
                  <a:pt x="-3749" y="2245"/>
                  <a:pt x="171511" y="51231"/>
                  <a:pt x="231927" y="71914"/>
                </a:cubicBezTo>
                <a:cubicBezTo>
                  <a:pt x="292343" y="92597"/>
                  <a:pt x="344594" y="120355"/>
                  <a:pt x="362555" y="124165"/>
                </a:cubicBezTo>
                <a:cubicBezTo>
                  <a:pt x="380516" y="127975"/>
                  <a:pt x="331531" y="90420"/>
                  <a:pt x="339695" y="94774"/>
                </a:cubicBezTo>
                <a:cubicBezTo>
                  <a:pt x="347859" y="99128"/>
                  <a:pt x="394124" y="126887"/>
                  <a:pt x="411541" y="150291"/>
                </a:cubicBezTo>
                <a:cubicBezTo>
                  <a:pt x="428958" y="173695"/>
                  <a:pt x="441477" y="229212"/>
                  <a:pt x="444198" y="235199"/>
                </a:cubicBezTo>
                <a:cubicBezTo>
                  <a:pt x="446920" y="241186"/>
                  <a:pt x="430591" y="201454"/>
                  <a:pt x="427870" y="186214"/>
                </a:cubicBezTo>
                <a:cubicBezTo>
                  <a:pt x="425149" y="170974"/>
                  <a:pt x="461071" y="164986"/>
                  <a:pt x="427870" y="143759"/>
                </a:cubicBezTo>
                <a:cubicBezTo>
                  <a:pt x="394669" y="122532"/>
                  <a:pt x="265672" y="74091"/>
                  <a:pt x="228661" y="58851"/>
                </a:cubicBezTo>
                <a:cubicBezTo>
                  <a:pt x="191650" y="43611"/>
                  <a:pt x="201447" y="52319"/>
                  <a:pt x="205801" y="52319"/>
                </a:cubicBezTo>
                <a:cubicBezTo>
                  <a:pt x="210155" y="52319"/>
                  <a:pt x="285267" y="69192"/>
                  <a:pt x="254787" y="58851"/>
                </a:cubicBezTo>
                <a:cubicBezTo>
                  <a:pt x="224307" y="48510"/>
                  <a:pt x="3871" y="-2109"/>
                  <a:pt x="6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811F8803-FE57-9D15-BBB4-E048761A453D}"/>
              </a:ext>
            </a:extLst>
          </p:cNvPr>
          <p:cNvSpPr/>
          <p:nvPr/>
        </p:nvSpPr>
        <p:spPr>
          <a:xfrm>
            <a:off x="6632528" y="7276001"/>
            <a:ext cx="395484" cy="269606"/>
          </a:xfrm>
          <a:custGeom>
            <a:avLst/>
            <a:gdLst>
              <a:gd name="connsiteX0" fmla="*/ 138 w 395484"/>
              <a:gd name="connsiteY0" fmla="*/ 10 h 269606"/>
              <a:gd name="connsiteX1" fmla="*/ 68718 w 395484"/>
              <a:gd name="connsiteY1" fmla="*/ 111045 h 269606"/>
              <a:gd name="connsiteX2" fmla="*/ 179752 w 395484"/>
              <a:gd name="connsiteY2" fmla="*/ 173093 h 269606"/>
              <a:gd name="connsiteX3" fmla="*/ 346303 w 395484"/>
              <a:gd name="connsiteY3" fmla="*/ 241673 h 269606"/>
              <a:gd name="connsiteX4" fmla="*/ 392023 w 395484"/>
              <a:gd name="connsiteY4" fmla="*/ 267799 h 269606"/>
              <a:gd name="connsiteX5" fmla="*/ 271192 w 395484"/>
              <a:gd name="connsiteY5" fmla="*/ 195953 h 269606"/>
              <a:gd name="connsiteX6" fmla="*/ 120969 w 395484"/>
              <a:gd name="connsiteY6" fmla="*/ 156765 h 269606"/>
              <a:gd name="connsiteX7" fmla="*/ 52389 w 395484"/>
              <a:gd name="connsiteY7" fmla="*/ 117576 h 269606"/>
              <a:gd name="connsiteX8" fmla="*/ 138 w 395484"/>
              <a:gd name="connsiteY8" fmla="*/ 10 h 26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" h="269606">
                <a:moveTo>
                  <a:pt x="138" y="10"/>
                </a:moveTo>
                <a:cubicBezTo>
                  <a:pt x="2860" y="-1079"/>
                  <a:pt x="38782" y="82198"/>
                  <a:pt x="68718" y="111045"/>
                </a:cubicBezTo>
                <a:cubicBezTo>
                  <a:pt x="98654" y="139892"/>
                  <a:pt x="133488" y="151322"/>
                  <a:pt x="179752" y="173093"/>
                </a:cubicBezTo>
                <a:cubicBezTo>
                  <a:pt x="226016" y="194864"/>
                  <a:pt x="310925" y="225889"/>
                  <a:pt x="346303" y="241673"/>
                </a:cubicBezTo>
                <a:cubicBezTo>
                  <a:pt x="381681" y="257457"/>
                  <a:pt x="404542" y="275419"/>
                  <a:pt x="392023" y="267799"/>
                </a:cubicBezTo>
                <a:cubicBezTo>
                  <a:pt x="379505" y="260179"/>
                  <a:pt x="316368" y="214459"/>
                  <a:pt x="271192" y="195953"/>
                </a:cubicBezTo>
                <a:cubicBezTo>
                  <a:pt x="226016" y="177447"/>
                  <a:pt x="157436" y="169828"/>
                  <a:pt x="120969" y="156765"/>
                </a:cubicBezTo>
                <a:cubicBezTo>
                  <a:pt x="84502" y="143702"/>
                  <a:pt x="69262" y="138803"/>
                  <a:pt x="52389" y="117576"/>
                </a:cubicBezTo>
                <a:cubicBezTo>
                  <a:pt x="35516" y="96349"/>
                  <a:pt x="-2584" y="1099"/>
                  <a:pt x="13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4B6F4F48-93BF-C5E1-7F43-0A5C824ACE6B}"/>
              </a:ext>
            </a:extLst>
          </p:cNvPr>
          <p:cNvSpPr/>
          <p:nvPr/>
        </p:nvSpPr>
        <p:spPr>
          <a:xfrm>
            <a:off x="7011421" y="7406585"/>
            <a:ext cx="98364" cy="134024"/>
          </a:xfrm>
          <a:custGeom>
            <a:avLst/>
            <a:gdLst>
              <a:gd name="connsiteX0" fmla="*/ 65382 w 98364"/>
              <a:gd name="connsiteY0" fmla="*/ 55 h 134024"/>
              <a:gd name="connsiteX1" fmla="*/ 91508 w 98364"/>
              <a:gd name="connsiteY1" fmla="*/ 94761 h 134024"/>
              <a:gd name="connsiteX2" fmla="*/ 75179 w 98364"/>
              <a:gd name="connsiteY2" fmla="*/ 117621 h 134024"/>
              <a:gd name="connsiteX3" fmla="*/ 68 w 98364"/>
              <a:gd name="connsiteY3" fmla="*/ 133949 h 134024"/>
              <a:gd name="connsiteX4" fmla="*/ 62116 w 98364"/>
              <a:gd name="connsiteY4" fmla="*/ 111089 h 134024"/>
              <a:gd name="connsiteX5" fmla="*/ 84976 w 98364"/>
              <a:gd name="connsiteY5" fmla="*/ 98026 h 134024"/>
              <a:gd name="connsiteX6" fmla="*/ 98039 w 98364"/>
              <a:gd name="connsiteY6" fmla="*/ 111089 h 134024"/>
              <a:gd name="connsiteX7" fmla="*/ 65382 w 98364"/>
              <a:gd name="connsiteY7" fmla="*/ 55 h 13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364" h="134024">
                <a:moveTo>
                  <a:pt x="65382" y="55"/>
                </a:moveTo>
                <a:cubicBezTo>
                  <a:pt x="64294" y="-2666"/>
                  <a:pt x="91508" y="94761"/>
                  <a:pt x="91508" y="94761"/>
                </a:cubicBezTo>
                <a:cubicBezTo>
                  <a:pt x="93141" y="114355"/>
                  <a:pt x="90419" y="111090"/>
                  <a:pt x="75179" y="117621"/>
                </a:cubicBezTo>
                <a:cubicBezTo>
                  <a:pt x="59939" y="124152"/>
                  <a:pt x="2245" y="135038"/>
                  <a:pt x="68" y="133949"/>
                </a:cubicBezTo>
                <a:cubicBezTo>
                  <a:pt x="-2109" y="132860"/>
                  <a:pt x="47965" y="117076"/>
                  <a:pt x="62116" y="111089"/>
                </a:cubicBezTo>
                <a:cubicBezTo>
                  <a:pt x="76267" y="105102"/>
                  <a:pt x="84976" y="98026"/>
                  <a:pt x="84976" y="98026"/>
                </a:cubicBezTo>
                <a:cubicBezTo>
                  <a:pt x="90963" y="98026"/>
                  <a:pt x="100216" y="127417"/>
                  <a:pt x="98039" y="111089"/>
                </a:cubicBezTo>
                <a:cubicBezTo>
                  <a:pt x="95862" y="94761"/>
                  <a:pt x="66470" y="2776"/>
                  <a:pt x="6538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2B5D523-15FD-981E-7289-32F267432343}"/>
              </a:ext>
            </a:extLst>
          </p:cNvPr>
          <p:cNvSpPr/>
          <p:nvPr/>
        </p:nvSpPr>
        <p:spPr>
          <a:xfrm>
            <a:off x="6661921" y="7279234"/>
            <a:ext cx="389068" cy="223822"/>
          </a:xfrm>
          <a:custGeom>
            <a:avLst/>
            <a:gdLst>
              <a:gd name="connsiteX0" fmla="*/ 136 w 389068"/>
              <a:gd name="connsiteY0" fmla="*/ 43 h 223822"/>
              <a:gd name="connsiteX1" fmla="*/ 91576 w 389068"/>
              <a:gd name="connsiteY1" fmla="*/ 98015 h 223822"/>
              <a:gd name="connsiteX2" fmla="*/ 232002 w 389068"/>
              <a:gd name="connsiteY2" fmla="*/ 124140 h 223822"/>
              <a:gd name="connsiteX3" fmla="*/ 343036 w 389068"/>
              <a:gd name="connsiteY3" fmla="*/ 218846 h 223822"/>
              <a:gd name="connsiteX4" fmla="*/ 388756 w 389068"/>
              <a:gd name="connsiteY4" fmla="*/ 209049 h 223822"/>
              <a:gd name="connsiteX5" fmla="*/ 323442 w 389068"/>
              <a:gd name="connsiteY5" fmla="*/ 195986 h 223822"/>
              <a:gd name="connsiteX6" fmla="*/ 258128 w 389068"/>
              <a:gd name="connsiteY6" fmla="*/ 114343 h 223822"/>
              <a:gd name="connsiteX7" fmla="*/ 111170 w 389068"/>
              <a:gd name="connsiteY7" fmla="*/ 98015 h 223822"/>
              <a:gd name="connsiteX8" fmla="*/ 111170 w 389068"/>
              <a:gd name="connsiteY8" fmla="*/ 111077 h 223822"/>
              <a:gd name="connsiteX9" fmla="*/ 136 w 389068"/>
              <a:gd name="connsiteY9" fmla="*/ 43 h 2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068" h="223822">
                <a:moveTo>
                  <a:pt x="136" y="43"/>
                </a:moveTo>
                <a:cubicBezTo>
                  <a:pt x="-3130" y="-2134"/>
                  <a:pt x="52932" y="77332"/>
                  <a:pt x="91576" y="98015"/>
                </a:cubicBezTo>
                <a:cubicBezTo>
                  <a:pt x="130220" y="118698"/>
                  <a:pt x="190092" y="104002"/>
                  <a:pt x="232002" y="124140"/>
                </a:cubicBezTo>
                <a:cubicBezTo>
                  <a:pt x="273912" y="144279"/>
                  <a:pt x="316910" y="204695"/>
                  <a:pt x="343036" y="218846"/>
                </a:cubicBezTo>
                <a:cubicBezTo>
                  <a:pt x="369162" y="232998"/>
                  <a:pt x="392022" y="212859"/>
                  <a:pt x="388756" y="209049"/>
                </a:cubicBezTo>
                <a:cubicBezTo>
                  <a:pt x="385490" y="205239"/>
                  <a:pt x="345213" y="211770"/>
                  <a:pt x="323442" y="195986"/>
                </a:cubicBezTo>
                <a:cubicBezTo>
                  <a:pt x="301671" y="180202"/>
                  <a:pt x="293507" y="130672"/>
                  <a:pt x="258128" y="114343"/>
                </a:cubicBezTo>
                <a:cubicBezTo>
                  <a:pt x="222749" y="98014"/>
                  <a:pt x="135663" y="98559"/>
                  <a:pt x="111170" y="98015"/>
                </a:cubicBezTo>
                <a:cubicBezTo>
                  <a:pt x="86677" y="97471"/>
                  <a:pt x="126410" y="122507"/>
                  <a:pt x="111170" y="111077"/>
                </a:cubicBezTo>
                <a:cubicBezTo>
                  <a:pt x="95930" y="99647"/>
                  <a:pt x="3402" y="2220"/>
                  <a:pt x="13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B0E6C388-DA87-DA3C-3F0A-E9EF961D1FAC}"/>
              </a:ext>
            </a:extLst>
          </p:cNvPr>
          <p:cNvSpPr/>
          <p:nvPr/>
        </p:nvSpPr>
        <p:spPr>
          <a:xfrm>
            <a:off x="7360787" y="7537218"/>
            <a:ext cx="44701" cy="192789"/>
          </a:xfrm>
          <a:custGeom>
            <a:avLst/>
            <a:gdLst>
              <a:gd name="connsiteX0" fmla="*/ 133 w 44701"/>
              <a:gd name="connsiteY0" fmla="*/ 51 h 192789"/>
              <a:gd name="connsiteX1" fmla="*/ 29524 w 44701"/>
              <a:gd name="connsiteY1" fmla="*/ 98022 h 192789"/>
              <a:gd name="connsiteX2" fmla="*/ 39322 w 44701"/>
              <a:gd name="connsiteY2" fmla="*/ 192728 h 192789"/>
              <a:gd name="connsiteX3" fmla="*/ 42587 w 44701"/>
              <a:gd name="connsiteY3" fmla="*/ 111085 h 192789"/>
              <a:gd name="connsiteX4" fmla="*/ 133 w 44701"/>
              <a:gd name="connsiteY4" fmla="*/ 51 h 19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" h="192789">
                <a:moveTo>
                  <a:pt x="133" y="51"/>
                </a:moveTo>
                <a:cubicBezTo>
                  <a:pt x="-2044" y="-2126"/>
                  <a:pt x="22993" y="65909"/>
                  <a:pt x="29524" y="98022"/>
                </a:cubicBezTo>
                <a:cubicBezTo>
                  <a:pt x="36055" y="130135"/>
                  <a:pt x="37145" y="190551"/>
                  <a:pt x="39322" y="192728"/>
                </a:cubicBezTo>
                <a:cubicBezTo>
                  <a:pt x="41499" y="194905"/>
                  <a:pt x="48030" y="138844"/>
                  <a:pt x="42587" y="111085"/>
                </a:cubicBezTo>
                <a:cubicBezTo>
                  <a:pt x="37144" y="83326"/>
                  <a:pt x="2310" y="2228"/>
                  <a:pt x="13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0242F133-981A-2A3C-E366-3ABC283C6510}"/>
              </a:ext>
            </a:extLst>
          </p:cNvPr>
          <p:cNvSpPr/>
          <p:nvPr/>
        </p:nvSpPr>
        <p:spPr>
          <a:xfrm>
            <a:off x="7537135" y="7520674"/>
            <a:ext cx="702298" cy="213088"/>
          </a:xfrm>
          <a:custGeom>
            <a:avLst/>
            <a:gdLst>
              <a:gd name="connsiteX0" fmla="*/ 6665 w 702298"/>
              <a:gd name="connsiteY0" fmla="*/ 111300 h 213088"/>
              <a:gd name="connsiteX1" fmla="*/ 421411 w 702298"/>
              <a:gd name="connsiteY1" fmla="*/ 88440 h 213088"/>
              <a:gd name="connsiteX2" fmla="*/ 382222 w 702298"/>
              <a:gd name="connsiteY2" fmla="*/ 104769 h 213088"/>
              <a:gd name="connsiteX3" fmla="*/ 499788 w 702298"/>
              <a:gd name="connsiteY3" fmla="*/ 49252 h 213088"/>
              <a:gd name="connsiteX4" fmla="*/ 702262 w 702298"/>
              <a:gd name="connsiteY4" fmla="*/ 55783 h 213088"/>
              <a:gd name="connsiteX5" fmla="*/ 516116 w 702298"/>
              <a:gd name="connsiteY5" fmla="*/ 49252 h 213088"/>
              <a:gd name="connsiteX6" fmla="*/ 467131 w 702298"/>
              <a:gd name="connsiteY6" fmla="*/ 266 h 213088"/>
              <a:gd name="connsiteX7" fmla="*/ 483459 w 702298"/>
              <a:gd name="connsiteY7" fmla="*/ 29657 h 213088"/>
              <a:gd name="connsiteX8" fmla="*/ 375691 w 702298"/>
              <a:gd name="connsiteY8" fmla="*/ 29657 h 213088"/>
              <a:gd name="connsiteX9" fmla="*/ 434474 w 702298"/>
              <a:gd name="connsiteY9" fmla="*/ 39455 h 213088"/>
              <a:gd name="connsiteX10" fmla="*/ 385488 w 702298"/>
              <a:gd name="connsiteY10" fmla="*/ 88440 h 213088"/>
              <a:gd name="connsiteX11" fmla="*/ 245062 w 702298"/>
              <a:gd name="connsiteY11" fmla="*/ 121097 h 213088"/>
              <a:gd name="connsiteX12" fmla="*/ 277719 w 702298"/>
              <a:gd name="connsiteY12" fmla="*/ 150489 h 213088"/>
              <a:gd name="connsiteX13" fmla="*/ 215671 w 702298"/>
              <a:gd name="connsiteY13" fmla="*/ 212537 h 213088"/>
              <a:gd name="connsiteX14" fmla="*/ 261391 w 702298"/>
              <a:gd name="connsiteY14" fmla="*/ 111300 h 213088"/>
              <a:gd name="connsiteX15" fmla="*/ 235265 w 702298"/>
              <a:gd name="connsiteY15" fmla="*/ 173349 h 213088"/>
              <a:gd name="connsiteX16" fmla="*/ 261391 w 702298"/>
              <a:gd name="connsiteY16" fmla="*/ 157020 h 213088"/>
              <a:gd name="connsiteX17" fmla="*/ 277719 w 702298"/>
              <a:gd name="connsiteY17" fmla="*/ 94972 h 213088"/>
              <a:gd name="connsiteX18" fmla="*/ 192811 w 702298"/>
              <a:gd name="connsiteY18" fmla="*/ 114566 h 213088"/>
              <a:gd name="connsiteX19" fmla="*/ 137294 w 702298"/>
              <a:gd name="connsiteY19" fmla="*/ 134160 h 213088"/>
              <a:gd name="connsiteX20" fmla="*/ 166685 w 702298"/>
              <a:gd name="connsiteY20" fmla="*/ 111300 h 213088"/>
              <a:gd name="connsiteX21" fmla="*/ 6665 w 702298"/>
              <a:gd name="connsiteY21" fmla="*/ 111300 h 21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2298" h="213088">
                <a:moveTo>
                  <a:pt x="6665" y="111300"/>
                </a:moveTo>
                <a:cubicBezTo>
                  <a:pt x="49119" y="107490"/>
                  <a:pt x="358818" y="89528"/>
                  <a:pt x="421411" y="88440"/>
                </a:cubicBezTo>
                <a:cubicBezTo>
                  <a:pt x="484004" y="87351"/>
                  <a:pt x="369159" y="111300"/>
                  <a:pt x="382222" y="104769"/>
                </a:cubicBezTo>
                <a:cubicBezTo>
                  <a:pt x="395285" y="98238"/>
                  <a:pt x="446448" y="57416"/>
                  <a:pt x="499788" y="49252"/>
                </a:cubicBezTo>
                <a:cubicBezTo>
                  <a:pt x="553128" y="41088"/>
                  <a:pt x="699541" y="55783"/>
                  <a:pt x="702262" y="55783"/>
                </a:cubicBezTo>
                <a:cubicBezTo>
                  <a:pt x="704983" y="55783"/>
                  <a:pt x="555305" y="58505"/>
                  <a:pt x="516116" y="49252"/>
                </a:cubicBezTo>
                <a:cubicBezTo>
                  <a:pt x="476927" y="39999"/>
                  <a:pt x="472574" y="3532"/>
                  <a:pt x="467131" y="266"/>
                </a:cubicBezTo>
                <a:cubicBezTo>
                  <a:pt x="461688" y="-3000"/>
                  <a:pt x="498699" y="24759"/>
                  <a:pt x="483459" y="29657"/>
                </a:cubicBezTo>
                <a:cubicBezTo>
                  <a:pt x="468219" y="34555"/>
                  <a:pt x="383855" y="28024"/>
                  <a:pt x="375691" y="29657"/>
                </a:cubicBezTo>
                <a:cubicBezTo>
                  <a:pt x="367527" y="31290"/>
                  <a:pt x="432841" y="29658"/>
                  <a:pt x="434474" y="39455"/>
                </a:cubicBezTo>
                <a:cubicBezTo>
                  <a:pt x="436107" y="49252"/>
                  <a:pt x="417057" y="74833"/>
                  <a:pt x="385488" y="88440"/>
                </a:cubicBezTo>
                <a:cubicBezTo>
                  <a:pt x="353919" y="102047"/>
                  <a:pt x="263023" y="110756"/>
                  <a:pt x="245062" y="121097"/>
                </a:cubicBezTo>
                <a:cubicBezTo>
                  <a:pt x="227101" y="131438"/>
                  <a:pt x="282617" y="135249"/>
                  <a:pt x="277719" y="150489"/>
                </a:cubicBezTo>
                <a:cubicBezTo>
                  <a:pt x="272821" y="165729"/>
                  <a:pt x="218392" y="219069"/>
                  <a:pt x="215671" y="212537"/>
                </a:cubicBezTo>
                <a:cubicBezTo>
                  <a:pt x="212950" y="206006"/>
                  <a:pt x="258125" y="117831"/>
                  <a:pt x="261391" y="111300"/>
                </a:cubicBezTo>
                <a:cubicBezTo>
                  <a:pt x="264657" y="104769"/>
                  <a:pt x="235265" y="165729"/>
                  <a:pt x="235265" y="173349"/>
                </a:cubicBezTo>
                <a:cubicBezTo>
                  <a:pt x="235265" y="180969"/>
                  <a:pt x="254315" y="170083"/>
                  <a:pt x="261391" y="157020"/>
                </a:cubicBezTo>
                <a:cubicBezTo>
                  <a:pt x="268467" y="143957"/>
                  <a:pt x="289149" y="102048"/>
                  <a:pt x="277719" y="94972"/>
                </a:cubicBezTo>
                <a:cubicBezTo>
                  <a:pt x="266289" y="87896"/>
                  <a:pt x="216215" y="108035"/>
                  <a:pt x="192811" y="114566"/>
                </a:cubicBezTo>
                <a:cubicBezTo>
                  <a:pt x="169407" y="121097"/>
                  <a:pt x="141648" y="134704"/>
                  <a:pt x="137294" y="134160"/>
                </a:cubicBezTo>
                <a:cubicBezTo>
                  <a:pt x="132940" y="133616"/>
                  <a:pt x="196076" y="115110"/>
                  <a:pt x="166685" y="111300"/>
                </a:cubicBezTo>
                <a:cubicBezTo>
                  <a:pt x="137294" y="107490"/>
                  <a:pt x="-35789" y="115110"/>
                  <a:pt x="6665" y="11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7834B6B-084D-EDBA-81A2-91216F2064F7}"/>
              </a:ext>
            </a:extLst>
          </p:cNvPr>
          <p:cNvSpPr/>
          <p:nvPr/>
        </p:nvSpPr>
        <p:spPr>
          <a:xfrm>
            <a:off x="7332128" y="7723331"/>
            <a:ext cx="551336" cy="124895"/>
          </a:xfrm>
          <a:custGeom>
            <a:avLst/>
            <a:gdLst>
              <a:gd name="connsiteX0" fmla="*/ 15729 w 551336"/>
              <a:gd name="connsiteY0" fmla="*/ 32740 h 124895"/>
              <a:gd name="connsiteX1" fmla="*/ 348832 w 551336"/>
              <a:gd name="connsiteY1" fmla="*/ 117649 h 124895"/>
              <a:gd name="connsiteX2" fmla="*/ 335769 w 551336"/>
              <a:gd name="connsiteY2" fmla="*/ 114383 h 124895"/>
              <a:gd name="connsiteX3" fmla="*/ 446803 w 551336"/>
              <a:gd name="connsiteY3" fmla="*/ 65398 h 124895"/>
              <a:gd name="connsiteX4" fmla="*/ 551306 w 551336"/>
              <a:gd name="connsiteY4" fmla="*/ 68663 h 124895"/>
              <a:gd name="connsiteX5" fmla="*/ 456601 w 551336"/>
              <a:gd name="connsiteY5" fmla="*/ 65398 h 124895"/>
              <a:gd name="connsiteX6" fmla="*/ 355363 w 551336"/>
              <a:gd name="connsiteY6" fmla="*/ 101320 h 124895"/>
              <a:gd name="connsiteX7" fmla="*/ 361895 w 551336"/>
              <a:gd name="connsiteY7" fmla="*/ 78460 h 124895"/>
              <a:gd name="connsiteX8" fmla="*/ 273721 w 551336"/>
              <a:gd name="connsiteY8" fmla="*/ 83 h 124895"/>
              <a:gd name="connsiteX9" fmla="*/ 361895 w 551336"/>
              <a:gd name="connsiteY9" fmla="*/ 94789 h 124895"/>
              <a:gd name="connsiteX10" fmla="*/ 322706 w 551336"/>
              <a:gd name="connsiteY10" fmla="*/ 91523 h 124895"/>
              <a:gd name="connsiteX11" fmla="*/ 241063 w 551336"/>
              <a:gd name="connsiteY11" fmla="*/ 6615 h 124895"/>
              <a:gd name="connsiteX12" fmla="*/ 299846 w 551336"/>
              <a:gd name="connsiteY12" fmla="*/ 91523 h 124895"/>
              <a:gd name="connsiteX13" fmla="*/ 139826 w 551336"/>
              <a:gd name="connsiteY13" fmla="*/ 94789 h 124895"/>
              <a:gd name="connsiteX14" fmla="*/ 169218 w 551336"/>
              <a:gd name="connsiteY14" fmla="*/ 91523 h 124895"/>
              <a:gd name="connsiteX15" fmla="*/ 64715 w 551336"/>
              <a:gd name="connsiteY15" fmla="*/ 49069 h 124895"/>
              <a:gd name="connsiteX16" fmla="*/ 15729 w 551336"/>
              <a:gd name="connsiteY16" fmla="*/ 32740 h 1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1336" h="124895">
                <a:moveTo>
                  <a:pt x="15729" y="32740"/>
                </a:moveTo>
                <a:cubicBezTo>
                  <a:pt x="63082" y="44170"/>
                  <a:pt x="348832" y="117649"/>
                  <a:pt x="348832" y="117649"/>
                </a:cubicBezTo>
                <a:cubicBezTo>
                  <a:pt x="402172" y="131256"/>
                  <a:pt x="319440" y="123092"/>
                  <a:pt x="335769" y="114383"/>
                </a:cubicBezTo>
                <a:cubicBezTo>
                  <a:pt x="352098" y="105674"/>
                  <a:pt x="410880" y="73018"/>
                  <a:pt x="446803" y="65398"/>
                </a:cubicBezTo>
                <a:cubicBezTo>
                  <a:pt x="482726" y="57778"/>
                  <a:pt x="549673" y="68663"/>
                  <a:pt x="551306" y="68663"/>
                </a:cubicBezTo>
                <a:cubicBezTo>
                  <a:pt x="552939" y="68663"/>
                  <a:pt x="489258" y="59955"/>
                  <a:pt x="456601" y="65398"/>
                </a:cubicBezTo>
                <a:cubicBezTo>
                  <a:pt x="423944" y="70841"/>
                  <a:pt x="355363" y="101320"/>
                  <a:pt x="355363" y="101320"/>
                </a:cubicBezTo>
                <a:cubicBezTo>
                  <a:pt x="339579" y="103497"/>
                  <a:pt x="375502" y="95333"/>
                  <a:pt x="361895" y="78460"/>
                </a:cubicBezTo>
                <a:cubicBezTo>
                  <a:pt x="348288" y="61587"/>
                  <a:pt x="273721" y="-2638"/>
                  <a:pt x="273721" y="83"/>
                </a:cubicBezTo>
                <a:cubicBezTo>
                  <a:pt x="273721" y="2804"/>
                  <a:pt x="353731" y="79549"/>
                  <a:pt x="361895" y="94789"/>
                </a:cubicBezTo>
                <a:cubicBezTo>
                  <a:pt x="370059" y="110029"/>
                  <a:pt x="342845" y="106219"/>
                  <a:pt x="322706" y="91523"/>
                </a:cubicBezTo>
                <a:cubicBezTo>
                  <a:pt x="302567" y="76827"/>
                  <a:pt x="244873" y="6615"/>
                  <a:pt x="241063" y="6615"/>
                </a:cubicBezTo>
                <a:cubicBezTo>
                  <a:pt x="237253" y="6615"/>
                  <a:pt x="316719" y="76827"/>
                  <a:pt x="299846" y="91523"/>
                </a:cubicBezTo>
                <a:cubicBezTo>
                  <a:pt x="282973" y="106219"/>
                  <a:pt x="161597" y="94789"/>
                  <a:pt x="139826" y="94789"/>
                </a:cubicBezTo>
                <a:cubicBezTo>
                  <a:pt x="118055" y="94789"/>
                  <a:pt x="181737" y="99143"/>
                  <a:pt x="169218" y="91523"/>
                </a:cubicBezTo>
                <a:cubicBezTo>
                  <a:pt x="156700" y="83903"/>
                  <a:pt x="88664" y="58322"/>
                  <a:pt x="64715" y="49069"/>
                </a:cubicBezTo>
                <a:cubicBezTo>
                  <a:pt x="40766" y="39816"/>
                  <a:pt x="-31624" y="21310"/>
                  <a:pt x="15729" y="3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58C99A1-FA94-FA1E-9EFC-88D85F930D37}"/>
              </a:ext>
            </a:extLst>
          </p:cNvPr>
          <p:cNvSpPr/>
          <p:nvPr/>
        </p:nvSpPr>
        <p:spPr>
          <a:xfrm>
            <a:off x="7765830" y="7759297"/>
            <a:ext cx="366256" cy="99527"/>
          </a:xfrm>
          <a:custGeom>
            <a:avLst/>
            <a:gdLst>
              <a:gd name="connsiteX0" fmla="*/ 39 w 366256"/>
              <a:gd name="connsiteY0" fmla="*/ 84949 h 99527"/>
              <a:gd name="connsiteX1" fmla="*/ 160059 w 366256"/>
              <a:gd name="connsiteY1" fmla="*/ 9837 h 99527"/>
              <a:gd name="connsiteX2" fmla="*/ 111073 w 366256"/>
              <a:gd name="connsiteY2" fmla="*/ 39229 h 99527"/>
              <a:gd name="connsiteX3" fmla="*/ 104541 w 366256"/>
              <a:gd name="connsiteY3" fmla="*/ 91480 h 99527"/>
              <a:gd name="connsiteX4" fmla="*/ 163324 w 366256"/>
              <a:gd name="connsiteY4" fmla="*/ 58823 h 99527"/>
              <a:gd name="connsiteX5" fmla="*/ 137199 w 366256"/>
              <a:gd name="connsiteY5" fmla="*/ 98012 h 99527"/>
              <a:gd name="connsiteX6" fmla="*/ 365799 w 366256"/>
              <a:gd name="connsiteY6" fmla="*/ 91480 h 99527"/>
              <a:gd name="connsiteX7" fmla="*/ 68619 w 366256"/>
              <a:gd name="connsiteY7" fmla="*/ 91480 h 99527"/>
              <a:gd name="connsiteX8" fmla="*/ 143730 w 366256"/>
              <a:gd name="connsiteY8" fmla="*/ 40 h 99527"/>
              <a:gd name="connsiteX9" fmla="*/ 39 w 366256"/>
              <a:gd name="connsiteY9" fmla="*/ 84949 h 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256" h="99527">
                <a:moveTo>
                  <a:pt x="39" y="84949"/>
                </a:moveTo>
                <a:cubicBezTo>
                  <a:pt x="2760" y="86582"/>
                  <a:pt x="141553" y="17457"/>
                  <a:pt x="160059" y="9837"/>
                </a:cubicBezTo>
                <a:cubicBezTo>
                  <a:pt x="178565" y="2217"/>
                  <a:pt x="120326" y="25622"/>
                  <a:pt x="111073" y="39229"/>
                </a:cubicBezTo>
                <a:cubicBezTo>
                  <a:pt x="101820" y="52836"/>
                  <a:pt x="95833" y="88214"/>
                  <a:pt x="104541" y="91480"/>
                </a:cubicBezTo>
                <a:cubicBezTo>
                  <a:pt x="113249" y="94746"/>
                  <a:pt x="157881" y="57734"/>
                  <a:pt x="163324" y="58823"/>
                </a:cubicBezTo>
                <a:cubicBezTo>
                  <a:pt x="168767" y="59912"/>
                  <a:pt x="103453" y="92569"/>
                  <a:pt x="137199" y="98012"/>
                </a:cubicBezTo>
                <a:cubicBezTo>
                  <a:pt x="170945" y="103455"/>
                  <a:pt x="377229" y="92569"/>
                  <a:pt x="365799" y="91480"/>
                </a:cubicBezTo>
                <a:cubicBezTo>
                  <a:pt x="354369" y="90391"/>
                  <a:pt x="105630" y="106720"/>
                  <a:pt x="68619" y="91480"/>
                </a:cubicBezTo>
                <a:cubicBezTo>
                  <a:pt x="31608" y="76240"/>
                  <a:pt x="150261" y="2217"/>
                  <a:pt x="143730" y="40"/>
                </a:cubicBezTo>
                <a:cubicBezTo>
                  <a:pt x="137199" y="-2137"/>
                  <a:pt x="-2682" y="83316"/>
                  <a:pt x="39" y="84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3C0B1FA5-0A48-83EE-2BFB-A70804D3F414}"/>
              </a:ext>
            </a:extLst>
          </p:cNvPr>
          <p:cNvSpPr/>
          <p:nvPr/>
        </p:nvSpPr>
        <p:spPr>
          <a:xfrm>
            <a:off x="8111880" y="7820743"/>
            <a:ext cx="559319" cy="152220"/>
          </a:xfrm>
          <a:custGeom>
            <a:avLst/>
            <a:gdLst>
              <a:gd name="connsiteX0" fmla="*/ 154 w 559319"/>
              <a:gd name="connsiteY0" fmla="*/ 643 h 152220"/>
              <a:gd name="connsiteX1" fmla="*/ 179769 w 559319"/>
              <a:gd name="connsiteY1" fmla="*/ 98614 h 152220"/>
              <a:gd name="connsiteX2" fmla="*/ 163440 w 559319"/>
              <a:gd name="connsiteY2" fmla="*/ 82286 h 152220"/>
              <a:gd name="connsiteX3" fmla="*/ 375711 w 559319"/>
              <a:gd name="connsiteY3" fmla="*/ 128006 h 152220"/>
              <a:gd name="connsiteX4" fmla="*/ 359383 w 559319"/>
              <a:gd name="connsiteY4" fmla="*/ 144334 h 152220"/>
              <a:gd name="connsiteX5" fmla="*/ 558591 w 559319"/>
              <a:gd name="connsiteY5" fmla="*/ 643 h 152220"/>
              <a:gd name="connsiteX6" fmla="*/ 424697 w 559319"/>
              <a:gd name="connsiteY6" fmla="*/ 92083 h 152220"/>
              <a:gd name="connsiteX7" fmla="*/ 375711 w 559319"/>
              <a:gd name="connsiteY7" fmla="*/ 108411 h 152220"/>
              <a:gd name="connsiteX8" fmla="*/ 450823 w 559319"/>
              <a:gd name="connsiteY8" fmla="*/ 69223 h 152220"/>
              <a:gd name="connsiteX9" fmla="*/ 300600 w 559319"/>
              <a:gd name="connsiteY9" fmla="*/ 65957 h 152220"/>
              <a:gd name="connsiteX10" fmla="*/ 447557 w 559319"/>
              <a:gd name="connsiteY10" fmla="*/ 72488 h 152220"/>
              <a:gd name="connsiteX11" fmla="*/ 303866 w 559319"/>
              <a:gd name="connsiteY11" fmla="*/ 118208 h 152220"/>
              <a:gd name="connsiteX12" fmla="*/ 107923 w 559319"/>
              <a:gd name="connsiteY12" fmla="*/ 92083 h 152220"/>
              <a:gd name="connsiteX13" fmla="*/ 147111 w 559319"/>
              <a:gd name="connsiteY13" fmla="*/ 92083 h 152220"/>
              <a:gd name="connsiteX14" fmla="*/ 154 w 559319"/>
              <a:gd name="connsiteY14" fmla="*/ 643 h 15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9319" h="152220">
                <a:moveTo>
                  <a:pt x="154" y="643"/>
                </a:moveTo>
                <a:cubicBezTo>
                  <a:pt x="5597" y="1731"/>
                  <a:pt x="152555" y="85007"/>
                  <a:pt x="179769" y="98614"/>
                </a:cubicBezTo>
                <a:cubicBezTo>
                  <a:pt x="206983" y="112221"/>
                  <a:pt x="130783" y="77387"/>
                  <a:pt x="163440" y="82286"/>
                </a:cubicBezTo>
                <a:cubicBezTo>
                  <a:pt x="196097" y="87185"/>
                  <a:pt x="375711" y="128006"/>
                  <a:pt x="375711" y="128006"/>
                </a:cubicBezTo>
                <a:cubicBezTo>
                  <a:pt x="408368" y="138347"/>
                  <a:pt x="328903" y="165561"/>
                  <a:pt x="359383" y="144334"/>
                </a:cubicBezTo>
                <a:cubicBezTo>
                  <a:pt x="389863" y="123107"/>
                  <a:pt x="547705" y="9351"/>
                  <a:pt x="558591" y="643"/>
                </a:cubicBezTo>
                <a:cubicBezTo>
                  <a:pt x="569477" y="-8065"/>
                  <a:pt x="455177" y="74122"/>
                  <a:pt x="424697" y="92083"/>
                </a:cubicBezTo>
                <a:cubicBezTo>
                  <a:pt x="394217" y="110044"/>
                  <a:pt x="371357" y="112221"/>
                  <a:pt x="375711" y="108411"/>
                </a:cubicBezTo>
                <a:cubicBezTo>
                  <a:pt x="380065" y="104601"/>
                  <a:pt x="463341" y="76299"/>
                  <a:pt x="450823" y="69223"/>
                </a:cubicBezTo>
                <a:cubicBezTo>
                  <a:pt x="438305" y="62147"/>
                  <a:pt x="301144" y="65413"/>
                  <a:pt x="300600" y="65957"/>
                </a:cubicBezTo>
                <a:cubicBezTo>
                  <a:pt x="300056" y="66501"/>
                  <a:pt x="447013" y="63780"/>
                  <a:pt x="447557" y="72488"/>
                </a:cubicBezTo>
                <a:cubicBezTo>
                  <a:pt x="448101" y="81196"/>
                  <a:pt x="360472" y="114942"/>
                  <a:pt x="303866" y="118208"/>
                </a:cubicBezTo>
                <a:cubicBezTo>
                  <a:pt x="247260" y="121474"/>
                  <a:pt x="134049" y="96437"/>
                  <a:pt x="107923" y="92083"/>
                </a:cubicBezTo>
                <a:cubicBezTo>
                  <a:pt x="81797" y="87729"/>
                  <a:pt x="159630" y="106779"/>
                  <a:pt x="147111" y="92083"/>
                </a:cubicBezTo>
                <a:cubicBezTo>
                  <a:pt x="134592" y="77387"/>
                  <a:pt x="-5289" y="-445"/>
                  <a:pt x="154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19D90C0C-C28D-CD2B-4317-596488F9B362}"/>
              </a:ext>
            </a:extLst>
          </p:cNvPr>
          <p:cNvSpPr/>
          <p:nvPr/>
        </p:nvSpPr>
        <p:spPr>
          <a:xfrm>
            <a:off x="7938918" y="7487593"/>
            <a:ext cx="313895" cy="46422"/>
          </a:xfrm>
          <a:custGeom>
            <a:avLst/>
            <a:gdLst>
              <a:gd name="connsiteX0" fmla="*/ 33 w 313895"/>
              <a:gd name="connsiteY0" fmla="*/ 26816 h 46422"/>
              <a:gd name="connsiteX1" fmla="*/ 202508 w 313895"/>
              <a:gd name="connsiteY1" fmla="*/ 26816 h 46422"/>
              <a:gd name="connsiteX2" fmla="*/ 313542 w 313895"/>
              <a:gd name="connsiteY2" fmla="*/ 46410 h 46422"/>
              <a:gd name="connsiteX3" fmla="*/ 235165 w 313895"/>
              <a:gd name="connsiteY3" fmla="*/ 23550 h 46422"/>
              <a:gd name="connsiteX4" fmla="*/ 163319 w 313895"/>
              <a:gd name="connsiteY4" fmla="*/ 690 h 46422"/>
              <a:gd name="connsiteX5" fmla="*/ 186179 w 313895"/>
              <a:gd name="connsiteY5" fmla="*/ 7221 h 46422"/>
              <a:gd name="connsiteX6" fmla="*/ 33 w 313895"/>
              <a:gd name="connsiteY6" fmla="*/ 26816 h 4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95" h="46422">
                <a:moveTo>
                  <a:pt x="33" y="26816"/>
                </a:moveTo>
                <a:cubicBezTo>
                  <a:pt x="2754" y="30082"/>
                  <a:pt x="150257" y="23550"/>
                  <a:pt x="202508" y="26816"/>
                </a:cubicBezTo>
                <a:cubicBezTo>
                  <a:pt x="254759" y="30082"/>
                  <a:pt x="308099" y="46954"/>
                  <a:pt x="313542" y="46410"/>
                </a:cubicBezTo>
                <a:cubicBezTo>
                  <a:pt x="318985" y="45866"/>
                  <a:pt x="260202" y="31170"/>
                  <a:pt x="235165" y="23550"/>
                </a:cubicBezTo>
                <a:cubicBezTo>
                  <a:pt x="210128" y="15930"/>
                  <a:pt x="171483" y="3411"/>
                  <a:pt x="163319" y="690"/>
                </a:cubicBezTo>
                <a:cubicBezTo>
                  <a:pt x="155155" y="-2032"/>
                  <a:pt x="213393" y="3955"/>
                  <a:pt x="186179" y="7221"/>
                </a:cubicBezTo>
                <a:cubicBezTo>
                  <a:pt x="158965" y="10487"/>
                  <a:pt x="-2688" y="23550"/>
                  <a:pt x="33" y="26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2BAD97AC-5655-BA96-B48D-C454C1C67D76}"/>
              </a:ext>
            </a:extLst>
          </p:cNvPr>
          <p:cNvSpPr/>
          <p:nvPr/>
        </p:nvSpPr>
        <p:spPr>
          <a:xfrm>
            <a:off x="8003534" y="7368799"/>
            <a:ext cx="602199" cy="172108"/>
          </a:xfrm>
          <a:custGeom>
            <a:avLst/>
            <a:gdLst>
              <a:gd name="connsiteX0" fmla="*/ 732 w 602199"/>
              <a:gd name="connsiteY0" fmla="*/ 139078 h 172108"/>
              <a:gd name="connsiteX1" fmla="*/ 448135 w 602199"/>
              <a:gd name="connsiteY1" fmla="*/ 41107 h 172108"/>
              <a:gd name="connsiteX2" fmla="*/ 598357 w 602199"/>
              <a:gd name="connsiteY2" fmla="*/ 148875 h 172108"/>
              <a:gd name="connsiteX3" fmla="*/ 546106 w 602199"/>
              <a:gd name="connsiteY3" fmla="*/ 90092 h 172108"/>
              <a:gd name="connsiteX4" fmla="*/ 422009 w 602199"/>
              <a:gd name="connsiteY4" fmla="*/ 1918 h 172108"/>
              <a:gd name="connsiteX5" fmla="*/ 448135 w 602199"/>
              <a:gd name="connsiteY5" fmla="*/ 31310 h 172108"/>
              <a:gd name="connsiteX6" fmla="*/ 275052 w 602199"/>
              <a:gd name="connsiteY6" fmla="*/ 54170 h 172108"/>
              <a:gd name="connsiteX7" fmla="*/ 356695 w 602199"/>
              <a:gd name="connsiteY7" fmla="*/ 60701 h 172108"/>
              <a:gd name="connsiteX8" fmla="*/ 346897 w 602199"/>
              <a:gd name="connsiteY8" fmla="*/ 90092 h 172108"/>
              <a:gd name="connsiteX9" fmla="*/ 235863 w 602199"/>
              <a:gd name="connsiteY9" fmla="*/ 171735 h 172108"/>
              <a:gd name="connsiteX10" fmla="*/ 310975 w 602199"/>
              <a:gd name="connsiteY10" fmla="*/ 119484 h 172108"/>
              <a:gd name="connsiteX11" fmla="*/ 431806 w 602199"/>
              <a:gd name="connsiteY11" fmla="*/ 96624 h 172108"/>
              <a:gd name="connsiteX12" fmla="*/ 422009 w 602199"/>
              <a:gd name="connsiteY12" fmla="*/ 86827 h 172108"/>
              <a:gd name="connsiteX13" fmla="*/ 448135 w 602199"/>
              <a:gd name="connsiteY13" fmla="*/ 28044 h 172108"/>
              <a:gd name="connsiteX14" fmla="*/ 418743 w 602199"/>
              <a:gd name="connsiteY14" fmla="*/ 77030 h 172108"/>
              <a:gd name="connsiteX15" fmla="*/ 363226 w 602199"/>
              <a:gd name="connsiteY15" fmla="*/ 63967 h 172108"/>
              <a:gd name="connsiteX16" fmla="*/ 239129 w 602199"/>
              <a:gd name="connsiteY16" fmla="*/ 106421 h 172108"/>
              <a:gd name="connsiteX17" fmla="*/ 340366 w 602199"/>
              <a:gd name="connsiteY17" fmla="*/ 63967 h 172108"/>
              <a:gd name="connsiteX18" fmla="*/ 732 w 602199"/>
              <a:gd name="connsiteY18" fmla="*/ 139078 h 17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2199" h="172108">
                <a:moveTo>
                  <a:pt x="732" y="139078"/>
                </a:moveTo>
                <a:cubicBezTo>
                  <a:pt x="18693" y="135268"/>
                  <a:pt x="348531" y="39474"/>
                  <a:pt x="448135" y="41107"/>
                </a:cubicBezTo>
                <a:cubicBezTo>
                  <a:pt x="547739" y="42740"/>
                  <a:pt x="582029" y="140711"/>
                  <a:pt x="598357" y="148875"/>
                </a:cubicBezTo>
                <a:cubicBezTo>
                  <a:pt x="614685" y="157039"/>
                  <a:pt x="575497" y="114585"/>
                  <a:pt x="546106" y="90092"/>
                </a:cubicBezTo>
                <a:cubicBezTo>
                  <a:pt x="516715" y="65599"/>
                  <a:pt x="438338" y="11715"/>
                  <a:pt x="422009" y="1918"/>
                </a:cubicBezTo>
                <a:cubicBezTo>
                  <a:pt x="405681" y="-7879"/>
                  <a:pt x="472628" y="22601"/>
                  <a:pt x="448135" y="31310"/>
                </a:cubicBezTo>
                <a:cubicBezTo>
                  <a:pt x="423642" y="40019"/>
                  <a:pt x="290292" y="49272"/>
                  <a:pt x="275052" y="54170"/>
                </a:cubicBezTo>
                <a:cubicBezTo>
                  <a:pt x="259812" y="59068"/>
                  <a:pt x="344721" y="54714"/>
                  <a:pt x="356695" y="60701"/>
                </a:cubicBezTo>
                <a:cubicBezTo>
                  <a:pt x="368669" y="66688"/>
                  <a:pt x="367035" y="71587"/>
                  <a:pt x="346897" y="90092"/>
                </a:cubicBezTo>
                <a:cubicBezTo>
                  <a:pt x="326759" y="108597"/>
                  <a:pt x="241850" y="166836"/>
                  <a:pt x="235863" y="171735"/>
                </a:cubicBezTo>
                <a:cubicBezTo>
                  <a:pt x="229876" y="176634"/>
                  <a:pt x="278318" y="132002"/>
                  <a:pt x="310975" y="119484"/>
                </a:cubicBezTo>
                <a:cubicBezTo>
                  <a:pt x="343632" y="106966"/>
                  <a:pt x="431806" y="96624"/>
                  <a:pt x="431806" y="96624"/>
                </a:cubicBezTo>
                <a:cubicBezTo>
                  <a:pt x="450312" y="91181"/>
                  <a:pt x="419288" y="98257"/>
                  <a:pt x="422009" y="86827"/>
                </a:cubicBezTo>
                <a:cubicBezTo>
                  <a:pt x="424731" y="75397"/>
                  <a:pt x="448679" y="29677"/>
                  <a:pt x="448135" y="28044"/>
                </a:cubicBezTo>
                <a:cubicBezTo>
                  <a:pt x="447591" y="26411"/>
                  <a:pt x="432894" y="71043"/>
                  <a:pt x="418743" y="77030"/>
                </a:cubicBezTo>
                <a:cubicBezTo>
                  <a:pt x="404592" y="83017"/>
                  <a:pt x="393162" y="59068"/>
                  <a:pt x="363226" y="63967"/>
                </a:cubicBezTo>
                <a:cubicBezTo>
                  <a:pt x="333290" y="68866"/>
                  <a:pt x="242939" y="106421"/>
                  <a:pt x="239129" y="106421"/>
                </a:cubicBezTo>
                <a:cubicBezTo>
                  <a:pt x="235319" y="106421"/>
                  <a:pt x="380099" y="57980"/>
                  <a:pt x="340366" y="63967"/>
                </a:cubicBezTo>
                <a:cubicBezTo>
                  <a:pt x="300633" y="69954"/>
                  <a:pt x="-17229" y="142888"/>
                  <a:pt x="732" y="139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B5A96E9-62D1-AFD6-DAC1-0531B802440B}"/>
              </a:ext>
            </a:extLst>
          </p:cNvPr>
          <p:cNvSpPr/>
          <p:nvPr/>
        </p:nvSpPr>
        <p:spPr>
          <a:xfrm>
            <a:off x="8108574" y="7716850"/>
            <a:ext cx="63410" cy="133994"/>
          </a:xfrm>
          <a:custGeom>
            <a:avLst/>
            <a:gdLst>
              <a:gd name="connsiteX0" fmla="*/ 42649 w 63410"/>
              <a:gd name="connsiteY0" fmla="*/ 33 h 133994"/>
              <a:gd name="connsiteX1" fmla="*/ 42649 w 63410"/>
              <a:gd name="connsiteY1" fmla="*/ 84941 h 133994"/>
              <a:gd name="connsiteX2" fmla="*/ 195 w 63410"/>
              <a:gd name="connsiteY2" fmla="*/ 133927 h 133994"/>
              <a:gd name="connsiteX3" fmla="*/ 62243 w 63410"/>
              <a:gd name="connsiteY3" fmla="*/ 75144 h 133994"/>
              <a:gd name="connsiteX4" fmla="*/ 42649 w 63410"/>
              <a:gd name="connsiteY4" fmla="*/ 33 h 13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10" h="133994">
                <a:moveTo>
                  <a:pt x="42649" y="33"/>
                </a:moveTo>
                <a:cubicBezTo>
                  <a:pt x="39383" y="1666"/>
                  <a:pt x="49725" y="62625"/>
                  <a:pt x="42649" y="84941"/>
                </a:cubicBezTo>
                <a:cubicBezTo>
                  <a:pt x="35573" y="107257"/>
                  <a:pt x="-3071" y="135560"/>
                  <a:pt x="195" y="133927"/>
                </a:cubicBezTo>
                <a:cubicBezTo>
                  <a:pt x="3461" y="132294"/>
                  <a:pt x="55712" y="93650"/>
                  <a:pt x="62243" y="75144"/>
                </a:cubicBezTo>
                <a:cubicBezTo>
                  <a:pt x="68774" y="56638"/>
                  <a:pt x="45915" y="-1600"/>
                  <a:pt x="4264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772A7F4F-33F9-D2F6-0B3C-676CAD3EC173}"/>
              </a:ext>
            </a:extLst>
          </p:cNvPr>
          <p:cNvSpPr/>
          <p:nvPr/>
        </p:nvSpPr>
        <p:spPr>
          <a:xfrm>
            <a:off x="8039606" y="7664530"/>
            <a:ext cx="33331" cy="127705"/>
          </a:xfrm>
          <a:custGeom>
            <a:avLst/>
            <a:gdLst>
              <a:gd name="connsiteX0" fmla="*/ 10380 w 33331"/>
              <a:gd name="connsiteY0" fmla="*/ 101 h 127705"/>
              <a:gd name="connsiteX1" fmla="*/ 10380 w 33331"/>
              <a:gd name="connsiteY1" fmla="*/ 88276 h 127705"/>
              <a:gd name="connsiteX2" fmla="*/ 33240 w 33331"/>
              <a:gd name="connsiteY2" fmla="*/ 127464 h 127705"/>
              <a:gd name="connsiteX3" fmla="*/ 583 w 33331"/>
              <a:gd name="connsiteY3" fmla="*/ 71947 h 127705"/>
              <a:gd name="connsiteX4" fmla="*/ 10380 w 33331"/>
              <a:gd name="connsiteY4" fmla="*/ 101 h 12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1" h="127705">
                <a:moveTo>
                  <a:pt x="10380" y="101"/>
                </a:moveTo>
                <a:cubicBezTo>
                  <a:pt x="12013" y="2822"/>
                  <a:pt x="6570" y="67049"/>
                  <a:pt x="10380" y="88276"/>
                </a:cubicBezTo>
                <a:cubicBezTo>
                  <a:pt x="14190" y="109503"/>
                  <a:pt x="34873" y="130185"/>
                  <a:pt x="33240" y="127464"/>
                </a:cubicBezTo>
                <a:cubicBezTo>
                  <a:pt x="31607" y="124743"/>
                  <a:pt x="3849" y="93718"/>
                  <a:pt x="583" y="71947"/>
                </a:cubicBezTo>
                <a:cubicBezTo>
                  <a:pt x="-2683" y="50176"/>
                  <a:pt x="8747" y="-2620"/>
                  <a:pt x="1038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8FDD1222-1F58-0147-73F5-AC26E41FC30E}"/>
              </a:ext>
            </a:extLst>
          </p:cNvPr>
          <p:cNvSpPr/>
          <p:nvPr/>
        </p:nvSpPr>
        <p:spPr>
          <a:xfrm>
            <a:off x="8432006" y="7579723"/>
            <a:ext cx="62212" cy="173083"/>
          </a:xfrm>
          <a:custGeom>
            <a:avLst/>
            <a:gdLst>
              <a:gd name="connsiteX0" fmla="*/ 68 w 62212"/>
              <a:gd name="connsiteY0" fmla="*/ 0 h 173083"/>
              <a:gd name="connsiteX1" fmla="*/ 49054 w 62212"/>
              <a:gd name="connsiteY1" fmla="*/ 104503 h 173083"/>
              <a:gd name="connsiteX2" fmla="*/ 6600 w 62212"/>
              <a:gd name="connsiteY2" fmla="*/ 173083 h 173083"/>
              <a:gd name="connsiteX3" fmla="*/ 62117 w 62212"/>
              <a:gd name="connsiteY3" fmla="*/ 104503 h 173083"/>
              <a:gd name="connsiteX4" fmla="*/ 68 w 62212"/>
              <a:gd name="connsiteY4" fmla="*/ 0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12" h="173083">
                <a:moveTo>
                  <a:pt x="68" y="0"/>
                </a:moveTo>
                <a:cubicBezTo>
                  <a:pt x="-2109" y="0"/>
                  <a:pt x="47965" y="75656"/>
                  <a:pt x="49054" y="104503"/>
                </a:cubicBezTo>
                <a:cubicBezTo>
                  <a:pt x="50143" y="133350"/>
                  <a:pt x="4423" y="173083"/>
                  <a:pt x="6600" y="173083"/>
                </a:cubicBezTo>
                <a:cubicBezTo>
                  <a:pt x="8777" y="173083"/>
                  <a:pt x="64838" y="134439"/>
                  <a:pt x="62117" y="104503"/>
                </a:cubicBezTo>
                <a:cubicBezTo>
                  <a:pt x="59396" y="74567"/>
                  <a:pt x="2245" y="0"/>
                  <a:pt x="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46601717-6580-54C8-4D8B-571A1F21B96C}"/>
              </a:ext>
            </a:extLst>
          </p:cNvPr>
          <p:cNvSpPr/>
          <p:nvPr/>
        </p:nvSpPr>
        <p:spPr>
          <a:xfrm>
            <a:off x="8480994" y="7326208"/>
            <a:ext cx="590178" cy="136399"/>
          </a:xfrm>
          <a:custGeom>
            <a:avLst/>
            <a:gdLst>
              <a:gd name="connsiteX0" fmla="*/ 66 w 590178"/>
              <a:gd name="connsiteY0" fmla="*/ 54306 h 136399"/>
              <a:gd name="connsiteX1" fmla="*/ 182946 w 590178"/>
              <a:gd name="connsiteY1" fmla="*/ 129418 h 136399"/>
              <a:gd name="connsiteX2" fmla="*/ 156820 w 590178"/>
              <a:gd name="connsiteY2" fmla="*/ 103292 h 136399"/>
              <a:gd name="connsiteX3" fmla="*/ 578097 w 590178"/>
              <a:gd name="connsiteY3" fmla="*/ 122886 h 136399"/>
              <a:gd name="connsiteX4" fmla="*/ 450735 w 590178"/>
              <a:gd name="connsiteY4" fmla="*/ 116355 h 136399"/>
              <a:gd name="connsiteX5" fmla="*/ 189477 w 590178"/>
              <a:gd name="connsiteY5" fmla="*/ 129418 h 136399"/>
              <a:gd name="connsiteX6" fmla="*/ 215603 w 590178"/>
              <a:gd name="connsiteY6" fmla="*/ 109823 h 136399"/>
              <a:gd name="connsiteX7" fmla="*/ 209072 w 590178"/>
              <a:gd name="connsiteY7" fmla="*/ 34712 h 136399"/>
              <a:gd name="connsiteX8" fmla="*/ 182946 w 590178"/>
              <a:gd name="connsiteY8" fmla="*/ 2055 h 136399"/>
              <a:gd name="connsiteX9" fmla="*/ 212337 w 590178"/>
              <a:gd name="connsiteY9" fmla="*/ 90229 h 136399"/>
              <a:gd name="connsiteX10" fmla="*/ 169883 w 590178"/>
              <a:gd name="connsiteY10" fmla="*/ 96761 h 136399"/>
              <a:gd name="connsiteX11" fmla="*/ 205806 w 590178"/>
              <a:gd name="connsiteY11" fmla="*/ 135949 h 136399"/>
              <a:gd name="connsiteX12" fmla="*/ 66 w 590178"/>
              <a:gd name="connsiteY12" fmla="*/ 54306 h 13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178" h="136399">
                <a:moveTo>
                  <a:pt x="66" y="54306"/>
                </a:moveTo>
                <a:cubicBezTo>
                  <a:pt x="-3744" y="53217"/>
                  <a:pt x="156820" y="121254"/>
                  <a:pt x="182946" y="129418"/>
                </a:cubicBezTo>
                <a:cubicBezTo>
                  <a:pt x="209072" y="137582"/>
                  <a:pt x="90962" y="104381"/>
                  <a:pt x="156820" y="103292"/>
                </a:cubicBezTo>
                <a:cubicBezTo>
                  <a:pt x="222678" y="102203"/>
                  <a:pt x="578097" y="122886"/>
                  <a:pt x="578097" y="122886"/>
                </a:cubicBezTo>
                <a:cubicBezTo>
                  <a:pt x="627083" y="125063"/>
                  <a:pt x="515505" y="115266"/>
                  <a:pt x="450735" y="116355"/>
                </a:cubicBezTo>
                <a:cubicBezTo>
                  <a:pt x="385965" y="117444"/>
                  <a:pt x="228666" y="130507"/>
                  <a:pt x="189477" y="129418"/>
                </a:cubicBezTo>
                <a:cubicBezTo>
                  <a:pt x="150288" y="128329"/>
                  <a:pt x="212337" y="125607"/>
                  <a:pt x="215603" y="109823"/>
                </a:cubicBezTo>
                <a:cubicBezTo>
                  <a:pt x="218869" y="94039"/>
                  <a:pt x="214515" y="52673"/>
                  <a:pt x="209072" y="34712"/>
                </a:cubicBezTo>
                <a:cubicBezTo>
                  <a:pt x="203629" y="16751"/>
                  <a:pt x="182402" y="-7198"/>
                  <a:pt x="182946" y="2055"/>
                </a:cubicBezTo>
                <a:cubicBezTo>
                  <a:pt x="183490" y="11308"/>
                  <a:pt x="214514" y="74445"/>
                  <a:pt x="212337" y="90229"/>
                </a:cubicBezTo>
                <a:cubicBezTo>
                  <a:pt x="210160" y="106013"/>
                  <a:pt x="170972" y="89141"/>
                  <a:pt x="169883" y="96761"/>
                </a:cubicBezTo>
                <a:cubicBezTo>
                  <a:pt x="168794" y="104381"/>
                  <a:pt x="231932" y="140848"/>
                  <a:pt x="205806" y="135949"/>
                </a:cubicBezTo>
                <a:cubicBezTo>
                  <a:pt x="179680" y="131050"/>
                  <a:pt x="3876" y="55395"/>
                  <a:pt x="66" y="54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73D227A0-A10E-8D75-310F-ADD4E3E0120F}"/>
              </a:ext>
            </a:extLst>
          </p:cNvPr>
          <p:cNvSpPr/>
          <p:nvPr/>
        </p:nvSpPr>
        <p:spPr>
          <a:xfrm>
            <a:off x="8565969" y="7883356"/>
            <a:ext cx="1097281" cy="137241"/>
          </a:xfrm>
          <a:custGeom>
            <a:avLst/>
            <a:gdLst>
              <a:gd name="connsiteX0" fmla="*/ 0 w 1097281"/>
              <a:gd name="connsiteY0" fmla="*/ 16407 h 137241"/>
              <a:gd name="connsiteX1" fmla="*/ 960120 w 1097281"/>
              <a:gd name="connsiteY1" fmla="*/ 26204 h 137241"/>
              <a:gd name="connsiteX2" fmla="*/ 917665 w 1097281"/>
              <a:gd name="connsiteY2" fmla="*/ 45798 h 137241"/>
              <a:gd name="connsiteX3" fmla="*/ 1097280 w 1097281"/>
              <a:gd name="connsiteY3" fmla="*/ 78 h 137241"/>
              <a:gd name="connsiteX4" fmla="*/ 920931 w 1097281"/>
              <a:gd name="connsiteY4" fmla="*/ 58861 h 137241"/>
              <a:gd name="connsiteX5" fmla="*/ 702128 w 1097281"/>
              <a:gd name="connsiteY5" fmla="*/ 137238 h 137241"/>
              <a:gd name="connsiteX6" fmla="*/ 862148 w 1097281"/>
              <a:gd name="connsiteY6" fmla="*/ 62127 h 137241"/>
              <a:gd name="connsiteX7" fmla="*/ 734785 w 1097281"/>
              <a:gd name="connsiteY7" fmla="*/ 58861 h 137241"/>
              <a:gd name="connsiteX8" fmla="*/ 538842 w 1097281"/>
              <a:gd name="connsiteY8" fmla="*/ 42533 h 137241"/>
              <a:gd name="connsiteX9" fmla="*/ 868680 w 1097281"/>
              <a:gd name="connsiteY9" fmla="*/ 55595 h 137241"/>
              <a:gd name="connsiteX10" fmla="*/ 914400 w 1097281"/>
              <a:gd name="connsiteY10" fmla="*/ 29470 h 137241"/>
              <a:gd name="connsiteX11" fmla="*/ 819694 w 1097281"/>
              <a:gd name="connsiteY11" fmla="*/ 32735 h 137241"/>
              <a:gd name="connsiteX12" fmla="*/ 525780 w 1097281"/>
              <a:gd name="connsiteY12" fmla="*/ 29470 h 137241"/>
              <a:gd name="connsiteX13" fmla="*/ 578031 w 1097281"/>
              <a:gd name="connsiteY13" fmla="*/ 29470 h 137241"/>
              <a:gd name="connsiteX14" fmla="*/ 0 w 1097281"/>
              <a:gd name="connsiteY14" fmla="*/ 16407 h 13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7281" h="137241">
                <a:moveTo>
                  <a:pt x="0" y="16407"/>
                </a:moveTo>
                <a:lnTo>
                  <a:pt x="960120" y="26204"/>
                </a:lnTo>
                <a:cubicBezTo>
                  <a:pt x="1113064" y="31102"/>
                  <a:pt x="894805" y="50152"/>
                  <a:pt x="917665" y="45798"/>
                </a:cubicBezTo>
                <a:cubicBezTo>
                  <a:pt x="940525" y="41444"/>
                  <a:pt x="1096736" y="-2099"/>
                  <a:pt x="1097280" y="78"/>
                </a:cubicBezTo>
                <a:cubicBezTo>
                  <a:pt x="1097824" y="2255"/>
                  <a:pt x="986790" y="36001"/>
                  <a:pt x="920931" y="58861"/>
                </a:cubicBezTo>
                <a:cubicBezTo>
                  <a:pt x="855072" y="81721"/>
                  <a:pt x="711925" y="136694"/>
                  <a:pt x="702128" y="137238"/>
                </a:cubicBezTo>
                <a:cubicBezTo>
                  <a:pt x="692331" y="137782"/>
                  <a:pt x="856705" y="75190"/>
                  <a:pt x="862148" y="62127"/>
                </a:cubicBezTo>
                <a:cubicBezTo>
                  <a:pt x="867591" y="49064"/>
                  <a:pt x="788669" y="62127"/>
                  <a:pt x="734785" y="58861"/>
                </a:cubicBezTo>
                <a:cubicBezTo>
                  <a:pt x="680901" y="55595"/>
                  <a:pt x="516526" y="43077"/>
                  <a:pt x="538842" y="42533"/>
                </a:cubicBezTo>
                <a:cubicBezTo>
                  <a:pt x="561158" y="41989"/>
                  <a:pt x="806087" y="57772"/>
                  <a:pt x="868680" y="55595"/>
                </a:cubicBezTo>
                <a:cubicBezTo>
                  <a:pt x="931273" y="53418"/>
                  <a:pt x="922564" y="33280"/>
                  <a:pt x="914400" y="29470"/>
                </a:cubicBezTo>
                <a:cubicBezTo>
                  <a:pt x="906236" y="25660"/>
                  <a:pt x="884464" y="32735"/>
                  <a:pt x="819694" y="32735"/>
                </a:cubicBezTo>
                <a:cubicBezTo>
                  <a:pt x="754924" y="32735"/>
                  <a:pt x="566057" y="30014"/>
                  <a:pt x="525780" y="29470"/>
                </a:cubicBezTo>
                <a:cubicBezTo>
                  <a:pt x="485503" y="28926"/>
                  <a:pt x="578031" y="29470"/>
                  <a:pt x="578031" y="29470"/>
                </a:cubicBezTo>
                <a:lnTo>
                  <a:pt x="0" y="164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41CFA025-41B1-C332-550A-8937D2E38B1A}"/>
              </a:ext>
            </a:extLst>
          </p:cNvPr>
          <p:cNvSpPr/>
          <p:nvPr/>
        </p:nvSpPr>
        <p:spPr>
          <a:xfrm>
            <a:off x="8538121" y="7934911"/>
            <a:ext cx="717332" cy="181658"/>
          </a:xfrm>
          <a:custGeom>
            <a:avLst/>
            <a:gdLst>
              <a:gd name="connsiteX0" fmla="*/ 8253 w 717332"/>
              <a:gd name="connsiteY0" fmla="*/ 20369 h 181658"/>
              <a:gd name="connsiteX1" fmla="*/ 504642 w 717332"/>
              <a:gd name="connsiteY1" fmla="*/ 102012 h 181658"/>
              <a:gd name="connsiteX2" fmla="*/ 710382 w 717332"/>
              <a:gd name="connsiteY2" fmla="*/ 180389 h 181658"/>
              <a:gd name="connsiteX3" fmla="*/ 651599 w 717332"/>
              <a:gd name="connsiteY3" fmla="*/ 144466 h 181658"/>
              <a:gd name="connsiteX4" fmla="*/ 481782 w 717332"/>
              <a:gd name="connsiteY4" fmla="*/ 66089 h 181658"/>
              <a:gd name="connsiteX5" fmla="*/ 517705 w 717332"/>
              <a:gd name="connsiteY5" fmla="*/ 95480 h 181658"/>
              <a:gd name="connsiteX6" fmla="*/ 253182 w 717332"/>
              <a:gd name="connsiteY6" fmla="*/ 23635 h 181658"/>
              <a:gd name="connsiteX7" fmla="*/ 354419 w 717332"/>
              <a:gd name="connsiteY7" fmla="*/ 66089 h 181658"/>
              <a:gd name="connsiteX8" fmla="*/ 112756 w 717332"/>
              <a:gd name="connsiteY8" fmla="*/ 775 h 181658"/>
              <a:gd name="connsiteX9" fmla="*/ 187868 w 717332"/>
              <a:gd name="connsiteY9" fmla="*/ 30166 h 181658"/>
              <a:gd name="connsiteX10" fmla="*/ 8253 w 717332"/>
              <a:gd name="connsiteY10" fmla="*/ 20369 h 18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332" h="181658">
                <a:moveTo>
                  <a:pt x="8253" y="20369"/>
                </a:moveTo>
                <a:cubicBezTo>
                  <a:pt x="61049" y="32343"/>
                  <a:pt x="387621" y="75342"/>
                  <a:pt x="504642" y="102012"/>
                </a:cubicBezTo>
                <a:cubicBezTo>
                  <a:pt x="621663" y="128682"/>
                  <a:pt x="685889" y="173313"/>
                  <a:pt x="710382" y="180389"/>
                </a:cubicBezTo>
                <a:cubicBezTo>
                  <a:pt x="734875" y="187465"/>
                  <a:pt x="689699" y="163516"/>
                  <a:pt x="651599" y="144466"/>
                </a:cubicBezTo>
                <a:cubicBezTo>
                  <a:pt x="613499" y="125416"/>
                  <a:pt x="504098" y="74253"/>
                  <a:pt x="481782" y="66089"/>
                </a:cubicBezTo>
                <a:cubicBezTo>
                  <a:pt x="459466" y="57925"/>
                  <a:pt x="555805" y="102556"/>
                  <a:pt x="517705" y="95480"/>
                </a:cubicBezTo>
                <a:cubicBezTo>
                  <a:pt x="479605" y="88404"/>
                  <a:pt x="280396" y="28533"/>
                  <a:pt x="253182" y="23635"/>
                </a:cubicBezTo>
                <a:cubicBezTo>
                  <a:pt x="225968" y="18737"/>
                  <a:pt x="377823" y="69899"/>
                  <a:pt x="354419" y="66089"/>
                </a:cubicBezTo>
                <a:cubicBezTo>
                  <a:pt x="331015" y="62279"/>
                  <a:pt x="140515" y="6762"/>
                  <a:pt x="112756" y="775"/>
                </a:cubicBezTo>
                <a:cubicBezTo>
                  <a:pt x="84998" y="-5212"/>
                  <a:pt x="203108" y="25268"/>
                  <a:pt x="187868" y="30166"/>
                </a:cubicBezTo>
                <a:cubicBezTo>
                  <a:pt x="172628" y="35064"/>
                  <a:pt x="-44543" y="8395"/>
                  <a:pt x="8253" y="20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076D29B2-A7A2-4E55-56DB-E9F91F0EF7BB}"/>
              </a:ext>
            </a:extLst>
          </p:cNvPr>
          <p:cNvSpPr/>
          <p:nvPr/>
        </p:nvSpPr>
        <p:spPr>
          <a:xfrm>
            <a:off x="9231794" y="7902623"/>
            <a:ext cx="467692" cy="193778"/>
          </a:xfrm>
          <a:custGeom>
            <a:avLst/>
            <a:gdLst>
              <a:gd name="connsiteX0" fmla="*/ 380 w 467692"/>
              <a:gd name="connsiteY0" fmla="*/ 189817 h 193778"/>
              <a:gd name="connsiteX1" fmla="*/ 193057 w 467692"/>
              <a:gd name="connsiteY1" fmla="*/ 183286 h 193778"/>
              <a:gd name="connsiteX2" fmla="*/ 411860 w 467692"/>
              <a:gd name="connsiteY2" fmla="*/ 193083 h 193778"/>
              <a:gd name="connsiteX3" fmla="*/ 163666 w 467692"/>
              <a:gd name="connsiteY3" fmla="*/ 160426 h 193778"/>
              <a:gd name="connsiteX4" fmla="*/ 193057 w 467692"/>
              <a:gd name="connsiteY4" fmla="*/ 101643 h 193778"/>
              <a:gd name="connsiteX5" fmla="*/ 467377 w 467692"/>
              <a:gd name="connsiteY5" fmla="*/ 406 h 193778"/>
              <a:gd name="connsiteX6" fmla="*/ 245309 w 467692"/>
              <a:gd name="connsiteY6" fmla="*/ 68986 h 193778"/>
              <a:gd name="connsiteX7" fmla="*/ 127743 w 467692"/>
              <a:gd name="connsiteY7" fmla="*/ 140831 h 193778"/>
              <a:gd name="connsiteX8" fmla="*/ 179995 w 467692"/>
              <a:gd name="connsiteY8" fmla="*/ 170223 h 193778"/>
              <a:gd name="connsiteX9" fmla="*/ 144072 w 467692"/>
              <a:gd name="connsiteY9" fmla="*/ 170223 h 193778"/>
              <a:gd name="connsiteX10" fmla="*/ 380 w 467692"/>
              <a:gd name="connsiteY10" fmla="*/ 189817 h 19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692" h="193778">
                <a:moveTo>
                  <a:pt x="380" y="189817"/>
                </a:moveTo>
                <a:cubicBezTo>
                  <a:pt x="8544" y="191994"/>
                  <a:pt x="124477" y="182742"/>
                  <a:pt x="193057" y="183286"/>
                </a:cubicBezTo>
                <a:cubicBezTo>
                  <a:pt x="261637" y="183830"/>
                  <a:pt x="416759" y="196893"/>
                  <a:pt x="411860" y="193083"/>
                </a:cubicBezTo>
                <a:cubicBezTo>
                  <a:pt x="406961" y="189273"/>
                  <a:pt x="200133" y="175666"/>
                  <a:pt x="163666" y="160426"/>
                </a:cubicBezTo>
                <a:cubicBezTo>
                  <a:pt x="127199" y="145186"/>
                  <a:pt x="142438" y="128313"/>
                  <a:pt x="193057" y="101643"/>
                </a:cubicBezTo>
                <a:cubicBezTo>
                  <a:pt x="243676" y="74973"/>
                  <a:pt x="458668" y="5849"/>
                  <a:pt x="467377" y="406"/>
                </a:cubicBezTo>
                <a:cubicBezTo>
                  <a:pt x="476086" y="-5037"/>
                  <a:pt x="301915" y="45582"/>
                  <a:pt x="245309" y="68986"/>
                </a:cubicBezTo>
                <a:cubicBezTo>
                  <a:pt x="188703" y="92390"/>
                  <a:pt x="138629" y="123958"/>
                  <a:pt x="127743" y="140831"/>
                </a:cubicBezTo>
                <a:cubicBezTo>
                  <a:pt x="116857" y="157704"/>
                  <a:pt x="177274" y="165324"/>
                  <a:pt x="179995" y="170223"/>
                </a:cubicBezTo>
                <a:cubicBezTo>
                  <a:pt x="182716" y="175122"/>
                  <a:pt x="170198" y="166413"/>
                  <a:pt x="144072" y="170223"/>
                </a:cubicBezTo>
                <a:cubicBezTo>
                  <a:pt x="117946" y="174033"/>
                  <a:pt x="-7784" y="187640"/>
                  <a:pt x="380" y="189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DA4BECED-72BB-4786-A249-B6E20B2E6F3D}"/>
              </a:ext>
            </a:extLst>
          </p:cNvPr>
          <p:cNvSpPr/>
          <p:nvPr/>
        </p:nvSpPr>
        <p:spPr>
          <a:xfrm>
            <a:off x="9235429" y="8043501"/>
            <a:ext cx="503006" cy="114555"/>
          </a:xfrm>
          <a:custGeom>
            <a:avLst/>
            <a:gdLst>
              <a:gd name="connsiteX0" fmla="*/ 107780 w 503006"/>
              <a:gd name="connsiteY0" fmla="*/ 114253 h 114555"/>
              <a:gd name="connsiteX1" fmla="*/ 486602 w 503006"/>
              <a:gd name="connsiteY1" fmla="*/ 6485 h 114555"/>
              <a:gd name="connsiteX2" fmla="*/ 421288 w 503006"/>
              <a:gd name="connsiteY2" fmla="*/ 22813 h 114555"/>
              <a:gd name="connsiteX3" fmla="*/ 300457 w 503006"/>
              <a:gd name="connsiteY3" fmla="*/ 110988 h 114555"/>
              <a:gd name="connsiteX4" fmla="*/ 342911 w 503006"/>
              <a:gd name="connsiteY4" fmla="*/ 62002 h 114555"/>
              <a:gd name="connsiteX5" fmla="*/ 11 w 503006"/>
              <a:gd name="connsiteY5" fmla="*/ 55470 h 114555"/>
              <a:gd name="connsiteX6" fmla="*/ 355974 w 503006"/>
              <a:gd name="connsiteY6" fmla="*/ 39142 h 114555"/>
              <a:gd name="connsiteX7" fmla="*/ 107780 w 503006"/>
              <a:gd name="connsiteY7" fmla="*/ 114253 h 11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006" h="114555">
                <a:moveTo>
                  <a:pt x="107780" y="114253"/>
                </a:moveTo>
                <a:cubicBezTo>
                  <a:pt x="129551" y="108810"/>
                  <a:pt x="434351" y="21725"/>
                  <a:pt x="486602" y="6485"/>
                </a:cubicBezTo>
                <a:cubicBezTo>
                  <a:pt x="538853" y="-8755"/>
                  <a:pt x="452312" y="5396"/>
                  <a:pt x="421288" y="22813"/>
                </a:cubicBezTo>
                <a:cubicBezTo>
                  <a:pt x="390264" y="40230"/>
                  <a:pt x="313520" y="104457"/>
                  <a:pt x="300457" y="110988"/>
                </a:cubicBezTo>
                <a:cubicBezTo>
                  <a:pt x="287394" y="117519"/>
                  <a:pt x="392985" y="71255"/>
                  <a:pt x="342911" y="62002"/>
                </a:cubicBezTo>
                <a:cubicBezTo>
                  <a:pt x="292837" y="52749"/>
                  <a:pt x="-2166" y="59280"/>
                  <a:pt x="11" y="55470"/>
                </a:cubicBezTo>
                <a:cubicBezTo>
                  <a:pt x="2188" y="51660"/>
                  <a:pt x="345633" y="28256"/>
                  <a:pt x="355974" y="39142"/>
                </a:cubicBezTo>
                <a:cubicBezTo>
                  <a:pt x="366315" y="50028"/>
                  <a:pt x="86009" y="119696"/>
                  <a:pt x="107780" y="114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089F6941-8771-0071-7B4E-8CE175EAFBEE}"/>
              </a:ext>
            </a:extLst>
          </p:cNvPr>
          <p:cNvSpPr/>
          <p:nvPr/>
        </p:nvSpPr>
        <p:spPr>
          <a:xfrm>
            <a:off x="9225572" y="8095680"/>
            <a:ext cx="547341" cy="87542"/>
          </a:xfrm>
          <a:custGeom>
            <a:avLst/>
            <a:gdLst>
              <a:gd name="connsiteX0" fmla="*/ 71 w 547341"/>
              <a:gd name="connsiteY0" fmla="*/ 26 h 87542"/>
              <a:gd name="connsiteX1" fmla="*/ 241734 w 547341"/>
              <a:gd name="connsiteY1" fmla="*/ 81669 h 87542"/>
              <a:gd name="connsiteX2" fmla="*/ 418082 w 547341"/>
              <a:gd name="connsiteY2" fmla="*/ 68606 h 87542"/>
              <a:gd name="connsiteX3" fmla="*/ 401754 w 547341"/>
              <a:gd name="connsiteY3" fmla="*/ 84934 h 87542"/>
              <a:gd name="connsiteX4" fmla="*/ 545445 w 547341"/>
              <a:gd name="connsiteY4" fmla="*/ 3291 h 87542"/>
              <a:gd name="connsiteX5" fmla="*/ 483397 w 547341"/>
              <a:gd name="connsiteY5" fmla="*/ 29417 h 87542"/>
              <a:gd name="connsiteX6" fmla="*/ 473599 w 547341"/>
              <a:gd name="connsiteY6" fmla="*/ 62074 h 87542"/>
              <a:gd name="connsiteX7" fmla="*/ 542179 w 547341"/>
              <a:gd name="connsiteY7" fmla="*/ 49011 h 87542"/>
              <a:gd name="connsiteX8" fmla="*/ 388691 w 547341"/>
              <a:gd name="connsiteY8" fmla="*/ 62074 h 87542"/>
              <a:gd name="connsiteX9" fmla="*/ 323377 w 547341"/>
              <a:gd name="connsiteY9" fmla="*/ 65340 h 87542"/>
              <a:gd name="connsiteX10" fmla="*/ 463802 w 547341"/>
              <a:gd name="connsiteY10" fmla="*/ 19620 h 87542"/>
              <a:gd name="connsiteX11" fmla="*/ 218874 w 547341"/>
              <a:gd name="connsiteY11" fmla="*/ 71871 h 87542"/>
              <a:gd name="connsiteX12" fmla="*/ 71 w 547341"/>
              <a:gd name="connsiteY12" fmla="*/ 26 h 8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341" h="87542">
                <a:moveTo>
                  <a:pt x="71" y="26"/>
                </a:moveTo>
                <a:cubicBezTo>
                  <a:pt x="3881" y="1659"/>
                  <a:pt x="172066" y="70239"/>
                  <a:pt x="241734" y="81669"/>
                </a:cubicBezTo>
                <a:cubicBezTo>
                  <a:pt x="311403" y="93099"/>
                  <a:pt x="418082" y="68606"/>
                  <a:pt x="418082" y="68606"/>
                </a:cubicBezTo>
                <a:cubicBezTo>
                  <a:pt x="444752" y="69150"/>
                  <a:pt x="380527" y="95820"/>
                  <a:pt x="401754" y="84934"/>
                </a:cubicBezTo>
                <a:cubicBezTo>
                  <a:pt x="422981" y="74048"/>
                  <a:pt x="531838" y="12544"/>
                  <a:pt x="545445" y="3291"/>
                </a:cubicBezTo>
                <a:cubicBezTo>
                  <a:pt x="559052" y="-5962"/>
                  <a:pt x="495371" y="19620"/>
                  <a:pt x="483397" y="29417"/>
                </a:cubicBezTo>
                <a:cubicBezTo>
                  <a:pt x="471423" y="39214"/>
                  <a:pt x="463802" y="58808"/>
                  <a:pt x="473599" y="62074"/>
                </a:cubicBezTo>
                <a:cubicBezTo>
                  <a:pt x="483396" y="65340"/>
                  <a:pt x="556330" y="49011"/>
                  <a:pt x="542179" y="49011"/>
                </a:cubicBezTo>
                <a:cubicBezTo>
                  <a:pt x="528028" y="49011"/>
                  <a:pt x="425158" y="59353"/>
                  <a:pt x="388691" y="62074"/>
                </a:cubicBezTo>
                <a:cubicBezTo>
                  <a:pt x="352224" y="64795"/>
                  <a:pt x="310859" y="72416"/>
                  <a:pt x="323377" y="65340"/>
                </a:cubicBezTo>
                <a:cubicBezTo>
                  <a:pt x="335895" y="58264"/>
                  <a:pt x="481219" y="18532"/>
                  <a:pt x="463802" y="19620"/>
                </a:cubicBezTo>
                <a:cubicBezTo>
                  <a:pt x="446385" y="20708"/>
                  <a:pt x="291808" y="71871"/>
                  <a:pt x="218874" y="71871"/>
                </a:cubicBezTo>
                <a:cubicBezTo>
                  <a:pt x="145940" y="71871"/>
                  <a:pt x="-3739" y="-1607"/>
                  <a:pt x="7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39CB76A2-F8DB-8BBD-24FE-AD2AF473626B}"/>
              </a:ext>
            </a:extLst>
          </p:cNvPr>
          <p:cNvSpPr/>
          <p:nvPr/>
        </p:nvSpPr>
        <p:spPr>
          <a:xfrm>
            <a:off x="8622849" y="7404100"/>
            <a:ext cx="1001406" cy="242426"/>
          </a:xfrm>
          <a:custGeom>
            <a:avLst/>
            <a:gdLst>
              <a:gd name="connsiteX0" fmla="*/ 527501 w 1001406"/>
              <a:gd name="connsiteY0" fmla="*/ 0 h 242426"/>
              <a:gd name="connsiteX1" fmla="*/ 781501 w 1001406"/>
              <a:gd name="connsiteY1" fmla="*/ 120650 h 242426"/>
              <a:gd name="connsiteX2" fmla="*/ 914851 w 1001406"/>
              <a:gd name="connsiteY2" fmla="*/ 241300 h 242426"/>
              <a:gd name="connsiteX3" fmla="*/ 864051 w 1001406"/>
              <a:gd name="connsiteY3" fmla="*/ 177800 h 242426"/>
              <a:gd name="connsiteX4" fmla="*/ 806901 w 1001406"/>
              <a:gd name="connsiteY4" fmla="*/ 123825 h 242426"/>
              <a:gd name="connsiteX5" fmla="*/ 673551 w 1001406"/>
              <a:gd name="connsiteY5" fmla="*/ 92075 h 242426"/>
              <a:gd name="connsiteX6" fmla="*/ 451 w 1001406"/>
              <a:gd name="connsiteY6" fmla="*/ 127000 h 242426"/>
              <a:gd name="connsiteX7" fmla="*/ 784676 w 1001406"/>
              <a:gd name="connsiteY7" fmla="*/ 69850 h 242426"/>
              <a:gd name="connsiteX8" fmla="*/ 695776 w 1001406"/>
              <a:gd name="connsiteY8" fmla="*/ 92075 h 242426"/>
              <a:gd name="connsiteX9" fmla="*/ 1000576 w 1001406"/>
              <a:gd name="connsiteY9" fmla="*/ 133350 h 242426"/>
              <a:gd name="connsiteX10" fmla="*/ 784676 w 1001406"/>
              <a:gd name="connsiteY10" fmla="*/ 101600 h 242426"/>
              <a:gd name="connsiteX11" fmla="*/ 743401 w 1001406"/>
              <a:gd name="connsiteY11" fmla="*/ 82550 h 242426"/>
              <a:gd name="connsiteX12" fmla="*/ 527501 w 1001406"/>
              <a:gd name="connsiteY12" fmla="*/ 0 h 24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406" h="242426">
                <a:moveTo>
                  <a:pt x="527501" y="0"/>
                </a:moveTo>
                <a:cubicBezTo>
                  <a:pt x="622222" y="40216"/>
                  <a:pt x="716943" y="80433"/>
                  <a:pt x="781501" y="120650"/>
                </a:cubicBezTo>
                <a:cubicBezTo>
                  <a:pt x="846059" y="160867"/>
                  <a:pt x="901093" y="231775"/>
                  <a:pt x="914851" y="241300"/>
                </a:cubicBezTo>
                <a:cubicBezTo>
                  <a:pt x="928609" y="250825"/>
                  <a:pt x="882043" y="197379"/>
                  <a:pt x="864051" y="177800"/>
                </a:cubicBezTo>
                <a:cubicBezTo>
                  <a:pt x="846059" y="158221"/>
                  <a:pt x="838651" y="138113"/>
                  <a:pt x="806901" y="123825"/>
                </a:cubicBezTo>
                <a:cubicBezTo>
                  <a:pt x="775151" y="109538"/>
                  <a:pt x="807959" y="91546"/>
                  <a:pt x="673551" y="92075"/>
                </a:cubicBezTo>
                <a:cubicBezTo>
                  <a:pt x="539143" y="92604"/>
                  <a:pt x="-18070" y="130704"/>
                  <a:pt x="451" y="127000"/>
                </a:cubicBezTo>
                <a:cubicBezTo>
                  <a:pt x="18972" y="123296"/>
                  <a:pt x="668789" y="75671"/>
                  <a:pt x="784676" y="69850"/>
                </a:cubicBezTo>
                <a:cubicBezTo>
                  <a:pt x="900563" y="64029"/>
                  <a:pt x="659793" y="81492"/>
                  <a:pt x="695776" y="92075"/>
                </a:cubicBezTo>
                <a:cubicBezTo>
                  <a:pt x="731759" y="102658"/>
                  <a:pt x="985759" y="131763"/>
                  <a:pt x="1000576" y="133350"/>
                </a:cubicBezTo>
                <a:cubicBezTo>
                  <a:pt x="1015393" y="134937"/>
                  <a:pt x="827538" y="110067"/>
                  <a:pt x="784676" y="101600"/>
                </a:cubicBezTo>
                <a:cubicBezTo>
                  <a:pt x="741814" y="93133"/>
                  <a:pt x="743401" y="82550"/>
                  <a:pt x="743401" y="82550"/>
                </a:cubicBezTo>
                <a:lnTo>
                  <a:pt x="5275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0C32EE01-CDB9-2E7D-6AB7-652FCF06068C}"/>
              </a:ext>
            </a:extLst>
          </p:cNvPr>
          <p:cNvSpPr/>
          <p:nvPr/>
        </p:nvSpPr>
        <p:spPr>
          <a:xfrm>
            <a:off x="8314865" y="7489755"/>
            <a:ext cx="249121" cy="57224"/>
          </a:xfrm>
          <a:custGeom>
            <a:avLst/>
            <a:gdLst>
              <a:gd name="connsiteX0" fmla="*/ 460 w 249121"/>
              <a:gd name="connsiteY0" fmla="*/ 44520 h 57224"/>
              <a:gd name="connsiteX1" fmla="*/ 130635 w 249121"/>
              <a:gd name="connsiteY1" fmla="*/ 70 h 57224"/>
              <a:gd name="connsiteX2" fmla="*/ 248110 w 249121"/>
              <a:gd name="connsiteY2" fmla="*/ 57220 h 57224"/>
              <a:gd name="connsiteX3" fmla="*/ 178260 w 249121"/>
              <a:gd name="connsiteY3" fmla="*/ 3245 h 57224"/>
              <a:gd name="connsiteX4" fmla="*/ 460 w 249121"/>
              <a:gd name="connsiteY4" fmla="*/ 44520 h 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21" h="57224">
                <a:moveTo>
                  <a:pt x="460" y="44520"/>
                </a:moveTo>
                <a:cubicBezTo>
                  <a:pt x="-7478" y="43991"/>
                  <a:pt x="89360" y="-2047"/>
                  <a:pt x="130635" y="70"/>
                </a:cubicBezTo>
                <a:cubicBezTo>
                  <a:pt x="171910" y="2187"/>
                  <a:pt x="240173" y="56691"/>
                  <a:pt x="248110" y="57220"/>
                </a:cubicBezTo>
                <a:cubicBezTo>
                  <a:pt x="256048" y="57749"/>
                  <a:pt x="215831" y="7478"/>
                  <a:pt x="178260" y="3245"/>
                </a:cubicBezTo>
                <a:cubicBezTo>
                  <a:pt x="140689" y="-988"/>
                  <a:pt x="8398" y="45049"/>
                  <a:pt x="460" y="44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374803FB-A87F-FCC7-73E1-29A8FE741087}"/>
              </a:ext>
            </a:extLst>
          </p:cNvPr>
          <p:cNvSpPr/>
          <p:nvPr/>
        </p:nvSpPr>
        <p:spPr>
          <a:xfrm>
            <a:off x="8793880" y="7213358"/>
            <a:ext cx="721624" cy="95540"/>
          </a:xfrm>
          <a:custGeom>
            <a:avLst/>
            <a:gdLst>
              <a:gd name="connsiteX0" fmla="*/ 870 w 721624"/>
              <a:gd name="connsiteY0" fmla="*/ 242 h 95540"/>
              <a:gd name="connsiteX1" fmla="*/ 407270 w 721624"/>
              <a:gd name="connsiteY1" fmla="*/ 73267 h 95540"/>
              <a:gd name="connsiteX2" fmla="*/ 223120 w 721624"/>
              <a:gd name="connsiteY2" fmla="*/ 76442 h 95540"/>
              <a:gd name="connsiteX3" fmla="*/ 721595 w 721624"/>
              <a:gd name="connsiteY3" fmla="*/ 95492 h 95540"/>
              <a:gd name="connsiteX4" fmla="*/ 197720 w 721624"/>
              <a:gd name="connsiteY4" fmla="*/ 70092 h 95540"/>
              <a:gd name="connsiteX5" fmla="*/ 140570 w 721624"/>
              <a:gd name="connsiteY5" fmla="*/ 47867 h 95540"/>
              <a:gd name="connsiteX6" fmla="*/ 258045 w 721624"/>
              <a:gd name="connsiteY6" fmla="*/ 63742 h 95540"/>
              <a:gd name="connsiteX7" fmla="*/ 273920 w 721624"/>
              <a:gd name="connsiteY7" fmla="*/ 63742 h 95540"/>
              <a:gd name="connsiteX8" fmla="*/ 343770 w 721624"/>
              <a:gd name="connsiteY8" fmla="*/ 85967 h 95540"/>
              <a:gd name="connsiteX9" fmla="*/ 299320 w 721624"/>
              <a:gd name="connsiteY9" fmla="*/ 51042 h 95540"/>
              <a:gd name="connsiteX10" fmla="*/ 870 w 721624"/>
              <a:gd name="connsiteY10" fmla="*/ 242 h 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624" h="95540">
                <a:moveTo>
                  <a:pt x="870" y="242"/>
                </a:moveTo>
                <a:cubicBezTo>
                  <a:pt x="18862" y="3946"/>
                  <a:pt x="370228" y="60567"/>
                  <a:pt x="407270" y="73267"/>
                </a:cubicBezTo>
                <a:cubicBezTo>
                  <a:pt x="444312" y="85967"/>
                  <a:pt x="170733" y="72738"/>
                  <a:pt x="223120" y="76442"/>
                </a:cubicBezTo>
                <a:cubicBezTo>
                  <a:pt x="275508" y="80146"/>
                  <a:pt x="725828" y="96550"/>
                  <a:pt x="721595" y="95492"/>
                </a:cubicBezTo>
                <a:cubicBezTo>
                  <a:pt x="717362" y="94434"/>
                  <a:pt x="294558" y="78030"/>
                  <a:pt x="197720" y="70092"/>
                </a:cubicBezTo>
                <a:cubicBezTo>
                  <a:pt x="100883" y="62155"/>
                  <a:pt x="130516" y="48925"/>
                  <a:pt x="140570" y="47867"/>
                </a:cubicBezTo>
                <a:cubicBezTo>
                  <a:pt x="150624" y="46809"/>
                  <a:pt x="235820" y="61096"/>
                  <a:pt x="258045" y="63742"/>
                </a:cubicBezTo>
                <a:cubicBezTo>
                  <a:pt x="280270" y="66388"/>
                  <a:pt x="259633" y="60038"/>
                  <a:pt x="273920" y="63742"/>
                </a:cubicBezTo>
                <a:cubicBezTo>
                  <a:pt x="288207" y="67446"/>
                  <a:pt x="339537" y="88084"/>
                  <a:pt x="343770" y="85967"/>
                </a:cubicBezTo>
                <a:cubicBezTo>
                  <a:pt x="348003" y="83850"/>
                  <a:pt x="349591" y="65859"/>
                  <a:pt x="299320" y="51042"/>
                </a:cubicBezTo>
                <a:cubicBezTo>
                  <a:pt x="249049" y="36225"/>
                  <a:pt x="-17122" y="-3462"/>
                  <a:pt x="870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190F9D21-E52E-9D2D-AE64-FF0FFB94A9AD}"/>
              </a:ext>
            </a:extLst>
          </p:cNvPr>
          <p:cNvSpPr/>
          <p:nvPr/>
        </p:nvSpPr>
        <p:spPr>
          <a:xfrm>
            <a:off x="8486255" y="7146882"/>
            <a:ext cx="1038745" cy="107993"/>
          </a:xfrm>
          <a:custGeom>
            <a:avLst/>
            <a:gdLst>
              <a:gd name="connsiteX0" fmla="*/ 520 w 1038745"/>
              <a:gd name="connsiteY0" fmla="*/ 43 h 107993"/>
              <a:gd name="connsiteX1" fmla="*/ 479945 w 1038745"/>
              <a:gd name="connsiteY1" fmla="*/ 57193 h 107993"/>
              <a:gd name="connsiteX2" fmla="*/ 324370 w 1038745"/>
              <a:gd name="connsiteY2" fmla="*/ 76243 h 107993"/>
              <a:gd name="connsiteX3" fmla="*/ 584720 w 1038745"/>
              <a:gd name="connsiteY3" fmla="*/ 73068 h 107993"/>
              <a:gd name="connsiteX4" fmla="*/ 914920 w 1038745"/>
              <a:gd name="connsiteY4" fmla="*/ 92118 h 107993"/>
              <a:gd name="connsiteX5" fmla="*/ 832370 w 1038745"/>
              <a:gd name="connsiteY5" fmla="*/ 92118 h 107993"/>
              <a:gd name="connsiteX6" fmla="*/ 1038745 w 1038745"/>
              <a:gd name="connsiteY6" fmla="*/ 107993 h 107993"/>
              <a:gd name="connsiteX7" fmla="*/ 673620 w 1038745"/>
              <a:gd name="connsiteY7" fmla="*/ 82593 h 107993"/>
              <a:gd name="connsiteX8" fmla="*/ 425970 w 1038745"/>
              <a:gd name="connsiteY8" fmla="*/ 57193 h 107993"/>
              <a:gd name="connsiteX9" fmla="*/ 327545 w 1038745"/>
              <a:gd name="connsiteY9" fmla="*/ 50843 h 107993"/>
              <a:gd name="connsiteX10" fmla="*/ 384695 w 1038745"/>
              <a:gd name="connsiteY10" fmla="*/ 47668 h 107993"/>
              <a:gd name="connsiteX11" fmla="*/ 520 w 1038745"/>
              <a:gd name="connsiteY11" fmla="*/ 43 h 1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8745" h="107993">
                <a:moveTo>
                  <a:pt x="520" y="43"/>
                </a:moveTo>
                <a:cubicBezTo>
                  <a:pt x="16395" y="1631"/>
                  <a:pt x="425970" y="44493"/>
                  <a:pt x="479945" y="57193"/>
                </a:cubicBezTo>
                <a:cubicBezTo>
                  <a:pt x="533920" y="69893"/>
                  <a:pt x="306907" y="73597"/>
                  <a:pt x="324370" y="76243"/>
                </a:cubicBezTo>
                <a:cubicBezTo>
                  <a:pt x="341833" y="78889"/>
                  <a:pt x="486295" y="70422"/>
                  <a:pt x="584720" y="73068"/>
                </a:cubicBezTo>
                <a:cubicBezTo>
                  <a:pt x="683145" y="75714"/>
                  <a:pt x="873645" y="88943"/>
                  <a:pt x="914920" y="92118"/>
                </a:cubicBezTo>
                <a:cubicBezTo>
                  <a:pt x="956195" y="95293"/>
                  <a:pt x="811733" y="89472"/>
                  <a:pt x="832370" y="92118"/>
                </a:cubicBezTo>
                <a:cubicBezTo>
                  <a:pt x="853007" y="94764"/>
                  <a:pt x="1038745" y="107993"/>
                  <a:pt x="1038745" y="107993"/>
                </a:cubicBezTo>
                <a:lnTo>
                  <a:pt x="673620" y="82593"/>
                </a:lnTo>
                <a:cubicBezTo>
                  <a:pt x="571491" y="74126"/>
                  <a:pt x="483649" y="62485"/>
                  <a:pt x="425970" y="57193"/>
                </a:cubicBezTo>
                <a:cubicBezTo>
                  <a:pt x="368291" y="51901"/>
                  <a:pt x="334424" y="52430"/>
                  <a:pt x="327545" y="50843"/>
                </a:cubicBezTo>
                <a:cubicBezTo>
                  <a:pt x="320666" y="49256"/>
                  <a:pt x="432320" y="54547"/>
                  <a:pt x="384695" y="47668"/>
                </a:cubicBezTo>
                <a:cubicBezTo>
                  <a:pt x="337070" y="40789"/>
                  <a:pt x="-15355" y="-1545"/>
                  <a:pt x="52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F76CA592-97E6-8AE6-423F-69606ED93601}"/>
              </a:ext>
            </a:extLst>
          </p:cNvPr>
          <p:cNvSpPr/>
          <p:nvPr/>
        </p:nvSpPr>
        <p:spPr>
          <a:xfrm>
            <a:off x="8124509" y="7086569"/>
            <a:ext cx="615040" cy="79779"/>
          </a:xfrm>
          <a:custGeom>
            <a:avLst/>
            <a:gdLst>
              <a:gd name="connsiteX0" fmla="*/ 9841 w 615040"/>
              <a:gd name="connsiteY0" fmla="*/ 66706 h 79779"/>
              <a:gd name="connsiteX1" fmla="*/ 343216 w 615040"/>
              <a:gd name="connsiteY1" fmla="*/ 41306 h 79779"/>
              <a:gd name="connsiteX2" fmla="*/ 305116 w 615040"/>
              <a:gd name="connsiteY2" fmla="*/ 57181 h 79779"/>
              <a:gd name="connsiteX3" fmla="*/ 486091 w 615040"/>
              <a:gd name="connsiteY3" fmla="*/ 54006 h 79779"/>
              <a:gd name="connsiteX4" fmla="*/ 425766 w 615040"/>
              <a:gd name="connsiteY4" fmla="*/ 60356 h 79779"/>
              <a:gd name="connsiteX5" fmla="*/ 609916 w 615040"/>
              <a:gd name="connsiteY5" fmla="*/ 79406 h 79779"/>
              <a:gd name="connsiteX6" fmla="*/ 187641 w 615040"/>
              <a:gd name="connsiteY6" fmla="*/ 41306 h 79779"/>
              <a:gd name="connsiteX7" fmla="*/ 316 w 615040"/>
              <a:gd name="connsiteY7" fmla="*/ 31 h 79779"/>
              <a:gd name="connsiteX8" fmla="*/ 140016 w 615040"/>
              <a:gd name="connsiteY8" fmla="*/ 34956 h 79779"/>
              <a:gd name="connsiteX9" fmla="*/ 9841 w 615040"/>
              <a:gd name="connsiteY9" fmla="*/ 66706 h 7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040" h="79779">
                <a:moveTo>
                  <a:pt x="9841" y="66706"/>
                </a:moveTo>
                <a:cubicBezTo>
                  <a:pt x="43708" y="67764"/>
                  <a:pt x="294004" y="42893"/>
                  <a:pt x="343216" y="41306"/>
                </a:cubicBezTo>
                <a:cubicBezTo>
                  <a:pt x="392428" y="39719"/>
                  <a:pt x="281303" y="55064"/>
                  <a:pt x="305116" y="57181"/>
                </a:cubicBezTo>
                <a:cubicBezTo>
                  <a:pt x="328929" y="59298"/>
                  <a:pt x="465983" y="53477"/>
                  <a:pt x="486091" y="54006"/>
                </a:cubicBezTo>
                <a:cubicBezTo>
                  <a:pt x="506199" y="54535"/>
                  <a:pt x="405129" y="56123"/>
                  <a:pt x="425766" y="60356"/>
                </a:cubicBezTo>
                <a:cubicBezTo>
                  <a:pt x="446403" y="64589"/>
                  <a:pt x="649603" y="82581"/>
                  <a:pt x="609916" y="79406"/>
                </a:cubicBezTo>
                <a:cubicBezTo>
                  <a:pt x="570229" y="76231"/>
                  <a:pt x="289241" y="54535"/>
                  <a:pt x="187641" y="41306"/>
                </a:cubicBezTo>
                <a:cubicBezTo>
                  <a:pt x="86041" y="28077"/>
                  <a:pt x="8253" y="1089"/>
                  <a:pt x="316" y="31"/>
                </a:cubicBezTo>
                <a:cubicBezTo>
                  <a:pt x="-7621" y="-1027"/>
                  <a:pt x="136312" y="24902"/>
                  <a:pt x="140016" y="34956"/>
                </a:cubicBezTo>
                <a:cubicBezTo>
                  <a:pt x="143720" y="45010"/>
                  <a:pt x="-24026" y="65648"/>
                  <a:pt x="9841" y="66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85EFEF1-6FA6-36C3-8697-40257A02C955}"/>
              </a:ext>
            </a:extLst>
          </p:cNvPr>
          <p:cNvSpPr/>
          <p:nvPr/>
        </p:nvSpPr>
        <p:spPr>
          <a:xfrm>
            <a:off x="7708872" y="7092857"/>
            <a:ext cx="576619" cy="111291"/>
          </a:xfrm>
          <a:custGeom>
            <a:avLst/>
            <a:gdLst>
              <a:gd name="connsiteX0" fmla="*/ 28 w 576619"/>
              <a:gd name="connsiteY0" fmla="*/ 35018 h 111291"/>
              <a:gd name="connsiteX1" fmla="*/ 285778 w 576619"/>
              <a:gd name="connsiteY1" fmla="*/ 50893 h 111291"/>
              <a:gd name="connsiteX2" fmla="*/ 222278 w 576619"/>
              <a:gd name="connsiteY2" fmla="*/ 85818 h 111291"/>
              <a:gd name="connsiteX3" fmla="*/ 574703 w 576619"/>
              <a:gd name="connsiteY3" fmla="*/ 93 h 111291"/>
              <a:gd name="connsiteX4" fmla="*/ 349278 w 576619"/>
              <a:gd name="connsiteY4" fmla="*/ 69943 h 111291"/>
              <a:gd name="connsiteX5" fmla="*/ 50828 w 576619"/>
              <a:gd name="connsiteY5" fmla="*/ 111218 h 111291"/>
              <a:gd name="connsiteX6" fmla="*/ 266728 w 576619"/>
              <a:gd name="connsiteY6" fmla="*/ 60418 h 111291"/>
              <a:gd name="connsiteX7" fmla="*/ 28 w 576619"/>
              <a:gd name="connsiteY7" fmla="*/ 35018 h 1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19" h="111291">
                <a:moveTo>
                  <a:pt x="28" y="35018"/>
                </a:moveTo>
                <a:cubicBezTo>
                  <a:pt x="3203" y="33431"/>
                  <a:pt x="248736" y="42426"/>
                  <a:pt x="285778" y="50893"/>
                </a:cubicBezTo>
                <a:cubicBezTo>
                  <a:pt x="322820" y="59360"/>
                  <a:pt x="174124" y="94285"/>
                  <a:pt x="222278" y="85818"/>
                </a:cubicBezTo>
                <a:cubicBezTo>
                  <a:pt x="270432" y="77351"/>
                  <a:pt x="553536" y="2739"/>
                  <a:pt x="574703" y="93"/>
                </a:cubicBezTo>
                <a:cubicBezTo>
                  <a:pt x="595870" y="-2553"/>
                  <a:pt x="436590" y="51422"/>
                  <a:pt x="349278" y="69943"/>
                </a:cubicBezTo>
                <a:cubicBezTo>
                  <a:pt x="261966" y="88464"/>
                  <a:pt x="64586" y="112805"/>
                  <a:pt x="50828" y="111218"/>
                </a:cubicBezTo>
                <a:cubicBezTo>
                  <a:pt x="37070" y="109631"/>
                  <a:pt x="272020" y="71531"/>
                  <a:pt x="266728" y="60418"/>
                </a:cubicBezTo>
                <a:cubicBezTo>
                  <a:pt x="261436" y="49306"/>
                  <a:pt x="-3147" y="36605"/>
                  <a:pt x="28" y="35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0E480BF1-1ED1-C01D-D627-DBE114FBA784}"/>
              </a:ext>
            </a:extLst>
          </p:cNvPr>
          <p:cNvSpPr/>
          <p:nvPr/>
        </p:nvSpPr>
        <p:spPr>
          <a:xfrm>
            <a:off x="7155996" y="7365984"/>
            <a:ext cx="1341235" cy="137431"/>
          </a:xfrm>
          <a:custGeom>
            <a:avLst/>
            <a:gdLst>
              <a:gd name="connsiteX0" fmla="*/ 454 w 1341235"/>
              <a:gd name="connsiteY0" fmla="*/ 57166 h 137431"/>
              <a:gd name="connsiteX1" fmla="*/ 213179 w 1341235"/>
              <a:gd name="connsiteY1" fmla="*/ 104791 h 137431"/>
              <a:gd name="connsiteX2" fmla="*/ 165554 w 1341235"/>
              <a:gd name="connsiteY2" fmla="*/ 104791 h 137431"/>
              <a:gd name="connsiteX3" fmla="*/ 384629 w 1341235"/>
              <a:gd name="connsiteY3" fmla="*/ 111141 h 137431"/>
              <a:gd name="connsiteX4" fmla="*/ 657679 w 1341235"/>
              <a:gd name="connsiteY4" fmla="*/ 111141 h 137431"/>
              <a:gd name="connsiteX5" fmla="*/ 911679 w 1341235"/>
              <a:gd name="connsiteY5" fmla="*/ 114316 h 137431"/>
              <a:gd name="connsiteX6" fmla="*/ 794204 w 1341235"/>
              <a:gd name="connsiteY6" fmla="*/ 136541 h 137431"/>
              <a:gd name="connsiteX7" fmla="*/ 908504 w 1341235"/>
              <a:gd name="connsiteY7" fmla="*/ 88916 h 137431"/>
              <a:gd name="connsiteX8" fmla="*/ 1200604 w 1341235"/>
              <a:gd name="connsiteY8" fmla="*/ 12716 h 137431"/>
              <a:gd name="connsiteX9" fmla="*/ 1092654 w 1341235"/>
              <a:gd name="connsiteY9" fmla="*/ 50816 h 137431"/>
              <a:gd name="connsiteX10" fmla="*/ 1340304 w 1341235"/>
              <a:gd name="connsiteY10" fmla="*/ 16 h 137431"/>
              <a:gd name="connsiteX11" fmla="*/ 1159329 w 1341235"/>
              <a:gd name="connsiteY11" fmla="*/ 57166 h 137431"/>
              <a:gd name="connsiteX12" fmla="*/ 727529 w 1341235"/>
              <a:gd name="connsiteY12" fmla="*/ 136541 h 137431"/>
              <a:gd name="connsiteX13" fmla="*/ 851354 w 1341235"/>
              <a:gd name="connsiteY13" fmla="*/ 98441 h 137431"/>
              <a:gd name="connsiteX14" fmla="*/ 616404 w 1341235"/>
              <a:gd name="connsiteY14" fmla="*/ 76216 h 137431"/>
              <a:gd name="connsiteX15" fmla="*/ 857704 w 1341235"/>
              <a:gd name="connsiteY15" fmla="*/ 98441 h 137431"/>
              <a:gd name="connsiteX16" fmla="*/ 571954 w 1341235"/>
              <a:gd name="connsiteY16" fmla="*/ 104791 h 137431"/>
              <a:gd name="connsiteX17" fmla="*/ 302079 w 1341235"/>
              <a:gd name="connsiteY17" fmla="*/ 88916 h 137431"/>
              <a:gd name="connsiteX18" fmla="*/ 346529 w 1341235"/>
              <a:gd name="connsiteY18" fmla="*/ 111141 h 137431"/>
              <a:gd name="connsiteX19" fmla="*/ 194129 w 1341235"/>
              <a:gd name="connsiteY19" fmla="*/ 98441 h 137431"/>
              <a:gd name="connsiteX20" fmla="*/ 279854 w 1341235"/>
              <a:gd name="connsiteY20" fmla="*/ 79391 h 137431"/>
              <a:gd name="connsiteX21" fmla="*/ 454 w 1341235"/>
              <a:gd name="connsiteY21" fmla="*/ 57166 h 13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41235" h="137431">
                <a:moveTo>
                  <a:pt x="454" y="57166"/>
                </a:moveTo>
                <a:cubicBezTo>
                  <a:pt x="-10659" y="61399"/>
                  <a:pt x="185663" y="96854"/>
                  <a:pt x="213179" y="104791"/>
                </a:cubicBezTo>
                <a:cubicBezTo>
                  <a:pt x="240695" y="112728"/>
                  <a:pt x="165554" y="104791"/>
                  <a:pt x="165554" y="104791"/>
                </a:cubicBezTo>
                <a:lnTo>
                  <a:pt x="384629" y="111141"/>
                </a:lnTo>
                <a:cubicBezTo>
                  <a:pt x="466650" y="112199"/>
                  <a:pt x="657679" y="111141"/>
                  <a:pt x="657679" y="111141"/>
                </a:cubicBezTo>
                <a:lnTo>
                  <a:pt x="911679" y="114316"/>
                </a:lnTo>
                <a:cubicBezTo>
                  <a:pt x="934433" y="118549"/>
                  <a:pt x="794733" y="140774"/>
                  <a:pt x="794204" y="136541"/>
                </a:cubicBezTo>
                <a:cubicBezTo>
                  <a:pt x="793675" y="132308"/>
                  <a:pt x="840771" y="109553"/>
                  <a:pt x="908504" y="88916"/>
                </a:cubicBezTo>
                <a:cubicBezTo>
                  <a:pt x="976237" y="68279"/>
                  <a:pt x="1169912" y="19066"/>
                  <a:pt x="1200604" y="12716"/>
                </a:cubicBezTo>
                <a:cubicBezTo>
                  <a:pt x="1231296" y="6366"/>
                  <a:pt x="1069371" y="52933"/>
                  <a:pt x="1092654" y="50816"/>
                </a:cubicBezTo>
                <a:cubicBezTo>
                  <a:pt x="1115937" y="48699"/>
                  <a:pt x="1329192" y="-1042"/>
                  <a:pt x="1340304" y="16"/>
                </a:cubicBezTo>
                <a:cubicBezTo>
                  <a:pt x="1351416" y="1074"/>
                  <a:pt x="1261458" y="34412"/>
                  <a:pt x="1159329" y="57166"/>
                </a:cubicBezTo>
                <a:cubicBezTo>
                  <a:pt x="1057200" y="79920"/>
                  <a:pt x="778858" y="129662"/>
                  <a:pt x="727529" y="136541"/>
                </a:cubicBezTo>
                <a:cubicBezTo>
                  <a:pt x="676200" y="143420"/>
                  <a:pt x="869875" y="108495"/>
                  <a:pt x="851354" y="98441"/>
                </a:cubicBezTo>
                <a:cubicBezTo>
                  <a:pt x="832833" y="88387"/>
                  <a:pt x="615346" y="76216"/>
                  <a:pt x="616404" y="76216"/>
                </a:cubicBezTo>
                <a:cubicBezTo>
                  <a:pt x="617462" y="76216"/>
                  <a:pt x="865112" y="93679"/>
                  <a:pt x="857704" y="98441"/>
                </a:cubicBezTo>
                <a:cubicBezTo>
                  <a:pt x="850296" y="103204"/>
                  <a:pt x="664558" y="106378"/>
                  <a:pt x="571954" y="104791"/>
                </a:cubicBezTo>
                <a:cubicBezTo>
                  <a:pt x="479350" y="103204"/>
                  <a:pt x="339650" y="87858"/>
                  <a:pt x="302079" y="88916"/>
                </a:cubicBezTo>
                <a:cubicBezTo>
                  <a:pt x="264508" y="89974"/>
                  <a:pt x="364521" y="109554"/>
                  <a:pt x="346529" y="111141"/>
                </a:cubicBezTo>
                <a:cubicBezTo>
                  <a:pt x="328537" y="112729"/>
                  <a:pt x="205242" y="103733"/>
                  <a:pt x="194129" y="98441"/>
                </a:cubicBezTo>
                <a:cubicBezTo>
                  <a:pt x="183017" y="93149"/>
                  <a:pt x="305783" y="85741"/>
                  <a:pt x="279854" y="79391"/>
                </a:cubicBezTo>
                <a:cubicBezTo>
                  <a:pt x="253925" y="73041"/>
                  <a:pt x="11567" y="52933"/>
                  <a:pt x="454" y="57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3609988C-F078-F0E6-2950-5DCE786BF3AC}"/>
              </a:ext>
            </a:extLst>
          </p:cNvPr>
          <p:cNvSpPr/>
          <p:nvPr/>
        </p:nvSpPr>
        <p:spPr>
          <a:xfrm>
            <a:off x="6514283" y="6915005"/>
            <a:ext cx="111942" cy="115250"/>
          </a:xfrm>
          <a:custGeom>
            <a:avLst/>
            <a:gdLst>
              <a:gd name="connsiteX0" fmla="*/ 817 w 111942"/>
              <a:gd name="connsiteY0" fmla="*/ 145 h 115250"/>
              <a:gd name="connsiteX1" fmla="*/ 80192 w 111942"/>
              <a:gd name="connsiteY1" fmla="*/ 114445 h 115250"/>
              <a:gd name="connsiteX2" fmla="*/ 54792 w 111942"/>
              <a:gd name="connsiteY2" fmla="*/ 50945 h 115250"/>
              <a:gd name="connsiteX3" fmla="*/ 111942 w 111942"/>
              <a:gd name="connsiteY3" fmla="*/ 47770 h 115250"/>
              <a:gd name="connsiteX4" fmla="*/ 54792 w 111942"/>
              <a:gd name="connsiteY4" fmla="*/ 41420 h 115250"/>
              <a:gd name="connsiteX5" fmla="*/ 38917 w 111942"/>
              <a:gd name="connsiteY5" fmla="*/ 89045 h 115250"/>
              <a:gd name="connsiteX6" fmla="*/ 817 w 111942"/>
              <a:gd name="connsiteY6" fmla="*/ 145 h 11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42" h="115250">
                <a:moveTo>
                  <a:pt x="817" y="145"/>
                </a:moveTo>
                <a:cubicBezTo>
                  <a:pt x="7696" y="4378"/>
                  <a:pt x="71196" y="105978"/>
                  <a:pt x="80192" y="114445"/>
                </a:cubicBezTo>
                <a:cubicBezTo>
                  <a:pt x="89188" y="122912"/>
                  <a:pt x="49500" y="62058"/>
                  <a:pt x="54792" y="50945"/>
                </a:cubicBezTo>
                <a:cubicBezTo>
                  <a:pt x="60084" y="39833"/>
                  <a:pt x="111942" y="49357"/>
                  <a:pt x="111942" y="47770"/>
                </a:cubicBezTo>
                <a:cubicBezTo>
                  <a:pt x="111942" y="46183"/>
                  <a:pt x="66963" y="34541"/>
                  <a:pt x="54792" y="41420"/>
                </a:cubicBezTo>
                <a:cubicBezTo>
                  <a:pt x="42621" y="48299"/>
                  <a:pt x="45267" y="92749"/>
                  <a:pt x="38917" y="89045"/>
                </a:cubicBezTo>
                <a:cubicBezTo>
                  <a:pt x="32567" y="85341"/>
                  <a:pt x="-6062" y="-4088"/>
                  <a:pt x="817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257EB9EB-727F-7A12-A00F-52E820A90F81}"/>
              </a:ext>
            </a:extLst>
          </p:cNvPr>
          <p:cNvSpPr/>
          <p:nvPr/>
        </p:nvSpPr>
        <p:spPr>
          <a:xfrm>
            <a:off x="6171252" y="6895740"/>
            <a:ext cx="387664" cy="201176"/>
          </a:xfrm>
          <a:custGeom>
            <a:avLst/>
            <a:gdLst>
              <a:gd name="connsiteX0" fmla="*/ 948 w 387664"/>
              <a:gd name="connsiteY0" fmla="*/ 360 h 201176"/>
              <a:gd name="connsiteX1" fmla="*/ 375598 w 387664"/>
              <a:gd name="connsiteY1" fmla="*/ 194035 h 201176"/>
              <a:gd name="connsiteX2" fmla="*/ 270823 w 387664"/>
              <a:gd name="connsiteY2" fmla="*/ 146410 h 201176"/>
              <a:gd name="connsiteX3" fmla="*/ 948 w 387664"/>
              <a:gd name="connsiteY3" fmla="*/ 360 h 20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664" h="201176">
                <a:moveTo>
                  <a:pt x="948" y="360"/>
                </a:moveTo>
                <a:cubicBezTo>
                  <a:pt x="18410" y="8297"/>
                  <a:pt x="330619" y="169693"/>
                  <a:pt x="375598" y="194035"/>
                </a:cubicBezTo>
                <a:cubicBezTo>
                  <a:pt x="420577" y="218377"/>
                  <a:pt x="329560" y="174985"/>
                  <a:pt x="270823" y="146410"/>
                </a:cubicBezTo>
                <a:cubicBezTo>
                  <a:pt x="212086" y="117835"/>
                  <a:pt x="-16514" y="-7577"/>
                  <a:pt x="94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911B18BC-9169-D0C7-56F9-92613272DB5C}"/>
              </a:ext>
            </a:extLst>
          </p:cNvPr>
          <p:cNvSpPr/>
          <p:nvPr/>
        </p:nvSpPr>
        <p:spPr>
          <a:xfrm>
            <a:off x="6565518" y="7007146"/>
            <a:ext cx="212908" cy="172322"/>
          </a:xfrm>
          <a:custGeom>
            <a:avLst/>
            <a:gdLst>
              <a:gd name="connsiteX0" fmla="*/ 89282 w 212908"/>
              <a:gd name="connsiteY0" fmla="*/ 79 h 172322"/>
              <a:gd name="connsiteX1" fmla="*/ 73407 w 212908"/>
              <a:gd name="connsiteY1" fmla="*/ 82629 h 172322"/>
              <a:gd name="connsiteX2" fmla="*/ 124207 w 212908"/>
              <a:gd name="connsiteY2" fmla="*/ 123904 h 172322"/>
              <a:gd name="connsiteX3" fmla="*/ 209932 w 212908"/>
              <a:gd name="connsiteY3" fmla="*/ 171529 h 172322"/>
              <a:gd name="connsiteX4" fmla="*/ 6732 w 212908"/>
              <a:gd name="connsiteY4" fmla="*/ 82629 h 172322"/>
              <a:gd name="connsiteX5" fmla="*/ 51182 w 212908"/>
              <a:gd name="connsiteY5" fmla="*/ 98504 h 172322"/>
              <a:gd name="connsiteX6" fmla="*/ 89282 w 212908"/>
              <a:gd name="connsiteY6" fmla="*/ 79 h 1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08" h="172322">
                <a:moveTo>
                  <a:pt x="89282" y="79"/>
                </a:moveTo>
                <a:cubicBezTo>
                  <a:pt x="92986" y="-2567"/>
                  <a:pt x="67586" y="61992"/>
                  <a:pt x="73407" y="82629"/>
                </a:cubicBezTo>
                <a:cubicBezTo>
                  <a:pt x="79228" y="103266"/>
                  <a:pt x="101453" y="109087"/>
                  <a:pt x="124207" y="123904"/>
                </a:cubicBezTo>
                <a:cubicBezTo>
                  <a:pt x="146961" y="138721"/>
                  <a:pt x="229511" y="178408"/>
                  <a:pt x="209932" y="171529"/>
                </a:cubicBezTo>
                <a:cubicBezTo>
                  <a:pt x="190353" y="164650"/>
                  <a:pt x="33190" y="94800"/>
                  <a:pt x="6732" y="82629"/>
                </a:cubicBezTo>
                <a:cubicBezTo>
                  <a:pt x="-19726" y="70458"/>
                  <a:pt x="39540" y="109087"/>
                  <a:pt x="51182" y="98504"/>
                </a:cubicBezTo>
                <a:cubicBezTo>
                  <a:pt x="62824" y="87921"/>
                  <a:pt x="85578" y="2725"/>
                  <a:pt x="8928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704D5138-170B-60B3-428D-47D84AF7D1D3}"/>
              </a:ext>
            </a:extLst>
          </p:cNvPr>
          <p:cNvSpPr/>
          <p:nvPr/>
        </p:nvSpPr>
        <p:spPr>
          <a:xfrm>
            <a:off x="7118286" y="7099236"/>
            <a:ext cx="38286" cy="149502"/>
          </a:xfrm>
          <a:custGeom>
            <a:avLst/>
            <a:gdLst>
              <a:gd name="connsiteX0" fmla="*/ 64 w 38286"/>
              <a:gd name="connsiteY0" fmla="*/ 64 h 149502"/>
              <a:gd name="connsiteX1" fmla="*/ 38164 w 38286"/>
              <a:gd name="connsiteY1" fmla="*/ 146114 h 149502"/>
              <a:gd name="connsiteX2" fmla="*/ 12764 w 38286"/>
              <a:gd name="connsiteY2" fmla="*/ 104839 h 149502"/>
              <a:gd name="connsiteX3" fmla="*/ 28639 w 38286"/>
              <a:gd name="connsiteY3" fmla="*/ 127064 h 149502"/>
              <a:gd name="connsiteX4" fmla="*/ 64 w 38286"/>
              <a:gd name="connsiteY4" fmla="*/ 64 h 1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6" h="149502">
                <a:moveTo>
                  <a:pt x="64" y="64"/>
                </a:moveTo>
                <a:cubicBezTo>
                  <a:pt x="1651" y="3239"/>
                  <a:pt x="36047" y="128652"/>
                  <a:pt x="38164" y="146114"/>
                </a:cubicBezTo>
                <a:cubicBezTo>
                  <a:pt x="40281" y="163576"/>
                  <a:pt x="14351" y="108014"/>
                  <a:pt x="12764" y="104839"/>
                </a:cubicBezTo>
                <a:cubicBezTo>
                  <a:pt x="11177" y="101664"/>
                  <a:pt x="30756" y="141881"/>
                  <a:pt x="28639" y="127064"/>
                </a:cubicBezTo>
                <a:cubicBezTo>
                  <a:pt x="26522" y="112247"/>
                  <a:pt x="-1523" y="-3111"/>
                  <a:pt x="6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0C0A53FC-3218-1D1E-CF85-2B74EE2843EB}"/>
              </a:ext>
            </a:extLst>
          </p:cNvPr>
          <p:cNvSpPr/>
          <p:nvPr/>
        </p:nvSpPr>
        <p:spPr>
          <a:xfrm>
            <a:off x="7305612" y="7114590"/>
            <a:ext cx="41343" cy="146677"/>
          </a:xfrm>
          <a:custGeom>
            <a:avLst/>
            <a:gdLst>
              <a:gd name="connsiteX0" fmla="*/ 31813 w 41343"/>
              <a:gd name="connsiteY0" fmla="*/ 585 h 146677"/>
              <a:gd name="connsiteX1" fmla="*/ 63 w 41343"/>
              <a:gd name="connsiteY1" fmla="*/ 133935 h 146677"/>
              <a:gd name="connsiteX2" fmla="*/ 41338 w 41343"/>
              <a:gd name="connsiteY2" fmla="*/ 76785 h 146677"/>
              <a:gd name="connsiteX3" fmla="*/ 3238 w 41343"/>
              <a:gd name="connsiteY3" fmla="*/ 146635 h 146677"/>
              <a:gd name="connsiteX4" fmla="*/ 28638 w 41343"/>
              <a:gd name="connsiteY4" fmla="*/ 86310 h 146677"/>
              <a:gd name="connsiteX5" fmla="*/ 31813 w 41343"/>
              <a:gd name="connsiteY5" fmla="*/ 585 h 14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43" h="146677">
                <a:moveTo>
                  <a:pt x="31813" y="585"/>
                </a:moveTo>
                <a:cubicBezTo>
                  <a:pt x="27050" y="8523"/>
                  <a:pt x="-1524" y="121235"/>
                  <a:pt x="63" y="133935"/>
                </a:cubicBezTo>
                <a:cubicBezTo>
                  <a:pt x="1650" y="146635"/>
                  <a:pt x="40809" y="74668"/>
                  <a:pt x="41338" y="76785"/>
                </a:cubicBezTo>
                <a:cubicBezTo>
                  <a:pt x="41867" y="78902"/>
                  <a:pt x="5355" y="145047"/>
                  <a:pt x="3238" y="146635"/>
                </a:cubicBezTo>
                <a:cubicBezTo>
                  <a:pt x="1121" y="148223"/>
                  <a:pt x="25992" y="104831"/>
                  <a:pt x="28638" y="86310"/>
                </a:cubicBezTo>
                <a:cubicBezTo>
                  <a:pt x="31284" y="67789"/>
                  <a:pt x="36576" y="-7353"/>
                  <a:pt x="31813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96161377-C85E-A584-303E-3166CBDDA50C}"/>
              </a:ext>
            </a:extLst>
          </p:cNvPr>
          <p:cNvSpPr/>
          <p:nvPr/>
        </p:nvSpPr>
        <p:spPr>
          <a:xfrm>
            <a:off x="6708343" y="7086450"/>
            <a:ext cx="391959" cy="76715"/>
          </a:xfrm>
          <a:custGeom>
            <a:avLst/>
            <a:gdLst>
              <a:gd name="connsiteX0" fmla="*/ 6782 w 391959"/>
              <a:gd name="connsiteY0" fmla="*/ 6500 h 76715"/>
              <a:gd name="connsiteX1" fmla="*/ 340157 w 391959"/>
              <a:gd name="connsiteY1" fmla="*/ 16025 h 76715"/>
              <a:gd name="connsiteX2" fmla="*/ 235382 w 391959"/>
              <a:gd name="connsiteY2" fmla="*/ 76350 h 76715"/>
              <a:gd name="connsiteX3" fmla="*/ 346507 w 391959"/>
              <a:gd name="connsiteY3" fmla="*/ 41425 h 76715"/>
              <a:gd name="connsiteX4" fmla="*/ 390957 w 391959"/>
              <a:gd name="connsiteY4" fmla="*/ 44600 h 76715"/>
              <a:gd name="connsiteX5" fmla="*/ 308407 w 391959"/>
              <a:gd name="connsiteY5" fmla="*/ 25550 h 76715"/>
              <a:gd name="connsiteX6" fmla="*/ 133782 w 391959"/>
              <a:gd name="connsiteY6" fmla="*/ 150 h 76715"/>
              <a:gd name="connsiteX7" fmla="*/ 6782 w 391959"/>
              <a:gd name="connsiteY7" fmla="*/ 6500 h 7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959" h="76715">
                <a:moveTo>
                  <a:pt x="6782" y="6500"/>
                </a:moveTo>
                <a:cubicBezTo>
                  <a:pt x="41178" y="9146"/>
                  <a:pt x="302057" y="4383"/>
                  <a:pt x="340157" y="16025"/>
                </a:cubicBezTo>
                <a:cubicBezTo>
                  <a:pt x="378257" y="27667"/>
                  <a:pt x="234324" y="72117"/>
                  <a:pt x="235382" y="76350"/>
                </a:cubicBezTo>
                <a:cubicBezTo>
                  <a:pt x="236440" y="80583"/>
                  <a:pt x="320578" y="46717"/>
                  <a:pt x="346507" y="41425"/>
                </a:cubicBezTo>
                <a:cubicBezTo>
                  <a:pt x="372436" y="36133"/>
                  <a:pt x="397307" y="47246"/>
                  <a:pt x="390957" y="44600"/>
                </a:cubicBezTo>
                <a:cubicBezTo>
                  <a:pt x="384607" y="41954"/>
                  <a:pt x="351269" y="32958"/>
                  <a:pt x="308407" y="25550"/>
                </a:cubicBezTo>
                <a:cubicBezTo>
                  <a:pt x="265545" y="18142"/>
                  <a:pt x="190403" y="1208"/>
                  <a:pt x="133782" y="150"/>
                </a:cubicBezTo>
                <a:cubicBezTo>
                  <a:pt x="77161" y="-908"/>
                  <a:pt x="-27614" y="3854"/>
                  <a:pt x="6782" y="6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FFE09EE-2B3A-CBD6-5CA7-59B83C27AF01}"/>
              </a:ext>
            </a:extLst>
          </p:cNvPr>
          <p:cNvSpPr/>
          <p:nvPr/>
        </p:nvSpPr>
        <p:spPr>
          <a:xfrm>
            <a:off x="7125762" y="7089770"/>
            <a:ext cx="204530" cy="149441"/>
          </a:xfrm>
          <a:custGeom>
            <a:avLst/>
            <a:gdLst>
              <a:gd name="connsiteX0" fmla="*/ 2113 w 204530"/>
              <a:gd name="connsiteY0" fmla="*/ 5 h 149441"/>
              <a:gd name="connsiteX1" fmla="*/ 198963 w 204530"/>
              <a:gd name="connsiteY1" fmla="*/ 57155 h 149441"/>
              <a:gd name="connsiteX2" fmla="*/ 151338 w 204530"/>
              <a:gd name="connsiteY2" fmla="*/ 60330 h 149441"/>
              <a:gd name="connsiteX3" fmla="*/ 160863 w 204530"/>
              <a:gd name="connsiteY3" fmla="*/ 92080 h 149441"/>
              <a:gd name="connsiteX4" fmla="*/ 183088 w 204530"/>
              <a:gd name="connsiteY4" fmla="*/ 149230 h 149441"/>
              <a:gd name="connsiteX5" fmla="*/ 144988 w 204530"/>
              <a:gd name="connsiteY5" fmla="*/ 69855 h 149441"/>
              <a:gd name="connsiteX6" fmla="*/ 122763 w 204530"/>
              <a:gd name="connsiteY6" fmla="*/ 60330 h 149441"/>
              <a:gd name="connsiteX7" fmla="*/ 141813 w 204530"/>
              <a:gd name="connsiteY7" fmla="*/ 123830 h 149441"/>
              <a:gd name="connsiteX8" fmla="*/ 135463 w 204530"/>
              <a:gd name="connsiteY8" fmla="*/ 34930 h 149441"/>
              <a:gd name="connsiteX9" fmla="*/ 97363 w 204530"/>
              <a:gd name="connsiteY9" fmla="*/ 53980 h 149441"/>
              <a:gd name="connsiteX10" fmla="*/ 56088 w 204530"/>
              <a:gd name="connsiteY10" fmla="*/ 136530 h 149441"/>
              <a:gd name="connsiteX11" fmla="*/ 91013 w 204530"/>
              <a:gd name="connsiteY11" fmla="*/ 53980 h 149441"/>
              <a:gd name="connsiteX12" fmla="*/ 2113 w 204530"/>
              <a:gd name="connsiteY12" fmla="*/ 5 h 1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530" h="149441">
                <a:moveTo>
                  <a:pt x="2113" y="5"/>
                </a:moveTo>
                <a:cubicBezTo>
                  <a:pt x="20105" y="534"/>
                  <a:pt x="174092" y="47101"/>
                  <a:pt x="198963" y="57155"/>
                </a:cubicBezTo>
                <a:cubicBezTo>
                  <a:pt x="223834" y="67209"/>
                  <a:pt x="157688" y="54509"/>
                  <a:pt x="151338" y="60330"/>
                </a:cubicBezTo>
                <a:cubicBezTo>
                  <a:pt x="144988" y="66151"/>
                  <a:pt x="155571" y="77263"/>
                  <a:pt x="160863" y="92080"/>
                </a:cubicBezTo>
                <a:cubicBezTo>
                  <a:pt x="166155" y="106897"/>
                  <a:pt x="185734" y="152934"/>
                  <a:pt x="183088" y="149230"/>
                </a:cubicBezTo>
                <a:cubicBezTo>
                  <a:pt x="180442" y="145526"/>
                  <a:pt x="155042" y="84672"/>
                  <a:pt x="144988" y="69855"/>
                </a:cubicBezTo>
                <a:cubicBezTo>
                  <a:pt x="134934" y="55038"/>
                  <a:pt x="123292" y="51334"/>
                  <a:pt x="122763" y="60330"/>
                </a:cubicBezTo>
                <a:cubicBezTo>
                  <a:pt x="122234" y="69326"/>
                  <a:pt x="139696" y="128063"/>
                  <a:pt x="141813" y="123830"/>
                </a:cubicBezTo>
                <a:cubicBezTo>
                  <a:pt x="143930" y="119597"/>
                  <a:pt x="142871" y="46572"/>
                  <a:pt x="135463" y="34930"/>
                </a:cubicBezTo>
                <a:cubicBezTo>
                  <a:pt x="128055" y="23288"/>
                  <a:pt x="110592" y="37047"/>
                  <a:pt x="97363" y="53980"/>
                </a:cubicBezTo>
                <a:cubicBezTo>
                  <a:pt x="84134" y="70913"/>
                  <a:pt x="57146" y="136530"/>
                  <a:pt x="56088" y="136530"/>
                </a:cubicBezTo>
                <a:cubicBezTo>
                  <a:pt x="55030" y="136530"/>
                  <a:pt x="95246" y="73559"/>
                  <a:pt x="91013" y="53980"/>
                </a:cubicBezTo>
                <a:cubicBezTo>
                  <a:pt x="86780" y="34401"/>
                  <a:pt x="-15879" y="-524"/>
                  <a:pt x="211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16900B34-A479-1E3F-3C89-F9FA38C66BBB}"/>
              </a:ext>
            </a:extLst>
          </p:cNvPr>
          <p:cNvSpPr/>
          <p:nvPr/>
        </p:nvSpPr>
        <p:spPr>
          <a:xfrm>
            <a:off x="7755161" y="7143744"/>
            <a:ext cx="700082" cy="70191"/>
          </a:xfrm>
          <a:custGeom>
            <a:avLst/>
            <a:gdLst>
              <a:gd name="connsiteX0" fmla="*/ 1364 w 700082"/>
              <a:gd name="connsiteY0" fmla="*/ 63506 h 70191"/>
              <a:gd name="connsiteX1" fmla="*/ 490314 w 700082"/>
              <a:gd name="connsiteY1" fmla="*/ 53981 h 70191"/>
              <a:gd name="connsiteX2" fmla="*/ 356964 w 700082"/>
              <a:gd name="connsiteY2" fmla="*/ 31756 h 70191"/>
              <a:gd name="connsiteX3" fmla="*/ 461739 w 700082"/>
              <a:gd name="connsiteY3" fmla="*/ 44456 h 70191"/>
              <a:gd name="connsiteX4" fmla="*/ 522064 w 700082"/>
              <a:gd name="connsiteY4" fmla="*/ 50806 h 70191"/>
              <a:gd name="connsiteX5" fmla="*/ 471264 w 700082"/>
              <a:gd name="connsiteY5" fmla="*/ 22231 h 70191"/>
              <a:gd name="connsiteX6" fmla="*/ 699864 w 700082"/>
              <a:gd name="connsiteY6" fmla="*/ 69856 h 70191"/>
              <a:gd name="connsiteX7" fmla="*/ 509364 w 700082"/>
              <a:gd name="connsiteY7" fmla="*/ 41281 h 70191"/>
              <a:gd name="connsiteX8" fmla="*/ 322039 w 700082"/>
              <a:gd name="connsiteY8" fmla="*/ 6 h 70191"/>
              <a:gd name="connsiteX9" fmla="*/ 449039 w 700082"/>
              <a:gd name="connsiteY9" fmla="*/ 44456 h 70191"/>
              <a:gd name="connsiteX10" fmla="*/ 271239 w 700082"/>
              <a:gd name="connsiteY10" fmla="*/ 34931 h 70191"/>
              <a:gd name="connsiteX11" fmla="*/ 341089 w 700082"/>
              <a:gd name="connsiteY11" fmla="*/ 53981 h 70191"/>
              <a:gd name="connsiteX12" fmla="*/ 1364 w 700082"/>
              <a:gd name="connsiteY12" fmla="*/ 63506 h 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082" h="70191">
                <a:moveTo>
                  <a:pt x="1364" y="63506"/>
                </a:moveTo>
                <a:cubicBezTo>
                  <a:pt x="26235" y="63506"/>
                  <a:pt x="431047" y="59273"/>
                  <a:pt x="490314" y="53981"/>
                </a:cubicBezTo>
                <a:cubicBezTo>
                  <a:pt x="549581" y="48689"/>
                  <a:pt x="361726" y="33343"/>
                  <a:pt x="356964" y="31756"/>
                </a:cubicBezTo>
                <a:cubicBezTo>
                  <a:pt x="352202" y="30169"/>
                  <a:pt x="434222" y="41281"/>
                  <a:pt x="461739" y="44456"/>
                </a:cubicBezTo>
                <a:cubicBezTo>
                  <a:pt x="489256" y="47631"/>
                  <a:pt x="520477" y="54510"/>
                  <a:pt x="522064" y="50806"/>
                </a:cubicBezTo>
                <a:cubicBezTo>
                  <a:pt x="523651" y="47102"/>
                  <a:pt x="441631" y="19056"/>
                  <a:pt x="471264" y="22231"/>
                </a:cubicBezTo>
                <a:cubicBezTo>
                  <a:pt x="500897" y="25406"/>
                  <a:pt x="693514" y="66681"/>
                  <a:pt x="699864" y="69856"/>
                </a:cubicBezTo>
                <a:cubicBezTo>
                  <a:pt x="706214" y="73031"/>
                  <a:pt x="572335" y="52923"/>
                  <a:pt x="509364" y="41281"/>
                </a:cubicBezTo>
                <a:cubicBezTo>
                  <a:pt x="446393" y="29639"/>
                  <a:pt x="332093" y="-523"/>
                  <a:pt x="322039" y="6"/>
                </a:cubicBezTo>
                <a:cubicBezTo>
                  <a:pt x="311985" y="535"/>
                  <a:pt x="457506" y="38635"/>
                  <a:pt x="449039" y="44456"/>
                </a:cubicBezTo>
                <a:cubicBezTo>
                  <a:pt x="440572" y="50277"/>
                  <a:pt x="289231" y="33343"/>
                  <a:pt x="271239" y="34931"/>
                </a:cubicBezTo>
                <a:cubicBezTo>
                  <a:pt x="253247" y="36518"/>
                  <a:pt x="382893" y="48160"/>
                  <a:pt x="341089" y="53981"/>
                </a:cubicBezTo>
                <a:cubicBezTo>
                  <a:pt x="299285" y="59802"/>
                  <a:pt x="-23507" y="63506"/>
                  <a:pt x="1364" y="63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9125F44-EDAA-22D2-1F48-303FFAD20A96}"/>
              </a:ext>
            </a:extLst>
          </p:cNvPr>
          <p:cNvSpPr/>
          <p:nvPr/>
        </p:nvSpPr>
        <p:spPr>
          <a:xfrm>
            <a:off x="7721118" y="7089456"/>
            <a:ext cx="514921" cy="70906"/>
          </a:xfrm>
          <a:custGeom>
            <a:avLst/>
            <a:gdLst>
              <a:gd name="connsiteX0" fmla="*/ 482 w 514921"/>
              <a:gd name="connsiteY0" fmla="*/ 70169 h 70906"/>
              <a:gd name="connsiteX1" fmla="*/ 276707 w 514921"/>
              <a:gd name="connsiteY1" fmla="*/ 54294 h 70906"/>
              <a:gd name="connsiteX2" fmla="*/ 514832 w 514921"/>
              <a:gd name="connsiteY2" fmla="*/ 319 h 70906"/>
              <a:gd name="connsiteX3" fmla="*/ 305282 w 514921"/>
              <a:gd name="connsiteY3" fmla="*/ 32069 h 70906"/>
              <a:gd name="connsiteX4" fmla="*/ 346557 w 514921"/>
              <a:gd name="connsiteY4" fmla="*/ 35244 h 70906"/>
              <a:gd name="connsiteX5" fmla="*/ 482 w 514921"/>
              <a:gd name="connsiteY5" fmla="*/ 70169 h 7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921" h="70906">
                <a:moveTo>
                  <a:pt x="482" y="70169"/>
                </a:moveTo>
                <a:cubicBezTo>
                  <a:pt x="-11160" y="73344"/>
                  <a:pt x="190982" y="65936"/>
                  <a:pt x="276707" y="54294"/>
                </a:cubicBezTo>
                <a:cubicBezTo>
                  <a:pt x="362432" y="42652"/>
                  <a:pt x="510070" y="4023"/>
                  <a:pt x="514832" y="319"/>
                </a:cubicBezTo>
                <a:cubicBezTo>
                  <a:pt x="519594" y="-3385"/>
                  <a:pt x="333328" y="26248"/>
                  <a:pt x="305282" y="32069"/>
                </a:cubicBezTo>
                <a:cubicBezTo>
                  <a:pt x="277236" y="37890"/>
                  <a:pt x="396299" y="28365"/>
                  <a:pt x="346557" y="35244"/>
                </a:cubicBezTo>
                <a:cubicBezTo>
                  <a:pt x="296815" y="42123"/>
                  <a:pt x="12124" y="66994"/>
                  <a:pt x="482" y="70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D9EE3FCB-FCB0-CBBA-9D4C-8F97A629CFBC}"/>
              </a:ext>
            </a:extLst>
          </p:cNvPr>
          <p:cNvSpPr/>
          <p:nvPr/>
        </p:nvSpPr>
        <p:spPr>
          <a:xfrm>
            <a:off x="7018269" y="7023069"/>
            <a:ext cx="496978" cy="117717"/>
          </a:xfrm>
          <a:custGeom>
            <a:avLst/>
            <a:gdLst>
              <a:gd name="connsiteX0" fmla="*/ 1656 w 496978"/>
              <a:gd name="connsiteY0" fmla="*/ 31 h 117717"/>
              <a:gd name="connsiteX1" fmla="*/ 414406 w 496978"/>
              <a:gd name="connsiteY1" fmla="*/ 79406 h 117717"/>
              <a:gd name="connsiteX2" fmla="*/ 338206 w 496978"/>
              <a:gd name="connsiteY2" fmla="*/ 79406 h 117717"/>
              <a:gd name="connsiteX3" fmla="*/ 496956 w 496978"/>
              <a:gd name="connsiteY3" fmla="*/ 85756 h 117717"/>
              <a:gd name="connsiteX4" fmla="*/ 325506 w 496978"/>
              <a:gd name="connsiteY4" fmla="*/ 117506 h 117717"/>
              <a:gd name="connsiteX5" fmla="*/ 398531 w 496978"/>
              <a:gd name="connsiteY5" fmla="*/ 98456 h 117717"/>
              <a:gd name="connsiteX6" fmla="*/ 198506 w 496978"/>
              <a:gd name="connsiteY6" fmla="*/ 76231 h 117717"/>
              <a:gd name="connsiteX7" fmla="*/ 265181 w 496978"/>
              <a:gd name="connsiteY7" fmla="*/ 69881 h 117717"/>
              <a:gd name="connsiteX8" fmla="*/ 1656 w 496978"/>
              <a:gd name="connsiteY8" fmla="*/ 31 h 11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978" h="117717">
                <a:moveTo>
                  <a:pt x="1656" y="31"/>
                </a:moveTo>
                <a:cubicBezTo>
                  <a:pt x="26527" y="1619"/>
                  <a:pt x="358314" y="66177"/>
                  <a:pt x="414406" y="79406"/>
                </a:cubicBezTo>
                <a:cubicBezTo>
                  <a:pt x="470498" y="92635"/>
                  <a:pt x="324448" y="78348"/>
                  <a:pt x="338206" y="79406"/>
                </a:cubicBezTo>
                <a:cubicBezTo>
                  <a:pt x="351964" y="80464"/>
                  <a:pt x="499073" y="79406"/>
                  <a:pt x="496956" y="85756"/>
                </a:cubicBezTo>
                <a:cubicBezTo>
                  <a:pt x="494839" y="92106"/>
                  <a:pt x="341910" y="115389"/>
                  <a:pt x="325506" y="117506"/>
                </a:cubicBezTo>
                <a:cubicBezTo>
                  <a:pt x="309102" y="119623"/>
                  <a:pt x="419697" y="105335"/>
                  <a:pt x="398531" y="98456"/>
                </a:cubicBezTo>
                <a:cubicBezTo>
                  <a:pt x="377365" y="91577"/>
                  <a:pt x="220731" y="80994"/>
                  <a:pt x="198506" y="76231"/>
                </a:cubicBezTo>
                <a:cubicBezTo>
                  <a:pt x="176281" y="71469"/>
                  <a:pt x="290581" y="83110"/>
                  <a:pt x="265181" y="69881"/>
                </a:cubicBezTo>
                <a:cubicBezTo>
                  <a:pt x="239781" y="56652"/>
                  <a:pt x="-23215" y="-1557"/>
                  <a:pt x="165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9483DB6-5FAF-10D2-B0A9-7EDE86980E16}"/>
              </a:ext>
            </a:extLst>
          </p:cNvPr>
          <p:cNvSpPr/>
          <p:nvPr/>
        </p:nvSpPr>
        <p:spPr>
          <a:xfrm>
            <a:off x="7438209" y="7002968"/>
            <a:ext cx="275029" cy="490032"/>
          </a:xfrm>
          <a:custGeom>
            <a:avLst/>
            <a:gdLst>
              <a:gd name="connsiteX0" fmla="*/ 816 w 275029"/>
              <a:gd name="connsiteY0" fmla="*/ 96332 h 490032"/>
              <a:gd name="connsiteX1" fmla="*/ 57966 w 275029"/>
              <a:gd name="connsiteY1" fmla="*/ 10607 h 490032"/>
              <a:gd name="connsiteX2" fmla="*/ 156391 w 275029"/>
              <a:gd name="connsiteY2" fmla="*/ 32832 h 490032"/>
              <a:gd name="connsiteX3" fmla="*/ 194491 w 275029"/>
              <a:gd name="connsiteY3" fmla="*/ 16957 h 490032"/>
              <a:gd name="connsiteX4" fmla="*/ 184966 w 275029"/>
              <a:gd name="connsiteY4" fmla="*/ 67757 h 490032"/>
              <a:gd name="connsiteX5" fmla="*/ 200841 w 275029"/>
              <a:gd name="connsiteY5" fmla="*/ 32832 h 490032"/>
              <a:gd name="connsiteX6" fmla="*/ 273866 w 275029"/>
              <a:gd name="connsiteY6" fmla="*/ 83632 h 490032"/>
              <a:gd name="connsiteX7" fmla="*/ 245291 w 275029"/>
              <a:gd name="connsiteY7" fmla="*/ 109032 h 490032"/>
              <a:gd name="connsiteX8" fmla="*/ 238941 w 275029"/>
              <a:gd name="connsiteY8" fmla="*/ 153482 h 490032"/>
              <a:gd name="connsiteX9" fmla="*/ 238941 w 275029"/>
              <a:gd name="connsiteY9" fmla="*/ 213807 h 490032"/>
              <a:gd name="connsiteX10" fmla="*/ 238941 w 275029"/>
              <a:gd name="connsiteY10" fmla="*/ 169357 h 490032"/>
              <a:gd name="connsiteX11" fmla="*/ 242116 w 275029"/>
              <a:gd name="connsiteY11" fmla="*/ 283657 h 490032"/>
              <a:gd name="connsiteX12" fmla="*/ 223066 w 275029"/>
              <a:gd name="connsiteY12" fmla="*/ 404307 h 490032"/>
              <a:gd name="connsiteX13" fmla="*/ 207191 w 275029"/>
              <a:gd name="connsiteY13" fmla="*/ 436057 h 490032"/>
              <a:gd name="connsiteX14" fmla="*/ 175441 w 275029"/>
              <a:gd name="connsiteY14" fmla="*/ 455107 h 490032"/>
              <a:gd name="connsiteX15" fmla="*/ 111941 w 275029"/>
              <a:gd name="connsiteY15" fmla="*/ 490032 h 490032"/>
              <a:gd name="connsiteX16" fmla="*/ 165916 w 275029"/>
              <a:gd name="connsiteY16" fmla="*/ 455107 h 490032"/>
              <a:gd name="connsiteX17" fmla="*/ 197666 w 275029"/>
              <a:gd name="connsiteY17" fmla="*/ 445582 h 490032"/>
              <a:gd name="connsiteX18" fmla="*/ 216716 w 275029"/>
              <a:gd name="connsiteY18" fmla="*/ 274132 h 490032"/>
              <a:gd name="connsiteX19" fmla="*/ 219891 w 275029"/>
              <a:gd name="connsiteY19" fmla="*/ 169357 h 490032"/>
              <a:gd name="connsiteX20" fmla="*/ 219891 w 275029"/>
              <a:gd name="connsiteY20" fmla="*/ 64582 h 490032"/>
              <a:gd name="connsiteX21" fmla="*/ 181791 w 275029"/>
              <a:gd name="connsiteY21" fmla="*/ 42357 h 490032"/>
              <a:gd name="connsiteX22" fmla="*/ 111941 w 275029"/>
              <a:gd name="connsiteY22" fmla="*/ 16957 h 490032"/>
              <a:gd name="connsiteX23" fmla="*/ 118291 w 275029"/>
              <a:gd name="connsiteY23" fmla="*/ 39182 h 490032"/>
              <a:gd name="connsiteX24" fmla="*/ 99241 w 275029"/>
              <a:gd name="connsiteY24" fmla="*/ 1082 h 490032"/>
              <a:gd name="connsiteX25" fmla="*/ 816 w 275029"/>
              <a:gd name="connsiteY25" fmla="*/ 96332 h 49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029" h="490032">
                <a:moveTo>
                  <a:pt x="816" y="96332"/>
                </a:moveTo>
                <a:cubicBezTo>
                  <a:pt x="-6063" y="97919"/>
                  <a:pt x="32037" y="21190"/>
                  <a:pt x="57966" y="10607"/>
                </a:cubicBezTo>
                <a:cubicBezTo>
                  <a:pt x="83895" y="24"/>
                  <a:pt x="133637" y="31774"/>
                  <a:pt x="156391" y="32832"/>
                </a:cubicBezTo>
                <a:cubicBezTo>
                  <a:pt x="179145" y="33890"/>
                  <a:pt x="189729" y="11136"/>
                  <a:pt x="194491" y="16957"/>
                </a:cubicBezTo>
                <a:cubicBezTo>
                  <a:pt x="199253" y="22778"/>
                  <a:pt x="183908" y="65111"/>
                  <a:pt x="184966" y="67757"/>
                </a:cubicBezTo>
                <a:cubicBezTo>
                  <a:pt x="186024" y="70403"/>
                  <a:pt x="186024" y="30186"/>
                  <a:pt x="200841" y="32832"/>
                </a:cubicBezTo>
                <a:cubicBezTo>
                  <a:pt x="215658" y="35478"/>
                  <a:pt x="266458" y="70932"/>
                  <a:pt x="273866" y="83632"/>
                </a:cubicBezTo>
                <a:cubicBezTo>
                  <a:pt x="281274" y="96332"/>
                  <a:pt x="251112" y="97390"/>
                  <a:pt x="245291" y="109032"/>
                </a:cubicBezTo>
                <a:cubicBezTo>
                  <a:pt x="239470" y="120674"/>
                  <a:pt x="239999" y="136020"/>
                  <a:pt x="238941" y="153482"/>
                </a:cubicBezTo>
                <a:cubicBezTo>
                  <a:pt x="237883" y="170944"/>
                  <a:pt x="238941" y="213807"/>
                  <a:pt x="238941" y="213807"/>
                </a:cubicBezTo>
                <a:cubicBezTo>
                  <a:pt x="238941" y="216453"/>
                  <a:pt x="238412" y="157715"/>
                  <a:pt x="238941" y="169357"/>
                </a:cubicBezTo>
                <a:cubicBezTo>
                  <a:pt x="239470" y="180999"/>
                  <a:pt x="244762" y="244499"/>
                  <a:pt x="242116" y="283657"/>
                </a:cubicBezTo>
                <a:cubicBezTo>
                  <a:pt x="239470" y="322815"/>
                  <a:pt x="228887" y="378907"/>
                  <a:pt x="223066" y="404307"/>
                </a:cubicBezTo>
                <a:cubicBezTo>
                  <a:pt x="217245" y="429707"/>
                  <a:pt x="215129" y="427590"/>
                  <a:pt x="207191" y="436057"/>
                </a:cubicBezTo>
                <a:cubicBezTo>
                  <a:pt x="199254" y="444524"/>
                  <a:pt x="191316" y="446111"/>
                  <a:pt x="175441" y="455107"/>
                </a:cubicBezTo>
                <a:cubicBezTo>
                  <a:pt x="159566" y="464103"/>
                  <a:pt x="113528" y="490032"/>
                  <a:pt x="111941" y="490032"/>
                </a:cubicBezTo>
                <a:cubicBezTo>
                  <a:pt x="110354" y="490032"/>
                  <a:pt x="151629" y="462515"/>
                  <a:pt x="165916" y="455107"/>
                </a:cubicBezTo>
                <a:cubicBezTo>
                  <a:pt x="180203" y="447699"/>
                  <a:pt x="189199" y="475745"/>
                  <a:pt x="197666" y="445582"/>
                </a:cubicBezTo>
                <a:cubicBezTo>
                  <a:pt x="206133" y="415420"/>
                  <a:pt x="213012" y="320169"/>
                  <a:pt x="216716" y="274132"/>
                </a:cubicBezTo>
                <a:cubicBezTo>
                  <a:pt x="220420" y="228095"/>
                  <a:pt x="219362" y="204282"/>
                  <a:pt x="219891" y="169357"/>
                </a:cubicBezTo>
                <a:cubicBezTo>
                  <a:pt x="220420" y="134432"/>
                  <a:pt x="226241" y="85749"/>
                  <a:pt x="219891" y="64582"/>
                </a:cubicBezTo>
                <a:cubicBezTo>
                  <a:pt x="213541" y="43415"/>
                  <a:pt x="199783" y="50294"/>
                  <a:pt x="181791" y="42357"/>
                </a:cubicBezTo>
                <a:cubicBezTo>
                  <a:pt x="163799" y="34419"/>
                  <a:pt x="122524" y="17486"/>
                  <a:pt x="111941" y="16957"/>
                </a:cubicBezTo>
                <a:cubicBezTo>
                  <a:pt x="101358" y="16428"/>
                  <a:pt x="120408" y="41828"/>
                  <a:pt x="118291" y="39182"/>
                </a:cubicBezTo>
                <a:cubicBezTo>
                  <a:pt x="116174" y="36536"/>
                  <a:pt x="119879" y="-7385"/>
                  <a:pt x="99241" y="1082"/>
                </a:cubicBezTo>
                <a:cubicBezTo>
                  <a:pt x="78603" y="9549"/>
                  <a:pt x="7695" y="94745"/>
                  <a:pt x="816" y="96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3F3D5524-EEA8-1737-F486-F940CDF878EC}"/>
              </a:ext>
            </a:extLst>
          </p:cNvPr>
          <p:cNvSpPr/>
          <p:nvPr/>
        </p:nvSpPr>
        <p:spPr>
          <a:xfrm>
            <a:off x="7483459" y="7019829"/>
            <a:ext cx="130470" cy="443728"/>
          </a:xfrm>
          <a:custGeom>
            <a:avLst/>
            <a:gdLst>
              <a:gd name="connsiteX0" fmla="*/ 16 w 130470"/>
              <a:gd name="connsiteY0" fmla="*/ 69946 h 443728"/>
              <a:gd name="connsiteX1" fmla="*/ 66691 w 130470"/>
              <a:gd name="connsiteY1" fmla="*/ 19146 h 443728"/>
              <a:gd name="connsiteX2" fmla="*/ 82566 w 130470"/>
              <a:gd name="connsiteY2" fmla="*/ 69946 h 443728"/>
              <a:gd name="connsiteX3" fmla="*/ 111141 w 130470"/>
              <a:gd name="connsiteY3" fmla="*/ 104871 h 443728"/>
              <a:gd name="connsiteX4" fmla="*/ 114316 w 130470"/>
              <a:gd name="connsiteY4" fmla="*/ 263621 h 443728"/>
              <a:gd name="connsiteX5" fmla="*/ 111141 w 130470"/>
              <a:gd name="connsiteY5" fmla="*/ 200121 h 443728"/>
              <a:gd name="connsiteX6" fmla="*/ 107966 w 130470"/>
              <a:gd name="connsiteY6" fmla="*/ 374746 h 443728"/>
              <a:gd name="connsiteX7" fmla="*/ 104791 w 130470"/>
              <a:gd name="connsiteY7" fmla="*/ 428721 h 443728"/>
              <a:gd name="connsiteX8" fmla="*/ 130191 w 130470"/>
              <a:gd name="connsiteY8" fmla="*/ 117571 h 443728"/>
              <a:gd name="connsiteX9" fmla="*/ 85741 w 130470"/>
              <a:gd name="connsiteY9" fmla="*/ 44546 h 443728"/>
              <a:gd name="connsiteX10" fmla="*/ 85741 w 130470"/>
              <a:gd name="connsiteY10" fmla="*/ 6446 h 443728"/>
              <a:gd name="connsiteX11" fmla="*/ 60341 w 130470"/>
              <a:gd name="connsiteY11" fmla="*/ 6446 h 443728"/>
              <a:gd name="connsiteX12" fmla="*/ 16 w 130470"/>
              <a:gd name="connsiteY12" fmla="*/ 69946 h 44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470" h="443728">
                <a:moveTo>
                  <a:pt x="16" y="69946"/>
                </a:moveTo>
                <a:cubicBezTo>
                  <a:pt x="1074" y="72063"/>
                  <a:pt x="52933" y="19146"/>
                  <a:pt x="66691" y="19146"/>
                </a:cubicBezTo>
                <a:cubicBezTo>
                  <a:pt x="80449" y="19146"/>
                  <a:pt x="75158" y="55659"/>
                  <a:pt x="82566" y="69946"/>
                </a:cubicBezTo>
                <a:cubicBezTo>
                  <a:pt x="89974" y="84233"/>
                  <a:pt x="105849" y="72592"/>
                  <a:pt x="111141" y="104871"/>
                </a:cubicBezTo>
                <a:cubicBezTo>
                  <a:pt x="116433" y="137150"/>
                  <a:pt x="114316" y="247746"/>
                  <a:pt x="114316" y="263621"/>
                </a:cubicBezTo>
                <a:cubicBezTo>
                  <a:pt x="114316" y="279496"/>
                  <a:pt x="112199" y="181600"/>
                  <a:pt x="111141" y="200121"/>
                </a:cubicBezTo>
                <a:cubicBezTo>
                  <a:pt x="110083" y="218642"/>
                  <a:pt x="109024" y="336646"/>
                  <a:pt x="107966" y="374746"/>
                </a:cubicBezTo>
                <a:cubicBezTo>
                  <a:pt x="106908" y="412846"/>
                  <a:pt x="101087" y="471584"/>
                  <a:pt x="104791" y="428721"/>
                </a:cubicBezTo>
                <a:cubicBezTo>
                  <a:pt x="108495" y="385858"/>
                  <a:pt x="133366" y="181600"/>
                  <a:pt x="130191" y="117571"/>
                </a:cubicBezTo>
                <a:cubicBezTo>
                  <a:pt x="127016" y="53542"/>
                  <a:pt x="93149" y="63067"/>
                  <a:pt x="85741" y="44546"/>
                </a:cubicBezTo>
                <a:cubicBezTo>
                  <a:pt x="78333" y="26025"/>
                  <a:pt x="89974" y="12796"/>
                  <a:pt x="85741" y="6446"/>
                </a:cubicBezTo>
                <a:cubicBezTo>
                  <a:pt x="81508" y="96"/>
                  <a:pt x="70395" y="-4137"/>
                  <a:pt x="60341" y="6446"/>
                </a:cubicBezTo>
                <a:cubicBezTo>
                  <a:pt x="50287" y="17029"/>
                  <a:pt x="-1042" y="67829"/>
                  <a:pt x="16" y="69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30D1123D-82B4-5520-118E-68262075DD3B}"/>
              </a:ext>
            </a:extLst>
          </p:cNvPr>
          <p:cNvSpPr/>
          <p:nvPr/>
        </p:nvSpPr>
        <p:spPr>
          <a:xfrm>
            <a:off x="7467473" y="7046222"/>
            <a:ext cx="149429" cy="431737"/>
          </a:xfrm>
          <a:custGeom>
            <a:avLst/>
            <a:gdLst>
              <a:gd name="connsiteX0" fmla="*/ 127 w 149429"/>
              <a:gd name="connsiteY0" fmla="*/ 2278 h 431737"/>
              <a:gd name="connsiteX1" fmla="*/ 63627 w 149429"/>
              <a:gd name="connsiteY1" fmla="*/ 126103 h 431737"/>
              <a:gd name="connsiteX2" fmla="*/ 63627 w 149429"/>
              <a:gd name="connsiteY2" fmla="*/ 88003 h 431737"/>
              <a:gd name="connsiteX3" fmla="*/ 85852 w 149429"/>
              <a:gd name="connsiteY3" fmla="*/ 284853 h 431737"/>
              <a:gd name="connsiteX4" fmla="*/ 85852 w 149429"/>
              <a:gd name="connsiteY4" fmla="*/ 364228 h 431737"/>
              <a:gd name="connsiteX5" fmla="*/ 95377 w 149429"/>
              <a:gd name="connsiteY5" fmla="*/ 373753 h 431737"/>
              <a:gd name="connsiteX6" fmla="*/ 117602 w 149429"/>
              <a:gd name="connsiteY6" fmla="*/ 316603 h 431737"/>
              <a:gd name="connsiteX7" fmla="*/ 35052 w 149429"/>
              <a:gd name="connsiteY7" fmla="*/ 430903 h 431737"/>
              <a:gd name="connsiteX8" fmla="*/ 89027 w 149429"/>
              <a:gd name="connsiteY8" fmla="*/ 370578 h 431737"/>
              <a:gd name="connsiteX9" fmla="*/ 149352 w 149429"/>
              <a:gd name="connsiteY9" fmla="*/ 415028 h 431737"/>
              <a:gd name="connsiteX10" fmla="*/ 101727 w 149429"/>
              <a:gd name="connsiteY10" fmla="*/ 367403 h 431737"/>
              <a:gd name="connsiteX11" fmla="*/ 101727 w 149429"/>
              <a:gd name="connsiteY11" fmla="*/ 157853 h 431737"/>
              <a:gd name="connsiteX12" fmla="*/ 95377 w 149429"/>
              <a:gd name="connsiteY12" fmla="*/ 215003 h 431737"/>
              <a:gd name="connsiteX13" fmla="*/ 73152 w 149429"/>
              <a:gd name="connsiteY13" fmla="*/ 2278 h 431737"/>
              <a:gd name="connsiteX14" fmla="*/ 73152 w 149429"/>
              <a:gd name="connsiteY14" fmla="*/ 100703 h 431737"/>
              <a:gd name="connsiteX15" fmla="*/ 47752 w 149429"/>
              <a:gd name="connsiteY15" fmla="*/ 68953 h 431737"/>
              <a:gd name="connsiteX16" fmla="*/ 127 w 149429"/>
              <a:gd name="connsiteY16" fmla="*/ 2278 h 43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429" h="431737">
                <a:moveTo>
                  <a:pt x="127" y="2278"/>
                </a:moveTo>
                <a:cubicBezTo>
                  <a:pt x="2773" y="11803"/>
                  <a:pt x="53044" y="111816"/>
                  <a:pt x="63627" y="126103"/>
                </a:cubicBezTo>
                <a:cubicBezTo>
                  <a:pt x="74210" y="140391"/>
                  <a:pt x="59923" y="61545"/>
                  <a:pt x="63627" y="88003"/>
                </a:cubicBezTo>
                <a:cubicBezTo>
                  <a:pt x="67331" y="114461"/>
                  <a:pt x="82148" y="238816"/>
                  <a:pt x="85852" y="284853"/>
                </a:cubicBezTo>
                <a:cubicBezTo>
                  <a:pt x="89556" y="330890"/>
                  <a:pt x="85852" y="364228"/>
                  <a:pt x="85852" y="364228"/>
                </a:cubicBezTo>
                <a:cubicBezTo>
                  <a:pt x="87439" y="379045"/>
                  <a:pt x="90085" y="381690"/>
                  <a:pt x="95377" y="373753"/>
                </a:cubicBezTo>
                <a:cubicBezTo>
                  <a:pt x="100669" y="365816"/>
                  <a:pt x="127656" y="307078"/>
                  <a:pt x="117602" y="316603"/>
                </a:cubicBezTo>
                <a:cubicBezTo>
                  <a:pt x="107548" y="326128"/>
                  <a:pt x="39814" y="421907"/>
                  <a:pt x="35052" y="430903"/>
                </a:cubicBezTo>
                <a:cubicBezTo>
                  <a:pt x="30290" y="439899"/>
                  <a:pt x="69977" y="373224"/>
                  <a:pt x="89027" y="370578"/>
                </a:cubicBezTo>
                <a:cubicBezTo>
                  <a:pt x="108077" y="367932"/>
                  <a:pt x="147235" y="415557"/>
                  <a:pt x="149352" y="415028"/>
                </a:cubicBezTo>
                <a:cubicBezTo>
                  <a:pt x="151469" y="414499"/>
                  <a:pt x="109664" y="410265"/>
                  <a:pt x="101727" y="367403"/>
                </a:cubicBezTo>
                <a:cubicBezTo>
                  <a:pt x="93790" y="324541"/>
                  <a:pt x="102785" y="183253"/>
                  <a:pt x="101727" y="157853"/>
                </a:cubicBezTo>
                <a:cubicBezTo>
                  <a:pt x="100669" y="132453"/>
                  <a:pt x="100139" y="240932"/>
                  <a:pt x="95377" y="215003"/>
                </a:cubicBezTo>
                <a:cubicBezTo>
                  <a:pt x="90615" y="189074"/>
                  <a:pt x="76856" y="21328"/>
                  <a:pt x="73152" y="2278"/>
                </a:cubicBezTo>
                <a:cubicBezTo>
                  <a:pt x="69448" y="-16772"/>
                  <a:pt x="77385" y="89591"/>
                  <a:pt x="73152" y="100703"/>
                </a:cubicBezTo>
                <a:cubicBezTo>
                  <a:pt x="68919" y="111816"/>
                  <a:pt x="58865" y="81124"/>
                  <a:pt x="47752" y="68953"/>
                </a:cubicBezTo>
                <a:cubicBezTo>
                  <a:pt x="36639" y="56782"/>
                  <a:pt x="-2519" y="-7247"/>
                  <a:pt x="127" y="2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91EC61E5-F778-0F17-6A80-B2124B0407F3}"/>
              </a:ext>
            </a:extLst>
          </p:cNvPr>
          <p:cNvSpPr/>
          <p:nvPr/>
        </p:nvSpPr>
        <p:spPr>
          <a:xfrm>
            <a:off x="7773873" y="7201349"/>
            <a:ext cx="691188" cy="234549"/>
          </a:xfrm>
          <a:custGeom>
            <a:avLst/>
            <a:gdLst>
              <a:gd name="connsiteX0" fmla="*/ 71552 w 691188"/>
              <a:gd name="connsiteY0" fmla="*/ 56701 h 234549"/>
              <a:gd name="connsiteX1" fmla="*/ 544627 w 691188"/>
              <a:gd name="connsiteY1" fmla="*/ 31301 h 234549"/>
              <a:gd name="connsiteX2" fmla="*/ 690677 w 691188"/>
              <a:gd name="connsiteY2" fmla="*/ 136076 h 234549"/>
              <a:gd name="connsiteX3" fmla="*/ 592252 w 691188"/>
              <a:gd name="connsiteY3" fmla="*/ 47176 h 234549"/>
              <a:gd name="connsiteX4" fmla="*/ 573202 w 691188"/>
              <a:gd name="connsiteY4" fmla="*/ 85276 h 234549"/>
              <a:gd name="connsiteX5" fmla="*/ 633527 w 691188"/>
              <a:gd name="connsiteY5" fmla="*/ 139251 h 234549"/>
              <a:gd name="connsiteX6" fmla="*/ 512877 w 691188"/>
              <a:gd name="connsiteY6" fmla="*/ 40826 h 234549"/>
              <a:gd name="connsiteX7" fmla="*/ 443027 w 691188"/>
              <a:gd name="connsiteY7" fmla="*/ 151951 h 234549"/>
              <a:gd name="connsiteX8" fmla="*/ 522402 w 691188"/>
              <a:gd name="connsiteY8" fmla="*/ 5901 h 234549"/>
              <a:gd name="connsiteX9" fmla="*/ 487477 w 691188"/>
              <a:gd name="connsiteY9" fmla="*/ 31301 h 234549"/>
              <a:gd name="connsiteX10" fmla="*/ 268402 w 691188"/>
              <a:gd name="connsiteY10" fmla="*/ 56701 h 234549"/>
              <a:gd name="connsiteX11" fmla="*/ 274752 w 691188"/>
              <a:gd name="connsiteY11" fmla="*/ 101151 h 234549"/>
              <a:gd name="connsiteX12" fmla="*/ 398577 w 691188"/>
              <a:gd name="connsiteY12" fmla="*/ 234501 h 234549"/>
              <a:gd name="connsiteX13" fmla="*/ 262052 w 691188"/>
              <a:gd name="connsiteY13" fmla="*/ 85276 h 234549"/>
              <a:gd name="connsiteX14" fmla="*/ 255702 w 691188"/>
              <a:gd name="connsiteY14" fmla="*/ 56701 h 234549"/>
              <a:gd name="connsiteX15" fmla="*/ 271577 w 691188"/>
              <a:gd name="connsiteY15" fmla="*/ 56701 h 234549"/>
              <a:gd name="connsiteX16" fmla="*/ 20752 w 691188"/>
              <a:gd name="connsiteY16" fmla="*/ 59876 h 234549"/>
              <a:gd name="connsiteX17" fmla="*/ 71552 w 691188"/>
              <a:gd name="connsiteY17" fmla="*/ 56701 h 23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1188" h="234549">
                <a:moveTo>
                  <a:pt x="71552" y="56701"/>
                </a:moveTo>
                <a:cubicBezTo>
                  <a:pt x="158864" y="51939"/>
                  <a:pt x="441440" y="18072"/>
                  <a:pt x="544627" y="31301"/>
                </a:cubicBezTo>
                <a:cubicBezTo>
                  <a:pt x="647814" y="44530"/>
                  <a:pt x="682740" y="133430"/>
                  <a:pt x="690677" y="136076"/>
                </a:cubicBezTo>
                <a:cubicBezTo>
                  <a:pt x="698614" y="138722"/>
                  <a:pt x="611831" y="55643"/>
                  <a:pt x="592252" y="47176"/>
                </a:cubicBezTo>
                <a:cubicBezTo>
                  <a:pt x="572673" y="38709"/>
                  <a:pt x="566323" y="69930"/>
                  <a:pt x="573202" y="85276"/>
                </a:cubicBezTo>
                <a:cubicBezTo>
                  <a:pt x="580081" y="100622"/>
                  <a:pt x="643581" y="146659"/>
                  <a:pt x="633527" y="139251"/>
                </a:cubicBezTo>
                <a:cubicBezTo>
                  <a:pt x="623473" y="131843"/>
                  <a:pt x="544627" y="38709"/>
                  <a:pt x="512877" y="40826"/>
                </a:cubicBezTo>
                <a:cubicBezTo>
                  <a:pt x="481127" y="42943"/>
                  <a:pt x="441440" y="157772"/>
                  <a:pt x="443027" y="151951"/>
                </a:cubicBezTo>
                <a:cubicBezTo>
                  <a:pt x="444615" y="146130"/>
                  <a:pt x="514994" y="26009"/>
                  <a:pt x="522402" y="5901"/>
                </a:cubicBezTo>
                <a:cubicBezTo>
                  <a:pt x="529810" y="-14207"/>
                  <a:pt x="529810" y="22834"/>
                  <a:pt x="487477" y="31301"/>
                </a:cubicBezTo>
                <a:cubicBezTo>
                  <a:pt x="445144" y="39768"/>
                  <a:pt x="303856" y="45059"/>
                  <a:pt x="268402" y="56701"/>
                </a:cubicBezTo>
                <a:cubicBezTo>
                  <a:pt x="232948" y="68343"/>
                  <a:pt x="253056" y="71518"/>
                  <a:pt x="274752" y="101151"/>
                </a:cubicBezTo>
                <a:cubicBezTo>
                  <a:pt x="296448" y="130784"/>
                  <a:pt x="400694" y="237147"/>
                  <a:pt x="398577" y="234501"/>
                </a:cubicBezTo>
                <a:cubicBezTo>
                  <a:pt x="396460" y="231855"/>
                  <a:pt x="285864" y="114909"/>
                  <a:pt x="262052" y="85276"/>
                </a:cubicBezTo>
                <a:cubicBezTo>
                  <a:pt x="238240" y="55643"/>
                  <a:pt x="254115" y="61463"/>
                  <a:pt x="255702" y="56701"/>
                </a:cubicBezTo>
                <a:cubicBezTo>
                  <a:pt x="257289" y="51939"/>
                  <a:pt x="271577" y="56701"/>
                  <a:pt x="271577" y="56701"/>
                </a:cubicBezTo>
                <a:lnTo>
                  <a:pt x="20752" y="59876"/>
                </a:lnTo>
                <a:cubicBezTo>
                  <a:pt x="-10469" y="60405"/>
                  <a:pt x="-15760" y="61463"/>
                  <a:pt x="71552" y="56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1025779B-1311-6B52-8305-3CCFB84BE60F}"/>
              </a:ext>
            </a:extLst>
          </p:cNvPr>
          <p:cNvSpPr/>
          <p:nvPr/>
        </p:nvSpPr>
        <p:spPr>
          <a:xfrm>
            <a:off x="8255453" y="7165395"/>
            <a:ext cx="544917" cy="136152"/>
          </a:xfrm>
          <a:custGeom>
            <a:avLst/>
            <a:gdLst>
              <a:gd name="connsiteX0" fmla="*/ 2722 w 544917"/>
              <a:gd name="connsiteY0" fmla="*/ 580 h 136152"/>
              <a:gd name="connsiteX1" fmla="*/ 529772 w 544917"/>
              <a:gd name="connsiteY1" fmla="*/ 48205 h 136152"/>
              <a:gd name="connsiteX2" fmla="*/ 409122 w 544917"/>
              <a:gd name="connsiteY2" fmla="*/ 64080 h 136152"/>
              <a:gd name="connsiteX3" fmla="*/ 485322 w 544917"/>
              <a:gd name="connsiteY3" fmla="*/ 111705 h 136152"/>
              <a:gd name="connsiteX4" fmla="*/ 523422 w 544917"/>
              <a:gd name="connsiteY4" fmla="*/ 133930 h 136152"/>
              <a:gd name="connsiteX5" fmla="*/ 412297 w 544917"/>
              <a:gd name="connsiteY5" fmla="*/ 133930 h 136152"/>
              <a:gd name="connsiteX6" fmla="*/ 517072 w 544917"/>
              <a:gd name="connsiteY6" fmla="*/ 121230 h 136152"/>
              <a:gd name="connsiteX7" fmla="*/ 380547 w 544917"/>
              <a:gd name="connsiteY7" fmla="*/ 38680 h 136152"/>
              <a:gd name="connsiteX8" fmla="*/ 326572 w 544917"/>
              <a:gd name="connsiteY8" fmla="*/ 22805 h 136152"/>
              <a:gd name="connsiteX9" fmla="*/ 2722 w 544917"/>
              <a:gd name="connsiteY9" fmla="*/ 580 h 13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4917" h="136152">
                <a:moveTo>
                  <a:pt x="2722" y="580"/>
                </a:moveTo>
                <a:cubicBezTo>
                  <a:pt x="36589" y="4813"/>
                  <a:pt x="462039" y="37622"/>
                  <a:pt x="529772" y="48205"/>
                </a:cubicBezTo>
                <a:cubicBezTo>
                  <a:pt x="597505" y="58788"/>
                  <a:pt x="416530" y="53497"/>
                  <a:pt x="409122" y="64080"/>
                </a:cubicBezTo>
                <a:cubicBezTo>
                  <a:pt x="401714" y="74663"/>
                  <a:pt x="466272" y="100063"/>
                  <a:pt x="485322" y="111705"/>
                </a:cubicBezTo>
                <a:cubicBezTo>
                  <a:pt x="504372" y="123347"/>
                  <a:pt x="535593" y="130226"/>
                  <a:pt x="523422" y="133930"/>
                </a:cubicBezTo>
                <a:cubicBezTo>
                  <a:pt x="511251" y="137634"/>
                  <a:pt x="413355" y="136047"/>
                  <a:pt x="412297" y="133930"/>
                </a:cubicBezTo>
                <a:cubicBezTo>
                  <a:pt x="411239" y="131813"/>
                  <a:pt x="522364" y="137105"/>
                  <a:pt x="517072" y="121230"/>
                </a:cubicBezTo>
                <a:cubicBezTo>
                  <a:pt x="511780" y="105355"/>
                  <a:pt x="412297" y="55084"/>
                  <a:pt x="380547" y="38680"/>
                </a:cubicBezTo>
                <a:cubicBezTo>
                  <a:pt x="348797" y="22276"/>
                  <a:pt x="392189" y="29155"/>
                  <a:pt x="326572" y="22805"/>
                </a:cubicBezTo>
                <a:cubicBezTo>
                  <a:pt x="260955" y="16455"/>
                  <a:pt x="-31145" y="-3653"/>
                  <a:pt x="2722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02389E93-D207-F8CB-B92D-AE939478CC30}"/>
              </a:ext>
            </a:extLst>
          </p:cNvPr>
          <p:cNvSpPr/>
          <p:nvPr/>
        </p:nvSpPr>
        <p:spPr>
          <a:xfrm>
            <a:off x="8790952" y="7282649"/>
            <a:ext cx="774024" cy="143726"/>
          </a:xfrm>
          <a:custGeom>
            <a:avLst/>
            <a:gdLst>
              <a:gd name="connsiteX0" fmla="*/ 6973 w 774024"/>
              <a:gd name="connsiteY0" fmla="*/ 801 h 143726"/>
              <a:gd name="connsiteX1" fmla="*/ 508623 w 774024"/>
              <a:gd name="connsiteY1" fmla="*/ 61126 h 143726"/>
              <a:gd name="connsiteX2" fmla="*/ 464173 w 774024"/>
              <a:gd name="connsiteY2" fmla="*/ 54776 h 143726"/>
              <a:gd name="connsiteX3" fmla="*/ 772148 w 774024"/>
              <a:gd name="connsiteY3" fmla="*/ 64301 h 143726"/>
              <a:gd name="connsiteX4" fmla="*/ 591173 w 774024"/>
              <a:gd name="connsiteY4" fmla="*/ 86526 h 143726"/>
              <a:gd name="connsiteX5" fmla="*/ 543548 w 774024"/>
              <a:gd name="connsiteY5" fmla="*/ 99226 h 143726"/>
              <a:gd name="connsiteX6" fmla="*/ 711823 w 774024"/>
              <a:gd name="connsiteY6" fmla="*/ 143676 h 143726"/>
              <a:gd name="connsiteX7" fmla="*/ 549898 w 774024"/>
              <a:gd name="connsiteY7" fmla="*/ 89701 h 143726"/>
              <a:gd name="connsiteX8" fmla="*/ 460998 w 774024"/>
              <a:gd name="connsiteY8" fmla="*/ 70651 h 143726"/>
              <a:gd name="connsiteX9" fmla="*/ 273673 w 774024"/>
              <a:gd name="connsiteY9" fmla="*/ 67476 h 143726"/>
              <a:gd name="connsiteX10" fmla="*/ 295898 w 774024"/>
              <a:gd name="connsiteY10" fmla="*/ 86526 h 143726"/>
              <a:gd name="connsiteX11" fmla="*/ 219698 w 774024"/>
              <a:gd name="connsiteY11" fmla="*/ 29376 h 143726"/>
              <a:gd name="connsiteX12" fmla="*/ 6973 w 774024"/>
              <a:gd name="connsiteY12" fmla="*/ 801 h 1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024" h="143726">
                <a:moveTo>
                  <a:pt x="6973" y="801"/>
                </a:moveTo>
                <a:cubicBezTo>
                  <a:pt x="55127" y="6093"/>
                  <a:pt x="432423" y="52130"/>
                  <a:pt x="508623" y="61126"/>
                </a:cubicBezTo>
                <a:cubicBezTo>
                  <a:pt x="584823" y="70122"/>
                  <a:pt x="420252" y="54247"/>
                  <a:pt x="464173" y="54776"/>
                </a:cubicBezTo>
                <a:cubicBezTo>
                  <a:pt x="508094" y="55305"/>
                  <a:pt x="750982" y="59009"/>
                  <a:pt x="772148" y="64301"/>
                </a:cubicBezTo>
                <a:cubicBezTo>
                  <a:pt x="793314" y="69593"/>
                  <a:pt x="629273" y="80705"/>
                  <a:pt x="591173" y="86526"/>
                </a:cubicBezTo>
                <a:cubicBezTo>
                  <a:pt x="553073" y="92347"/>
                  <a:pt x="523440" y="89701"/>
                  <a:pt x="543548" y="99226"/>
                </a:cubicBezTo>
                <a:cubicBezTo>
                  <a:pt x="563656" y="108751"/>
                  <a:pt x="710765" y="145264"/>
                  <a:pt x="711823" y="143676"/>
                </a:cubicBezTo>
                <a:cubicBezTo>
                  <a:pt x="712881" y="142088"/>
                  <a:pt x="591702" y="101872"/>
                  <a:pt x="549898" y="89701"/>
                </a:cubicBezTo>
                <a:cubicBezTo>
                  <a:pt x="508094" y="77530"/>
                  <a:pt x="507035" y="74355"/>
                  <a:pt x="460998" y="70651"/>
                </a:cubicBezTo>
                <a:cubicBezTo>
                  <a:pt x="414961" y="66947"/>
                  <a:pt x="301190" y="64830"/>
                  <a:pt x="273673" y="67476"/>
                </a:cubicBezTo>
                <a:cubicBezTo>
                  <a:pt x="246156" y="70122"/>
                  <a:pt x="304894" y="92876"/>
                  <a:pt x="295898" y="86526"/>
                </a:cubicBezTo>
                <a:cubicBezTo>
                  <a:pt x="286902" y="80176"/>
                  <a:pt x="265206" y="41018"/>
                  <a:pt x="219698" y="29376"/>
                </a:cubicBezTo>
                <a:cubicBezTo>
                  <a:pt x="174190" y="17734"/>
                  <a:pt x="-41181" y="-4491"/>
                  <a:pt x="6973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9E9EEB2C-9B8A-CFE8-D408-2FDD12FEB1E1}"/>
              </a:ext>
            </a:extLst>
          </p:cNvPr>
          <p:cNvSpPr/>
          <p:nvPr/>
        </p:nvSpPr>
        <p:spPr>
          <a:xfrm>
            <a:off x="8715304" y="7623156"/>
            <a:ext cx="35048" cy="95316"/>
          </a:xfrm>
          <a:custGeom>
            <a:avLst/>
            <a:gdLst>
              <a:gd name="connsiteX0" fmla="*/ 71 w 35048"/>
              <a:gd name="connsiteY0" fmla="*/ 19 h 95316"/>
              <a:gd name="connsiteX1" fmla="*/ 25471 w 35048"/>
              <a:gd name="connsiteY1" fmla="*/ 63519 h 95316"/>
              <a:gd name="connsiteX2" fmla="*/ 9596 w 35048"/>
              <a:gd name="connsiteY2" fmla="*/ 95269 h 95316"/>
              <a:gd name="connsiteX3" fmla="*/ 34996 w 35048"/>
              <a:gd name="connsiteY3" fmla="*/ 57169 h 95316"/>
              <a:gd name="connsiteX4" fmla="*/ 71 w 35048"/>
              <a:gd name="connsiteY4" fmla="*/ 19 h 9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8" h="95316">
                <a:moveTo>
                  <a:pt x="71" y="19"/>
                </a:moveTo>
                <a:cubicBezTo>
                  <a:pt x="-1517" y="1077"/>
                  <a:pt x="23884" y="47644"/>
                  <a:pt x="25471" y="63519"/>
                </a:cubicBezTo>
                <a:cubicBezTo>
                  <a:pt x="27059" y="79394"/>
                  <a:pt x="8008" y="96327"/>
                  <a:pt x="9596" y="95269"/>
                </a:cubicBezTo>
                <a:cubicBezTo>
                  <a:pt x="11184" y="94211"/>
                  <a:pt x="33409" y="71986"/>
                  <a:pt x="34996" y="57169"/>
                </a:cubicBezTo>
                <a:cubicBezTo>
                  <a:pt x="36583" y="42352"/>
                  <a:pt x="1659" y="-1039"/>
                  <a:pt x="7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8ACFF9CD-97E8-3B07-B5ED-7D64446A76D6}"/>
              </a:ext>
            </a:extLst>
          </p:cNvPr>
          <p:cNvSpPr/>
          <p:nvPr/>
        </p:nvSpPr>
        <p:spPr>
          <a:xfrm>
            <a:off x="8674100" y="7556027"/>
            <a:ext cx="882040" cy="44923"/>
          </a:xfrm>
          <a:custGeom>
            <a:avLst/>
            <a:gdLst>
              <a:gd name="connsiteX0" fmla="*/ 0 w 882040"/>
              <a:gd name="connsiteY0" fmla="*/ 44923 h 44923"/>
              <a:gd name="connsiteX1" fmla="*/ 854075 w 882040"/>
              <a:gd name="connsiteY1" fmla="*/ 473 h 44923"/>
              <a:gd name="connsiteX2" fmla="*/ 609600 w 882040"/>
              <a:gd name="connsiteY2" fmla="*/ 22698 h 44923"/>
              <a:gd name="connsiteX3" fmla="*/ 0 w 882040"/>
              <a:gd name="connsiteY3" fmla="*/ 44923 h 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40" h="44923">
                <a:moveTo>
                  <a:pt x="0" y="44923"/>
                </a:moveTo>
                <a:cubicBezTo>
                  <a:pt x="40746" y="41219"/>
                  <a:pt x="752475" y="4177"/>
                  <a:pt x="854075" y="473"/>
                </a:cubicBezTo>
                <a:cubicBezTo>
                  <a:pt x="955675" y="-3231"/>
                  <a:pt x="758825" y="15819"/>
                  <a:pt x="609600" y="22698"/>
                </a:cubicBezTo>
                <a:lnTo>
                  <a:pt x="0" y="449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AE5D9838-B764-33F8-DF1F-C4ADBEF89092}"/>
              </a:ext>
            </a:extLst>
          </p:cNvPr>
          <p:cNvSpPr/>
          <p:nvPr/>
        </p:nvSpPr>
        <p:spPr>
          <a:xfrm>
            <a:off x="9527207" y="7515188"/>
            <a:ext cx="61293" cy="280343"/>
          </a:xfrm>
          <a:custGeom>
            <a:avLst/>
            <a:gdLst>
              <a:gd name="connsiteX0" fmla="*/ 54943 w 61293"/>
              <a:gd name="connsiteY0" fmla="*/ 37 h 280343"/>
              <a:gd name="connsiteX1" fmla="*/ 23193 w 61293"/>
              <a:gd name="connsiteY1" fmla="*/ 136562 h 280343"/>
              <a:gd name="connsiteX2" fmla="*/ 29543 w 61293"/>
              <a:gd name="connsiteY2" fmla="*/ 142912 h 280343"/>
              <a:gd name="connsiteX3" fmla="*/ 48593 w 61293"/>
              <a:gd name="connsiteY3" fmla="*/ 279437 h 280343"/>
              <a:gd name="connsiteX4" fmla="*/ 61293 w 61293"/>
              <a:gd name="connsiteY4" fmla="*/ 203237 h 280343"/>
              <a:gd name="connsiteX5" fmla="*/ 48593 w 61293"/>
              <a:gd name="connsiteY5" fmla="*/ 222287 h 280343"/>
              <a:gd name="connsiteX6" fmla="*/ 4143 w 61293"/>
              <a:gd name="connsiteY6" fmla="*/ 104812 h 280343"/>
              <a:gd name="connsiteX7" fmla="*/ 7318 w 61293"/>
              <a:gd name="connsiteY7" fmla="*/ 152437 h 280343"/>
              <a:gd name="connsiteX8" fmla="*/ 54943 w 61293"/>
              <a:gd name="connsiteY8" fmla="*/ 37 h 2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93" h="280343">
                <a:moveTo>
                  <a:pt x="54943" y="37"/>
                </a:moveTo>
                <a:cubicBezTo>
                  <a:pt x="57589" y="-2609"/>
                  <a:pt x="23193" y="136562"/>
                  <a:pt x="23193" y="136562"/>
                </a:cubicBezTo>
                <a:cubicBezTo>
                  <a:pt x="18960" y="160374"/>
                  <a:pt x="25310" y="119100"/>
                  <a:pt x="29543" y="142912"/>
                </a:cubicBezTo>
                <a:cubicBezTo>
                  <a:pt x="33776" y="166724"/>
                  <a:pt x="43301" y="269383"/>
                  <a:pt x="48593" y="279437"/>
                </a:cubicBezTo>
                <a:cubicBezTo>
                  <a:pt x="53885" y="289491"/>
                  <a:pt x="61293" y="212762"/>
                  <a:pt x="61293" y="203237"/>
                </a:cubicBezTo>
                <a:cubicBezTo>
                  <a:pt x="61293" y="193712"/>
                  <a:pt x="58118" y="238691"/>
                  <a:pt x="48593" y="222287"/>
                </a:cubicBezTo>
                <a:cubicBezTo>
                  <a:pt x="39068" y="205883"/>
                  <a:pt x="11022" y="116454"/>
                  <a:pt x="4143" y="104812"/>
                </a:cubicBezTo>
                <a:cubicBezTo>
                  <a:pt x="-2736" y="93170"/>
                  <a:pt x="-619" y="169899"/>
                  <a:pt x="7318" y="152437"/>
                </a:cubicBezTo>
                <a:cubicBezTo>
                  <a:pt x="15255" y="134975"/>
                  <a:pt x="52297" y="2683"/>
                  <a:pt x="5494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21C293D2-BB23-D470-5E10-1DE0A2278461}"/>
              </a:ext>
            </a:extLst>
          </p:cNvPr>
          <p:cNvSpPr/>
          <p:nvPr/>
        </p:nvSpPr>
        <p:spPr>
          <a:xfrm>
            <a:off x="8619587" y="7079951"/>
            <a:ext cx="784763" cy="146349"/>
          </a:xfrm>
          <a:custGeom>
            <a:avLst/>
            <a:gdLst>
              <a:gd name="connsiteX0" fmla="*/ 784763 w 784763"/>
              <a:gd name="connsiteY0" fmla="*/ 146349 h 146349"/>
              <a:gd name="connsiteX1" fmla="*/ 124363 w 784763"/>
              <a:gd name="connsiteY1" fmla="*/ 44749 h 146349"/>
              <a:gd name="connsiteX2" fmla="*/ 156113 w 784763"/>
              <a:gd name="connsiteY2" fmla="*/ 57449 h 146349"/>
              <a:gd name="connsiteX3" fmla="*/ 3713 w 784763"/>
              <a:gd name="connsiteY3" fmla="*/ 299 h 146349"/>
              <a:gd name="connsiteX4" fmla="*/ 67213 w 784763"/>
              <a:gd name="connsiteY4" fmla="*/ 35224 h 146349"/>
              <a:gd name="connsiteX5" fmla="*/ 286288 w 784763"/>
              <a:gd name="connsiteY5" fmla="*/ 41574 h 146349"/>
              <a:gd name="connsiteX6" fmla="*/ 191038 w 784763"/>
              <a:gd name="connsiteY6" fmla="*/ 44749 h 146349"/>
              <a:gd name="connsiteX7" fmla="*/ 406938 w 784763"/>
              <a:gd name="connsiteY7" fmla="*/ 82849 h 146349"/>
              <a:gd name="connsiteX8" fmla="*/ 406938 w 784763"/>
              <a:gd name="connsiteY8" fmla="*/ 79674 h 146349"/>
              <a:gd name="connsiteX9" fmla="*/ 784763 w 784763"/>
              <a:gd name="connsiteY9" fmla="*/ 146349 h 14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4763" h="146349">
                <a:moveTo>
                  <a:pt x="784763" y="146349"/>
                </a:moveTo>
                <a:lnTo>
                  <a:pt x="124363" y="44749"/>
                </a:lnTo>
                <a:cubicBezTo>
                  <a:pt x="19588" y="29932"/>
                  <a:pt x="156113" y="57449"/>
                  <a:pt x="156113" y="57449"/>
                </a:cubicBezTo>
                <a:cubicBezTo>
                  <a:pt x="136005" y="50041"/>
                  <a:pt x="18530" y="4003"/>
                  <a:pt x="3713" y="299"/>
                </a:cubicBezTo>
                <a:cubicBezTo>
                  <a:pt x="-11104" y="-3405"/>
                  <a:pt x="20117" y="28345"/>
                  <a:pt x="67213" y="35224"/>
                </a:cubicBezTo>
                <a:cubicBezTo>
                  <a:pt x="114309" y="42103"/>
                  <a:pt x="265651" y="39987"/>
                  <a:pt x="286288" y="41574"/>
                </a:cubicBezTo>
                <a:cubicBezTo>
                  <a:pt x="306925" y="43161"/>
                  <a:pt x="170930" y="37870"/>
                  <a:pt x="191038" y="44749"/>
                </a:cubicBezTo>
                <a:cubicBezTo>
                  <a:pt x="211146" y="51628"/>
                  <a:pt x="406938" y="82849"/>
                  <a:pt x="406938" y="82849"/>
                </a:cubicBezTo>
                <a:cubicBezTo>
                  <a:pt x="442921" y="88670"/>
                  <a:pt x="406938" y="79674"/>
                  <a:pt x="406938" y="79674"/>
                </a:cubicBezTo>
                <a:lnTo>
                  <a:pt x="784763" y="1463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47C2E95-4E2D-3B0E-196F-98E39C6AA1AF}"/>
              </a:ext>
            </a:extLst>
          </p:cNvPr>
          <p:cNvSpPr/>
          <p:nvPr/>
        </p:nvSpPr>
        <p:spPr>
          <a:xfrm>
            <a:off x="7953286" y="6974913"/>
            <a:ext cx="640375" cy="128065"/>
          </a:xfrm>
          <a:custGeom>
            <a:avLst/>
            <a:gdLst>
              <a:gd name="connsiteX0" fmla="*/ 89 w 640375"/>
              <a:gd name="connsiteY0" fmla="*/ 73587 h 128065"/>
              <a:gd name="connsiteX1" fmla="*/ 146139 w 640375"/>
              <a:gd name="connsiteY1" fmla="*/ 38662 h 128065"/>
              <a:gd name="connsiteX2" fmla="*/ 225514 w 640375"/>
              <a:gd name="connsiteY2" fmla="*/ 51362 h 128065"/>
              <a:gd name="connsiteX3" fmla="*/ 184239 w 640375"/>
              <a:gd name="connsiteY3" fmla="*/ 16437 h 128065"/>
              <a:gd name="connsiteX4" fmla="*/ 409664 w 640375"/>
              <a:gd name="connsiteY4" fmla="*/ 105337 h 128065"/>
              <a:gd name="connsiteX5" fmla="*/ 638264 w 640375"/>
              <a:gd name="connsiteY5" fmla="*/ 105337 h 128065"/>
              <a:gd name="connsiteX6" fmla="*/ 514439 w 640375"/>
              <a:gd name="connsiteY6" fmla="*/ 118037 h 128065"/>
              <a:gd name="connsiteX7" fmla="*/ 362039 w 640375"/>
              <a:gd name="connsiteY7" fmla="*/ 127562 h 128065"/>
              <a:gd name="connsiteX8" fmla="*/ 279489 w 640375"/>
              <a:gd name="connsiteY8" fmla="*/ 102162 h 128065"/>
              <a:gd name="connsiteX9" fmla="*/ 368389 w 640375"/>
              <a:gd name="connsiteY9" fmla="*/ 114862 h 128065"/>
              <a:gd name="connsiteX10" fmla="*/ 336639 w 640375"/>
              <a:gd name="connsiteY10" fmla="*/ 79937 h 128065"/>
              <a:gd name="connsiteX11" fmla="*/ 215989 w 640375"/>
              <a:gd name="connsiteY11" fmla="*/ 13262 h 128065"/>
              <a:gd name="connsiteX12" fmla="*/ 130264 w 640375"/>
              <a:gd name="connsiteY12" fmla="*/ 562 h 128065"/>
              <a:gd name="connsiteX13" fmla="*/ 168364 w 640375"/>
              <a:gd name="connsiteY13" fmla="*/ 22787 h 128065"/>
              <a:gd name="connsiteX14" fmla="*/ 89 w 640375"/>
              <a:gd name="connsiteY14" fmla="*/ 73587 h 12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0375" h="128065">
                <a:moveTo>
                  <a:pt x="89" y="73587"/>
                </a:moveTo>
                <a:cubicBezTo>
                  <a:pt x="-3615" y="76233"/>
                  <a:pt x="108568" y="42366"/>
                  <a:pt x="146139" y="38662"/>
                </a:cubicBezTo>
                <a:cubicBezTo>
                  <a:pt x="183710" y="34958"/>
                  <a:pt x="219164" y="55066"/>
                  <a:pt x="225514" y="51362"/>
                </a:cubicBezTo>
                <a:cubicBezTo>
                  <a:pt x="231864" y="47658"/>
                  <a:pt x="153547" y="7441"/>
                  <a:pt x="184239" y="16437"/>
                </a:cubicBezTo>
                <a:cubicBezTo>
                  <a:pt x="214931" y="25433"/>
                  <a:pt x="333993" y="90520"/>
                  <a:pt x="409664" y="105337"/>
                </a:cubicBezTo>
                <a:cubicBezTo>
                  <a:pt x="485335" y="120154"/>
                  <a:pt x="620802" y="103220"/>
                  <a:pt x="638264" y="105337"/>
                </a:cubicBezTo>
                <a:cubicBezTo>
                  <a:pt x="655726" y="107454"/>
                  <a:pt x="560476" y="114333"/>
                  <a:pt x="514439" y="118037"/>
                </a:cubicBezTo>
                <a:cubicBezTo>
                  <a:pt x="468402" y="121741"/>
                  <a:pt x="401197" y="130208"/>
                  <a:pt x="362039" y="127562"/>
                </a:cubicBezTo>
                <a:cubicBezTo>
                  <a:pt x="322881" y="124916"/>
                  <a:pt x="278431" y="104279"/>
                  <a:pt x="279489" y="102162"/>
                </a:cubicBezTo>
                <a:cubicBezTo>
                  <a:pt x="280547" y="100045"/>
                  <a:pt x="358864" y="118566"/>
                  <a:pt x="368389" y="114862"/>
                </a:cubicBezTo>
                <a:cubicBezTo>
                  <a:pt x="377914" y="111158"/>
                  <a:pt x="362039" y="96870"/>
                  <a:pt x="336639" y="79937"/>
                </a:cubicBezTo>
                <a:cubicBezTo>
                  <a:pt x="311239" y="63004"/>
                  <a:pt x="250385" y="26491"/>
                  <a:pt x="215989" y="13262"/>
                </a:cubicBezTo>
                <a:cubicBezTo>
                  <a:pt x="181593" y="33"/>
                  <a:pt x="138202" y="-1026"/>
                  <a:pt x="130264" y="562"/>
                </a:cubicBezTo>
                <a:cubicBezTo>
                  <a:pt x="122326" y="2150"/>
                  <a:pt x="189531" y="12204"/>
                  <a:pt x="168364" y="22787"/>
                </a:cubicBezTo>
                <a:cubicBezTo>
                  <a:pt x="147197" y="33370"/>
                  <a:pt x="3793" y="70941"/>
                  <a:pt x="89" y="73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95F6E435-7475-680E-091A-28D702B9679F}"/>
              </a:ext>
            </a:extLst>
          </p:cNvPr>
          <p:cNvSpPr/>
          <p:nvPr/>
        </p:nvSpPr>
        <p:spPr>
          <a:xfrm>
            <a:off x="7610042" y="6813548"/>
            <a:ext cx="789024" cy="197675"/>
          </a:xfrm>
          <a:custGeom>
            <a:avLst/>
            <a:gdLst>
              <a:gd name="connsiteX0" fmla="*/ 433 w 789024"/>
              <a:gd name="connsiteY0" fmla="*/ 2 h 197675"/>
              <a:gd name="connsiteX1" fmla="*/ 317933 w 789024"/>
              <a:gd name="connsiteY1" fmla="*/ 101602 h 197675"/>
              <a:gd name="connsiteX2" fmla="*/ 270308 w 789024"/>
              <a:gd name="connsiteY2" fmla="*/ 101602 h 197675"/>
              <a:gd name="connsiteX3" fmla="*/ 467158 w 789024"/>
              <a:gd name="connsiteY3" fmla="*/ 111127 h 197675"/>
              <a:gd name="connsiteX4" fmla="*/ 594158 w 789024"/>
              <a:gd name="connsiteY4" fmla="*/ 139702 h 197675"/>
              <a:gd name="connsiteX5" fmla="*/ 584633 w 789024"/>
              <a:gd name="connsiteY5" fmla="*/ 133352 h 197675"/>
              <a:gd name="connsiteX6" fmla="*/ 781483 w 789024"/>
              <a:gd name="connsiteY6" fmla="*/ 193677 h 197675"/>
              <a:gd name="connsiteX7" fmla="*/ 721158 w 789024"/>
              <a:gd name="connsiteY7" fmla="*/ 180977 h 197675"/>
              <a:gd name="connsiteX8" fmla="*/ 470333 w 789024"/>
              <a:gd name="connsiteY8" fmla="*/ 92077 h 197675"/>
              <a:gd name="connsiteX9" fmla="*/ 435408 w 789024"/>
              <a:gd name="connsiteY9" fmla="*/ 111127 h 197675"/>
              <a:gd name="connsiteX10" fmla="*/ 362383 w 789024"/>
              <a:gd name="connsiteY10" fmla="*/ 120652 h 197675"/>
              <a:gd name="connsiteX11" fmla="*/ 375083 w 789024"/>
              <a:gd name="connsiteY11" fmla="*/ 117477 h 197675"/>
              <a:gd name="connsiteX12" fmla="*/ 209983 w 789024"/>
              <a:gd name="connsiteY12" fmla="*/ 104777 h 197675"/>
              <a:gd name="connsiteX13" fmla="*/ 248083 w 789024"/>
              <a:gd name="connsiteY13" fmla="*/ 104777 h 197675"/>
              <a:gd name="connsiteX14" fmla="*/ 433 w 789024"/>
              <a:gd name="connsiteY14" fmla="*/ 2 h 1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024" h="197675">
                <a:moveTo>
                  <a:pt x="433" y="2"/>
                </a:moveTo>
                <a:cubicBezTo>
                  <a:pt x="12075" y="-527"/>
                  <a:pt x="272954" y="84669"/>
                  <a:pt x="317933" y="101602"/>
                </a:cubicBezTo>
                <a:cubicBezTo>
                  <a:pt x="362912" y="118535"/>
                  <a:pt x="245437" y="100015"/>
                  <a:pt x="270308" y="101602"/>
                </a:cubicBezTo>
                <a:cubicBezTo>
                  <a:pt x="295179" y="103190"/>
                  <a:pt x="413183" y="104777"/>
                  <a:pt x="467158" y="111127"/>
                </a:cubicBezTo>
                <a:cubicBezTo>
                  <a:pt x="521133" y="117477"/>
                  <a:pt x="594158" y="139702"/>
                  <a:pt x="594158" y="139702"/>
                </a:cubicBezTo>
                <a:cubicBezTo>
                  <a:pt x="613737" y="143406"/>
                  <a:pt x="553412" y="124356"/>
                  <a:pt x="584633" y="133352"/>
                </a:cubicBezTo>
                <a:cubicBezTo>
                  <a:pt x="615854" y="142348"/>
                  <a:pt x="758729" y="185740"/>
                  <a:pt x="781483" y="193677"/>
                </a:cubicBezTo>
                <a:cubicBezTo>
                  <a:pt x="804237" y="201615"/>
                  <a:pt x="773016" y="197910"/>
                  <a:pt x="721158" y="180977"/>
                </a:cubicBezTo>
                <a:cubicBezTo>
                  <a:pt x="669300" y="164044"/>
                  <a:pt x="517958" y="103719"/>
                  <a:pt x="470333" y="92077"/>
                </a:cubicBezTo>
                <a:cubicBezTo>
                  <a:pt x="422708" y="80435"/>
                  <a:pt x="453400" y="106365"/>
                  <a:pt x="435408" y="111127"/>
                </a:cubicBezTo>
                <a:cubicBezTo>
                  <a:pt x="417416" y="115890"/>
                  <a:pt x="362383" y="120652"/>
                  <a:pt x="362383" y="120652"/>
                </a:cubicBezTo>
                <a:cubicBezTo>
                  <a:pt x="352329" y="121710"/>
                  <a:pt x="400483" y="120123"/>
                  <a:pt x="375083" y="117477"/>
                </a:cubicBezTo>
                <a:cubicBezTo>
                  <a:pt x="349683" y="114831"/>
                  <a:pt x="231150" y="106894"/>
                  <a:pt x="209983" y="104777"/>
                </a:cubicBezTo>
                <a:cubicBezTo>
                  <a:pt x="188816" y="102660"/>
                  <a:pt x="280891" y="121181"/>
                  <a:pt x="248083" y="104777"/>
                </a:cubicBezTo>
                <a:cubicBezTo>
                  <a:pt x="215275" y="88373"/>
                  <a:pt x="-11209" y="531"/>
                  <a:pt x="4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A86EFC20-D713-846D-8B1F-8B31C16F463F}"/>
              </a:ext>
            </a:extLst>
          </p:cNvPr>
          <p:cNvSpPr/>
          <p:nvPr/>
        </p:nvSpPr>
        <p:spPr>
          <a:xfrm>
            <a:off x="7635785" y="6816708"/>
            <a:ext cx="501740" cy="279423"/>
          </a:xfrm>
          <a:custGeom>
            <a:avLst/>
            <a:gdLst>
              <a:gd name="connsiteX0" fmla="*/ 3265 w 501740"/>
              <a:gd name="connsiteY0" fmla="*/ 17 h 279423"/>
              <a:gd name="connsiteX1" fmla="*/ 54065 w 501740"/>
              <a:gd name="connsiteY1" fmla="*/ 60342 h 279423"/>
              <a:gd name="connsiteX2" fmla="*/ 90 w 501740"/>
              <a:gd name="connsiteY2" fmla="*/ 85742 h 279423"/>
              <a:gd name="connsiteX3" fmla="*/ 69940 w 501740"/>
              <a:gd name="connsiteY3" fmla="*/ 88917 h 279423"/>
              <a:gd name="connsiteX4" fmla="*/ 200115 w 501740"/>
              <a:gd name="connsiteY4" fmla="*/ 155592 h 279423"/>
              <a:gd name="connsiteX5" fmla="*/ 171540 w 501740"/>
              <a:gd name="connsiteY5" fmla="*/ 149242 h 279423"/>
              <a:gd name="connsiteX6" fmla="*/ 215990 w 501740"/>
              <a:gd name="connsiteY6" fmla="*/ 203217 h 279423"/>
              <a:gd name="connsiteX7" fmla="*/ 228690 w 501740"/>
              <a:gd name="connsiteY7" fmla="*/ 241317 h 279423"/>
              <a:gd name="connsiteX8" fmla="*/ 225515 w 501740"/>
              <a:gd name="connsiteY8" fmla="*/ 222267 h 279423"/>
              <a:gd name="connsiteX9" fmla="*/ 330290 w 501740"/>
              <a:gd name="connsiteY9" fmla="*/ 180992 h 279423"/>
              <a:gd name="connsiteX10" fmla="*/ 431890 w 501740"/>
              <a:gd name="connsiteY10" fmla="*/ 177817 h 279423"/>
              <a:gd name="connsiteX11" fmla="*/ 355690 w 501740"/>
              <a:gd name="connsiteY11" fmla="*/ 190517 h 279423"/>
              <a:gd name="connsiteX12" fmla="*/ 222340 w 501740"/>
              <a:gd name="connsiteY12" fmla="*/ 225442 h 279423"/>
              <a:gd name="connsiteX13" fmla="*/ 120740 w 501740"/>
              <a:gd name="connsiteY13" fmla="*/ 228617 h 279423"/>
              <a:gd name="connsiteX14" fmla="*/ 282665 w 501740"/>
              <a:gd name="connsiteY14" fmla="*/ 228617 h 279423"/>
              <a:gd name="connsiteX15" fmla="*/ 501740 w 501740"/>
              <a:gd name="connsiteY15" fmla="*/ 228617 h 279423"/>
              <a:gd name="connsiteX16" fmla="*/ 241390 w 501740"/>
              <a:gd name="connsiteY16" fmla="*/ 238142 h 279423"/>
              <a:gd name="connsiteX17" fmla="*/ 123915 w 501740"/>
              <a:gd name="connsiteY17" fmla="*/ 279417 h 279423"/>
              <a:gd name="connsiteX18" fmla="*/ 196940 w 501740"/>
              <a:gd name="connsiteY18" fmla="*/ 234967 h 279423"/>
              <a:gd name="connsiteX19" fmla="*/ 111215 w 501740"/>
              <a:gd name="connsiteY19" fmla="*/ 187342 h 279423"/>
              <a:gd name="connsiteX20" fmla="*/ 190590 w 501740"/>
              <a:gd name="connsiteY20" fmla="*/ 219092 h 279423"/>
              <a:gd name="connsiteX21" fmla="*/ 235040 w 501740"/>
              <a:gd name="connsiteY21" fmla="*/ 146067 h 279423"/>
              <a:gd name="connsiteX22" fmla="*/ 396965 w 501740"/>
              <a:gd name="connsiteY22" fmla="*/ 130192 h 279423"/>
              <a:gd name="connsiteX23" fmla="*/ 155665 w 501740"/>
              <a:gd name="connsiteY23" fmla="*/ 130192 h 279423"/>
              <a:gd name="connsiteX24" fmla="*/ 9615 w 501740"/>
              <a:gd name="connsiteY24" fmla="*/ 82567 h 279423"/>
              <a:gd name="connsiteX25" fmla="*/ 85815 w 501740"/>
              <a:gd name="connsiteY25" fmla="*/ 66692 h 279423"/>
              <a:gd name="connsiteX26" fmla="*/ 3265 w 501740"/>
              <a:gd name="connsiteY26" fmla="*/ 17 h 27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1740" h="279423">
                <a:moveTo>
                  <a:pt x="3265" y="17"/>
                </a:moveTo>
                <a:cubicBezTo>
                  <a:pt x="-2026" y="-1041"/>
                  <a:pt x="54594" y="46055"/>
                  <a:pt x="54065" y="60342"/>
                </a:cubicBezTo>
                <a:cubicBezTo>
                  <a:pt x="53536" y="74630"/>
                  <a:pt x="-2556" y="80980"/>
                  <a:pt x="90" y="85742"/>
                </a:cubicBezTo>
                <a:cubicBezTo>
                  <a:pt x="2736" y="90504"/>
                  <a:pt x="36603" y="77275"/>
                  <a:pt x="69940" y="88917"/>
                </a:cubicBezTo>
                <a:cubicBezTo>
                  <a:pt x="103277" y="100559"/>
                  <a:pt x="183182" y="145538"/>
                  <a:pt x="200115" y="155592"/>
                </a:cubicBezTo>
                <a:cubicBezTo>
                  <a:pt x="217048" y="165646"/>
                  <a:pt x="168894" y="141305"/>
                  <a:pt x="171540" y="149242"/>
                </a:cubicBezTo>
                <a:cubicBezTo>
                  <a:pt x="174186" y="157179"/>
                  <a:pt x="206465" y="187871"/>
                  <a:pt x="215990" y="203217"/>
                </a:cubicBezTo>
                <a:cubicBezTo>
                  <a:pt x="225515" y="218563"/>
                  <a:pt x="228690" y="241317"/>
                  <a:pt x="228690" y="241317"/>
                </a:cubicBezTo>
                <a:cubicBezTo>
                  <a:pt x="230277" y="244492"/>
                  <a:pt x="208582" y="232321"/>
                  <a:pt x="225515" y="222267"/>
                </a:cubicBezTo>
                <a:cubicBezTo>
                  <a:pt x="242448" y="212213"/>
                  <a:pt x="295894" y="188400"/>
                  <a:pt x="330290" y="180992"/>
                </a:cubicBezTo>
                <a:cubicBezTo>
                  <a:pt x="364686" y="173584"/>
                  <a:pt x="427657" y="176230"/>
                  <a:pt x="431890" y="177817"/>
                </a:cubicBezTo>
                <a:cubicBezTo>
                  <a:pt x="436123" y="179404"/>
                  <a:pt x="390615" y="182580"/>
                  <a:pt x="355690" y="190517"/>
                </a:cubicBezTo>
                <a:cubicBezTo>
                  <a:pt x="320765" y="198454"/>
                  <a:pt x="261498" y="219092"/>
                  <a:pt x="222340" y="225442"/>
                </a:cubicBezTo>
                <a:cubicBezTo>
                  <a:pt x="183182" y="231792"/>
                  <a:pt x="110686" y="228088"/>
                  <a:pt x="120740" y="228617"/>
                </a:cubicBezTo>
                <a:cubicBezTo>
                  <a:pt x="130794" y="229146"/>
                  <a:pt x="282665" y="228617"/>
                  <a:pt x="282665" y="228617"/>
                </a:cubicBezTo>
                <a:lnTo>
                  <a:pt x="501740" y="228617"/>
                </a:lnTo>
                <a:cubicBezTo>
                  <a:pt x="494861" y="230204"/>
                  <a:pt x="304361" y="229675"/>
                  <a:pt x="241390" y="238142"/>
                </a:cubicBezTo>
                <a:cubicBezTo>
                  <a:pt x="178419" y="246609"/>
                  <a:pt x="131323" y="279946"/>
                  <a:pt x="123915" y="279417"/>
                </a:cubicBezTo>
                <a:cubicBezTo>
                  <a:pt x="116507" y="278888"/>
                  <a:pt x="199057" y="250313"/>
                  <a:pt x="196940" y="234967"/>
                </a:cubicBezTo>
                <a:cubicBezTo>
                  <a:pt x="194823" y="219621"/>
                  <a:pt x="112273" y="189988"/>
                  <a:pt x="111215" y="187342"/>
                </a:cubicBezTo>
                <a:cubicBezTo>
                  <a:pt x="110157" y="184696"/>
                  <a:pt x="169953" y="225971"/>
                  <a:pt x="190590" y="219092"/>
                </a:cubicBezTo>
                <a:cubicBezTo>
                  <a:pt x="211227" y="212213"/>
                  <a:pt x="200644" y="160884"/>
                  <a:pt x="235040" y="146067"/>
                </a:cubicBezTo>
                <a:cubicBezTo>
                  <a:pt x="269436" y="131250"/>
                  <a:pt x="410194" y="132838"/>
                  <a:pt x="396965" y="130192"/>
                </a:cubicBezTo>
                <a:cubicBezTo>
                  <a:pt x="383736" y="127546"/>
                  <a:pt x="220223" y="138130"/>
                  <a:pt x="155665" y="130192"/>
                </a:cubicBezTo>
                <a:cubicBezTo>
                  <a:pt x="91107" y="122254"/>
                  <a:pt x="21257" y="93150"/>
                  <a:pt x="9615" y="82567"/>
                </a:cubicBezTo>
                <a:cubicBezTo>
                  <a:pt x="-2027" y="71984"/>
                  <a:pt x="82111" y="77275"/>
                  <a:pt x="85815" y="66692"/>
                </a:cubicBezTo>
                <a:cubicBezTo>
                  <a:pt x="89519" y="56109"/>
                  <a:pt x="8556" y="1075"/>
                  <a:pt x="326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911FE699-2F2C-7EDA-EFB5-32877713C161}"/>
              </a:ext>
            </a:extLst>
          </p:cNvPr>
          <p:cNvSpPr/>
          <p:nvPr/>
        </p:nvSpPr>
        <p:spPr>
          <a:xfrm>
            <a:off x="7089775" y="6581775"/>
            <a:ext cx="361987" cy="147691"/>
          </a:xfrm>
          <a:custGeom>
            <a:avLst/>
            <a:gdLst>
              <a:gd name="connsiteX0" fmla="*/ 0 w 361987"/>
              <a:gd name="connsiteY0" fmla="*/ 0 h 147691"/>
              <a:gd name="connsiteX1" fmla="*/ 269875 w 361987"/>
              <a:gd name="connsiteY1" fmla="*/ 114300 h 147691"/>
              <a:gd name="connsiteX2" fmla="*/ 215900 w 361987"/>
              <a:gd name="connsiteY2" fmla="*/ 95250 h 147691"/>
              <a:gd name="connsiteX3" fmla="*/ 358775 w 361987"/>
              <a:gd name="connsiteY3" fmla="*/ 146050 h 147691"/>
              <a:gd name="connsiteX4" fmla="*/ 307975 w 361987"/>
              <a:gd name="connsiteY4" fmla="*/ 133350 h 147691"/>
              <a:gd name="connsiteX5" fmla="*/ 222250 w 361987"/>
              <a:gd name="connsiteY5" fmla="*/ 114300 h 147691"/>
              <a:gd name="connsiteX6" fmla="*/ 104775 w 361987"/>
              <a:gd name="connsiteY6" fmla="*/ 120650 h 147691"/>
              <a:gd name="connsiteX7" fmla="*/ 180975 w 361987"/>
              <a:gd name="connsiteY7" fmla="*/ 92075 h 147691"/>
              <a:gd name="connsiteX8" fmla="*/ 95250 w 361987"/>
              <a:gd name="connsiteY8" fmla="*/ 47625 h 147691"/>
              <a:gd name="connsiteX9" fmla="*/ 0 w 361987"/>
              <a:gd name="connsiteY9" fmla="*/ 0 h 14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987" h="147691">
                <a:moveTo>
                  <a:pt x="0" y="0"/>
                </a:moveTo>
                <a:lnTo>
                  <a:pt x="269875" y="114300"/>
                </a:lnTo>
                <a:cubicBezTo>
                  <a:pt x="305858" y="130175"/>
                  <a:pt x="215900" y="95250"/>
                  <a:pt x="215900" y="95250"/>
                </a:cubicBezTo>
                <a:lnTo>
                  <a:pt x="358775" y="146050"/>
                </a:lnTo>
                <a:cubicBezTo>
                  <a:pt x="374121" y="152400"/>
                  <a:pt x="330729" y="138642"/>
                  <a:pt x="307975" y="133350"/>
                </a:cubicBezTo>
                <a:cubicBezTo>
                  <a:pt x="285221" y="128058"/>
                  <a:pt x="256117" y="116417"/>
                  <a:pt x="222250" y="114300"/>
                </a:cubicBezTo>
                <a:cubicBezTo>
                  <a:pt x="188383" y="112183"/>
                  <a:pt x="111654" y="124354"/>
                  <a:pt x="104775" y="120650"/>
                </a:cubicBezTo>
                <a:cubicBezTo>
                  <a:pt x="97896" y="116946"/>
                  <a:pt x="182562" y="104246"/>
                  <a:pt x="180975" y="92075"/>
                </a:cubicBezTo>
                <a:cubicBezTo>
                  <a:pt x="179388" y="79904"/>
                  <a:pt x="95250" y="47625"/>
                  <a:pt x="95250" y="47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8FC49AD3-C9B8-478B-410D-9B58E2B87CB8}"/>
              </a:ext>
            </a:extLst>
          </p:cNvPr>
          <p:cNvSpPr/>
          <p:nvPr/>
        </p:nvSpPr>
        <p:spPr>
          <a:xfrm>
            <a:off x="6927553" y="6546777"/>
            <a:ext cx="171892" cy="114426"/>
          </a:xfrm>
          <a:custGeom>
            <a:avLst/>
            <a:gdLst>
              <a:gd name="connsiteX0" fmla="*/ 73322 w 171892"/>
              <a:gd name="connsiteY0" fmla="*/ 73 h 114426"/>
              <a:gd name="connsiteX1" fmla="*/ 44747 w 171892"/>
              <a:gd name="connsiteY1" fmla="*/ 63573 h 114426"/>
              <a:gd name="connsiteX2" fmla="*/ 86022 w 171892"/>
              <a:gd name="connsiteY2" fmla="*/ 92148 h 114426"/>
              <a:gd name="connsiteX3" fmla="*/ 171747 w 171892"/>
              <a:gd name="connsiteY3" fmla="*/ 114373 h 114426"/>
              <a:gd name="connsiteX4" fmla="*/ 63797 w 171892"/>
              <a:gd name="connsiteY4" fmla="*/ 85798 h 114426"/>
              <a:gd name="connsiteX5" fmla="*/ 297 w 171892"/>
              <a:gd name="connsiteY5" fmla="*/ 85798 h 114426"/>
              <a:gd name="connsiteX6" fmla="*/ 38397 w 171892"/>
              <a:gd name="connsiteY6" fmla="*/ 63573 h 114426"/>
              <a:gd name="connsiteX7" fmla="*/ 32047 w 171892"/>
              <a:gd name="connsiteY7" fmla="*/ 50873 h 114426"/>
              <a:gd name="connsiteX8" fmla="*/ 73322 w 171892"/>
              <a:gd name="connsiteY8" fmla="*/ 73 h 11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92" h="114426">
                <a:moveTo>
                  <a:pt x="73322" y="73"/>
                </a:moveTo>
                <a:cubicBezTo>
                  <a:pt x="75439" y="2190"/>
                  <a:pt x="42630" y="48227"/>
                  <a:pt x="44747" y="63573"/>
                </a:cubicBezTo>
                <a:cubicBezTo>
                  <a:pt x="46864" y="78919"/>
                  <a:pt x="64855" y="83681"/>
                  <a:pt x="86022" y="92148"/>
                </a:cubicBezTo>
                <a:cubicBezTo>
                  <a:pt x="107189" y="100615"/>
                  <a:pt x="175451" y="115431"/>
                  <a:pt x="171747" y="114373"/>
                </a:cubicBezTo>
                <a:cubicBezTo>
                  <a:pt x="168043" y="113315"/>
                  <a:pt x="92372" y="90560"/>
                  <a:pt x="63797" y="85798"/>
                </a:cubicBezTo>
                <a:cubicBezTo>
                  <a:pt x="35222" y="81036"/>
                  <a:pt x="4530" y="89502"/>
                  <a:pt x="297" y="85798"/>
                </a:cubicBezTo>
                <a:cubicBezTo>
                  <a:pt x="-3936" y="82094"/>
                  <a:pt x="38397" y="63573"/>
                  <a:pt x="38397" y="63573"/>
                </a:cubicBezTo>
                <a:cubicBezTo>
                  <a:pt x="43689" y="57752"/>
                  <a:pt x="27284" y="59340"/>
                  <a:pt x="32047" y="50873"/>
                </a:cubicBezTo>
                <a:cubicBezTo>
                  <a:pt x="36810" y="42406"/>
                  <a:pt x="71205" y="-2044"/>
                  <a:pt x="7332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28338879-9863-F859-C82E-DDDCFB68CA9A}"/>
              </a:ext>
            </a:extLst>
          </p:cNvPr>
          <p:cNvSpPr/>
          <p:nvPr/>
        </p:nvSpPr>
        <p:spPr>
          <a:xfrm>
            <a:off x="6905325" y="6527464"/>
            <a:ext cx="229015" cy="111248"/>
          </a:xfrm>
          <a:custGeom>
            <a:avLst/>
            <a:gdLst>
              <a:gd name="connsiteX0" fmla="*/ 111425 w 229015"/>
              <a:gd name="connsiteY0" fmla="*/ 336 h 111248"/>
              <a:gd name="connsiteX1" fmla="*/ 181275 w 229015"/>
              <a:gd name="connsiteY1" fmla="*/ 60661 h 111248"/>
              <a:gd name="connsiteX2" fmla="*/ 228900 w 229015"/>
              <a:gd name="connsiteY2" fmla="*/ 108286 h 111248"/>
              <a:gd name="connsiteX3" fmla="*/ 190800 w 229015"/>
              <a:gd name="connsiteY3" fmla="*/ 101936 h 111248"/>
              <a:gd name="connsiteX4" fmla="*/ 79675 w 229015"/>
              <a:gd name="connsiteY4" fmla="*/ 67011 h 111248"/>
              <a:gd name="connsiteX5" fmla="*/ 3475 w 229015"/>
              <a:gd name="connsiteY5" fmla="*/ 47961 h 111248"/>
              <a:gd name="connsiteX6" fmla="*/ 193975 w 229015"/>
              <a:gd name="connsiteY6" fmla="*/ 89236 h 111248"/>
              <a:gd name="connsiteX7" fmla="*/ 111425 w 229015"/>
              <a:gd name="connsiteY7" fmla="*/ 336 h 11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015" h="111248">
                <a:moveTo>
                  <a:pt x="111425" y="336"/>
                </a:moveTo>
                <a:cubicBezTo>
                  <a:pt x="109308" y="-4426"/>
                  <a:pt x="161696" y="42669"/>
                  <a:pt x="181275" y="60661"/>
                </a:cubicBezTo>
                <a:cubicBezTo>
                  <a:pt x="200854" y="78653"/>
                  <a:pt x="227313" y="101407"/>
                  <a:pt x="228900" y="108286"/>
                </a:cubicBezTo>
                <a:cubicBezTo>
                  <a:pt x="230487" y="115165"/>
                  <a:pt x="215671" y="108815"/>
                  <a:pt x="190800" y="101936"/>
                </a:cubicBezTo>
                <a:cubicBezTo>
                  <a:pt x="165929" y="95057"/>
                  <a:pt x="110896" y="76007"/>
                  <a:pt x="79675" y="67011"/>
                </a:cubicBezTo>
                <a:cubicBezTo>
                  <a:pt x="48454" y="58015"/>
                  <a:pt x="-15575" y="44257"/>
                  <a:pt x="3475" y="47961"/>
                </a:cubicBezTo>
                <a:cubicBezTo>
                  <a:pt x="22525" y="51665"/>
                  <a:pt x="171750" y="92940"/>
                  <a:pt x="193975" y="89236"/>
                </a:cubicBezTo>
                <a:cubicBezTo>
                  <a:pt x="216200" y="85532"/>
                  <a:pt x="113542" y="5098"/>
                  <a:pt x="111425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AF831DD-0973-96B8-858E-A19DF7CBF4B6}"/>
              </a:ext>
            </a:extLst>
          </p:cNvPr>
          <p:cNvSpPr/>
          <p:nvPr/>
        </p:nvSpPr>
        <p:spPr>
          <a:xfrm>
            <a:off x="6607175" y="6454761"/>
            <a:ext cx="473161" cy="134327"/>
          </a:xfrm>
          <a:custGeom>
            <a:avLst/>
            <a:gdLst>
              <a:gd name="connsiteX0" fmla="*/ 0 w 473161"/>
              <a:gd name="connsiteY0" fmla="*/ 14 h 134327"/>
              <a:gd name="connsiteX1" fmla="*/ 285750 w 473161"/>
              <a:gd name="connsiteY1" fmla="*/ 73039 h 134327"/>
              <a:gd name="connsiteX2" fmla="*/ 374650 w 473161"/>
              <a:gd name="connsiteY2" fmla="*/ 98439 h 134327"/>
              <a:gd name="connsiteX3" fmla="*/ 311150 w 473161"/>
              <a:gd name="connsiteY3" fmla="*/ 111139 h 134327"/>
              <a:gd name="connsiteX4" fmla="*/ 279400 w 473161"/>
              <a:gd name="connsiteY4" fmla="*/ 133364 h 134327"/>
              <a:gd name="connsiteX5" fmla="*/ 358775 w 473161"/>
              <a:gd name="connsiteY5" fmla="*/ 76214 h 134327"/>
              <a:gd name="connsiteX6" fmla="*/ 473075 w 473161"/>
              <a:gd name="connsiteY6" fmla="*/ 117489 h 134327"/>
              <a:gd name="connsiteX7" fmla="*/ 339725 w 473161"/>
              <a:gd name="connsiteY7" fmla="*/ 92089 h 134327"/>
              <a:gd name="connsiteX8" fmla="*/ 206375 w 473161"/>
              <a:gd name="connsiteY8" fmla="*/ 95264 h 134327"/>
              <a:gd name="connsiteX9" fmla="*/ 288925 w 473161"/>
              <a:gd name="connsiteY9" fmla="*/ 79389 h 134327"/>
              <a:gd name="connsiteX10" fmla="*/ 0 w 473161"/>
              <a:gd name="connsiteY10" fmla="*/ 14 h 13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161" h="134327">
                <a:moveTo>
                  <a:pt x="0" y="14"/>
                </a:moveTo>
                <a:cubicBezTo>
                  <a:pt x="-529" y="-1044"/>
                  <a:pt x="223308" y="56635"/>
                  <a:pt x="285750" y="73039"/>
                </a:cubicBezTo>
                <a:cubicBezTo>
                  <a:pt x="348192" y="89443"/>
                  <a:pt x="370417" y="92089"/>
                  <a:pt x="374650" y="98439"/>
                </a:cubicBezTo>
                <a:cubicBezTo>
                  <a:pt x="378883" y="104789"/>
                  <a:pt x="327025" y="105318"/>
                  <a:pt x="311150" y="111139"/>
                </a:cubicBezTo>
                <a:cubicBezTo>
                  <a:pt x="295275" y="116960"/>
                  <a:pt x="271463" y="139185"/>
                  <a:pt x="279400" y="133364"/>
                </a:cubicBezTo>
                <a:cubicBezTo>
                  <a:pt x="287337" y="127543"/>
                  <a:pt x="326496" y="78860"/>
                  <a:pt x="358775" y="76214"/>
                </a:cubicBezTo>
                <a:cubicBezTo>
                  <a:pt x="391054" y="73568"/>
                  <a:pt x="476250" y="114843"/>
                  <a:pt x="473075" y="117489"/>
                </a:cubicBezTo>
                <a:cubicBezTo>
                  <a:pt x="469900" y="120135"/>
                  <a:pt x="384175" y="95793"/>
                  <a:pt x="339725" y="92089"/>
                </a:cubicBezTo>
                <a:cubicBezTo>
                  <a:pt x="295275" y="88385"/>
                  <a:pt x="214842" y="97381"/>
                  <a:pt x="206375" y="95264"/>
                </a:cubicBezTo>
                <a:cubicBezTo>
                  <a:pt x="197908" y="93147"/>
                  <a:pt x="316971" y="92089"/>
                  <a:pt x="288925" y="79389"/>
                </a:cubicBezTo>
                <a:cubicBezTo>
                  <a:pt x="260879" y="66689"/>
                  <a:pt x="529" y="1072"/>
                  <a:pt x="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D8076F0C-5303-444A-B283-DC2C7A39EF2B}"/>
              </a:ext>
            </a:extLst>
          </p:cNvPr>
          <p:cNvSpPr/>
          <p:nvPr/>
        </p:nvSpPr>
        <p:spPr>
          <a:xfrm>
            <a:off x="6184900" y="6505371"/>
            <a:ext cx="497463" cy="192343"/>
          </a:xfrm>
          <a:custGeom>
            <a:avLst/>
            <a:gdLst>
              <a:gd name="connsiteX0" fmla="*/ 73025 w 497463"/>
              <a:gd name="connsiteY0" fmla="*/ 22429 h 192343"/>
              <a:gd name="connsiteX1" fmla="*/ 476250 w 497463"/>
              <a:gd name="connsiteY1" fmla="*/ 184354 h 192343"/>
              <a:gd name="connsiteX2" fmla="*/ 422275 w 497463"/>
              <a:gd name="connsiteY2" fmla="*/ 162129 h 192343"/>
              <a:gd name="connsiteX3" fmla="*/ 260350 w 497463"/>
              <a:gd name="connsiteY3" fmla="*/ 114504 h 192343"/>
              <a:gd name="connsiteX4" fmla="*/ 323850 w 497463"/>
              <a:gd name="connsiteY4" fmla="*/ 146254 h 192343"/>
              <a:gd name="connsiteX5" fmla="*/ 180975 w 497463"/>
              <a:gd name="connsiteY5" fmla="*/ 82754 h 192343"/>
              <a:gd name="connsiteX6" fmla="*/ 257175 w 497463"/>
              <a:gd name="connsiteY6" fmla="*/ 104979 h 192343"/>
              <a:gd name="connsiteX7" fmla="*/ 15875 w 497463"/>
              <a:gd name="connsiteY7" fmla="*/ 9729 h 192343"/>
              <a:gd name="connsiteX8" fmla="*/ 73025 w 497463"/>
              <a:gd name="connsiteY8" fmla="*/ 22429 h 19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463" h="192343">
                <a:moveTo>
                  <a:pt x="73025" y="22429"/>
                </a:moveTo>
                <a:cubicBezTo>
                  <a:pt x="149754" y="51533"/>
                  <a:pt x="418042" y="161071"/>
                  <a:pt x="476250" y="184354"/>
                </a:cubicBezTo>
                <a:cubicBezTo>
                  <a:pt x="534458" y="207637"/>
                  <a:pt x="458258" y="173771"/>
                  <a:pt x="422275" y="162129"/>
                </a:cubicBezTo>
                <a:cubicBezTo>
                  <a:pt x="386292" y="150487"/>
                  <a:pt x="276754" y="117150"/>
                  <a:pt x="260350" y="114504"/>
                </a:cubicBezTo>
                <a:cubicBezTo>
                  <a:pt x="243946" y="111858"/>
                  <a:pt x="337079" y="151546"/>
                  <a:pt x="323850" y="146254"/>
                </a:cubicBezTo>
                <a:cubicBezTo>
                  <a:pt x="310621" y="140962"/>
                  <a:pt x="192087" y="89633"/>
                  <a:pt x="180975" y="82754"/>
                </a:cubicBezTo>
                <a:cubicBezTo>
                  <a:pt x="169863" y="75875"/>
                  <a:pt x="284692" y="117150"/>
                  <a:pt x="257175" y="104979"/>
                </a:cubicBezTo>
                <a:cubicBezTo>
                  <a:pt x="229658" y="92808"/>
                  <a:pt x="46567" y="22958"/>
                  <a:pt x="15875" y="9729"/>
                </a:cubicBezTo>
                <a:cubicBezTo>
                  <a:pt x="-14817" y="-3500"/>
                  <a:pt x="-3704" y="-6675"/>
                  <a:pt x="73025" y="22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CCC2835C-B94F-6A2F-2BF4-E42A9472930F}"/>
              </a:ext>
            </a:extLst>
          </p:cNvPr>
          <p:cNvSpPr/>
          <p:nvPr/>
        </p:nvSpPr>
        <p:spPr>
          <a:xfrm>
            <a:off x="6549579" y="6443909"/>
            <a:ext cx="388433" cy="87519"/>
          </a:xfrm>
          <a:custGeom>
            <a:avLst/>
            <a:gdLst>
              <a:gd name="connsiteX0" fmla="*/ 6796 w 388433"/>
              <a:gd name="connsiteY0" fmla="*/ 1341 h 87519"/>
              <a:gd name="connsiteX1" fmla="*/ 267146 w 388433"/>
              <a:gd name="connsiteY1" fmla="*/ 45791 h 87519"/>
              <a:gd name="connsiteX2" fmla="*/ 387796 w 388433"/>
              <a:gd name="connsiteY2" fmla="*/ 87066 h 87519"/>
              <a:gd name="connsiteX3" fmla="*/ 308421 w 388433"/>
              <a:gd name="connsiteY3" fmla="*/ 68016 h 87519"/>
              <a:gd name="connsiteX4" fmla="*/ 171896 w 388433"/>
              <a:gd name="connsiteY4" fmla="*/ 71191 h 87519"/>
              <a:gd name="connsiteX5" fmla="*/ 216346 w 388433"/>
              <a:gd name="connsiteY5" fmla="*/ 42616 h 87519"/>
              <a:gd name="connsiteX6" fmla="*/ 89346 w 388433"/>
              <a:gd name="connsiteY6" fmla="*/ 14041 h 87519"/>
              <a:gd name="connsiteX7" fmla="*/ 6796 w 388433"/>
              <a:gd name="connsiteY7" fmla="*/ 1341 h 8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433" h="87519">
                <a:moveTo>
                  <a:pt x="6796" y="1341"/>
                </a:moveTo>
                <a:cubicBezTo>
                  <a:pt x="36429" y="6633"/>
                  <a:pt x="203646" y="31504"/>
                  <a:pt x="267146" y="45791"/>
                </a:cubicBezTo>
                <a:cubicBezTo>
                  <a:pt x="330646" y="60079"/>
                  <a:pt x="380917" y="83362"/>
                  <a:pt x="387796" y="87066"/>
                </a:cubicBezTo>
                <a:cubicBezTo>
                  <a:pt x="394675" y="90770"/>
                  <a:pt x="344404" y="70662"/>
                  <a:pt x="308421" y="68016"/>
                </a:cubicBezTo>
                <a:cubicBezTo>
                  <a:pt x="272438" y="65370"/>
                  <a:pt x="187242" y="75424"/>
                  <a:pt x="171896" y="71191"/>
                </a:cubicBezTo>
                <a:cubicBezTo>
                  <a:pt x="156550" y="66958"/>
                  <a:pt x="230104" y="52141"/>
                  <a:pt x="216346" y="42616"/>
                </a:cubicBezTo>
                <a:cubicBezTo>
                  <a:pt x="202588" y="33091"/>
                  <a:pt x="126917" y="20391"/>
                  <a:pt x="89346" y="14041"/>
                </a:cubicBezTo>
                <a:cubicBezTo>
                  <a:pt x="51775" y="7691"/>
                  <a:pt x="-22837" y="-3951"/>
                  <a:pt x="6796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5A671079-3BAA-4124-587F-526C69CA3868}"/>
              </a:ext>
            </a:extLst>
          </p:cNvPr>
          <p:cNvSpPr/>
          <p:nvPr/>
        </p:nvSpPr>
        <p:spPr>
          <a:xfrm>
            <a:off x="6438422" y="6391146"/>
            <a:ext cx="230412" cy="78511"/>
          </a:xfrm>
          <a:custGeom>
            <a:avLst/>
            <a:gdLst>
              <a:gd name="connsiteX0" fmla="*/ 478 w 230412"/>
              <a:gd name="connsiteY0" fmla="*/ 129 h 78511"/>
              <a:gd name="connsiteX1" fmla="*/ 111603 w 230412"/>
              <a:gd name="connsiteY1" fmla="*/ 35054 h 78511"/>
              <a:gd name="connsiteX2" fmla="*/ 229078 w 230412"/>
              <a:gd name="connsiteY2" fmla="*/ 76329 h 78511"/>
              <a:gd name="connsiteX3" fmla="*/ 178278 w 230412"/>
              <a:gd name="connsiteY3" fmla="*/ 73154 h 78511"/>
              <a:gd name="connsiteX4" fmla="*/ 86203 w 230412"/>
              <a:gd name="connsiteY4" fmla="*/ 69979 h 78511"/>
              <a:gd name="connsiteX5" fmla="*/ 156053 w 230412"/>
              <a:gd name="connsiteY5" fmla="*/ 47754 h 78511"/>
              <a:gd name="connsiteX6" fmla="*/ 478 w 230412"/>
              <a:gd name="connsiteY6" fmla="*/ 129 h 7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12" h="78511">
                <a:moveTo>
                  <a:pt x="478" y="129"/>
                </a:moveTo>
                <a:cubicBezTo>
                  <a:pt x="-6930" y="-1988"/>
                  <a:pt x="73503" y="22354"/>
                  <a:pt x="111603" y="35054"/>
                </a:cubicBezTo>
                <a:cubicBezTo>
                  <a:pt x="149703" y="47754"/>
                  <a:pt x="217966" y="69979"/>
                  <a:pt x="229078" y="76329"/>
                </a:cubicBezTo>
                <a:cubicBezTo>
                  <a:pt x="240190" y="82679"/>
                  <a:pt x="178278" y="73154"/>
                  <a:pt x="178278" y="73154"/>
                </a:cubicBezTo>
                <a:cubicBezTo>
                  <a:pt x="154466" y="72096"/>
                  <a:pt x="89907" y="74212"/>
                  <a:pt x="86203" y="69979"/>
                </a:cubicBezTo>
                <a:cubicBezTo>
                  <a:pt x="82499" y="65746"/>
                  <a:pt x="167165" y="56750"/>
                  <a:pt x="156053" y="47754"/>
                </a:cubicBezTo>
                <a:cubicBezTo>
                  <a:pt x="144941" y="38758"/>
                  <a:pt x="7886" y="2246"/>
                  <a:pt x="47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C529C5FF-B4F6-C243-95C8-4124600CABCD}"/>
              </a:ext>
            </a:extLst>
          </p:cNvPr>
          <p:cNvSpPr/>
          <p:nvPr/>
        </p:nvSpPr>
        <p:spPr>
          <a:xfrm>
            <a:off x="6276108" y="6300243"/>
            <a:ext cx="220267" cy="157730"/>
          </a:xfrm>
          <a:custGeom>
            <a:avLst/>
            <a:gdLst>
              <a:gd name="connsiteX0" fmla="*/ 867 w 220267"/>
              <a:gd name="connsiteY0" fmla="*/ 2132 h 157730"/>
              <a:gd name="connsiteX1" fmla="*/ 77067 w 220267"/>
              <a:gd name="connsiteY1" fmla="*/ 33882 h 157730"/>
              <a:gd name="connsiteX2" fmla="*/ 175492 w 220267"/>
              <a:gd name="connsiteY2" fmla="*/ 119607 h 157730"/>
              <a:gd name="connsiteX3" fmla="*/ 169142 w 220267"/>
              <a:gd name="connsiteY3" fmla="*/ 138657 h 157730"/>
              <a:gd name="connsiteX4" fmla="*/ 219942 w 220267"/>
              <a:gd name="connsiteY4" fmla="*/ 157707 h 157730"/>
              <a:gd name="connsiteX5" fmla="*/ 191367 w 220267"/>
              <a:gd name="connsiteY5" fmla="*/ 141832 h 157730"/>
              <a:gd name="connsiteX6" fmla="*/ 200892 w 220267"/>
              <a:gd name="connsiteY6" fmla="*/ 110082 h 157730"/>
              <a:gd name="connsiteX7" fmla="*/ 169142 w 220267"/>
              <a:gd name="connsiteY7" fmla="*/ 116432 h 157730"/>
              <a:gd name="connsiteX8" fmla="*/ 127867 w 220267"/>
              <a:gd name="connsiteY8" fmla="*/ 87857 h 157730"/>
              <a:gd name="connsiteX9" fmla="*/ 867 w 220267"/>
              <a:gd name="connsiteY9" fmla="*/ 2132 h 15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267" h="157730">
                <a:moveTo>
                  <a:pt x="867" y="2132"/>
                </a:moveTo>
                <a:cubicBezTo>
                  <a:pt x="-7600" y="-6864"/>
                  <a:pt x="47963" y="14303"/>
                  <a:pt x="77067" y="33882"/>
                </a:cubicBezTo>
                <a:cubicBezTo>
                  <a:pt x="106171" y="53461"/>
                  <a:pt x="175492" y="119607"/>
                  <a:pt x="175492" y="119607"/>
                </a:cubicBezTo>
                <a:cubicBezTo>
                  <a:pt x="190838" y="137069"/>
                  <a:pt x="161734" y="132307"/>
                  <a:pt x="169142" y="138657"/>
                </a:cubicBezTo>
                <a:cubicBezTo>
                  <a:pt x="176550" y="145007"/>
                  <a:pt x="216238" y="157178"/>
                  <a:pt x="219942" y="157707"/>
                </a:cubicBezTo>
                <a:cubicBezTo>
                  <a:pt x="223646" y="158236"/>
                  <a:pt x="194542" y="149770"/>
                  <a:pt x="191367" y="141832"/>
                </a:cubicBezTo>
                <a:cubicBezTo>
                  <a:pt x="188192" y="133894"/>
                  <a:pt x="204596" y="114315"/>
                  <a:pt x="200892" y="110082"/>
                </a:cubicBezTo>
                <a:cubicBezTo>
                  <a:pt x="197188" y="105849"/>
                  <a:pt x="181313" y="120136"/>
                  <a:pt x="169142" y="116432"/>
                </a:cubicBezTo>
                <a:cubicBezTo>
                  <a:pt x="156971" y="112728"/>
                  <a:pt x="150621" y="104790"/>
                  <a:pt x="127867" y="87857"/>
                </a:cubicBezTo>
                <a:cubicBezTo>
                  <a:pt x="105113" y="70924"/>
                  <a:pt x="9334" y="11128"/>
                  <a:pt x="867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CBB5BAC4-7EC3-318B-B083-F35EBD52A65E}"/>
              </a:ext>
            </a:extLst>
          </p:cNvPr>
          <p:cNvSpPr/>
          <p:nvPr/>
        </p:nvSpPr>
        <p:spPr>
          <a:xfrm>
            <a:off x="5933427" y="6228644"/>
            <a:ext cx="377889" cy="365786"/>
          </a:xfrm>
          <a:custGeom>
            <a:avLst/>
            <a:gdLst>
              <a:gd name="connsiteX0" fmla="*/ 13348 w 377889"/>
              <a:gd name="connsiteY0" fmla="*/ 706 h 365786"/>
              <a:gd name="connsiteX1" fmla="*/ 648 w 377889"/>
              <a:gd name="connsiteY1" fmla="*/ 89606 h 365786"/>
              <a:gd name="connsiteX2" fmla="*/ 35573 w 377889"/>
              <a:gd name="connsiteY2" fmla="*/ 165806 h 365786"/>
              <a:gd name="connsiteX3" fmla="*/ 19698 w 377889"/>
              <a:gd name="connsiteY3" fmla="*/ 172156 h 365786"/>
              <a:gd name="connsiteX4" fmla="*/ 184798 w 377889"/>
              <a:gd name="connsiteY4" fmla="*/ 251531 h 365786"/>
              <a:gd name="connsiteX5" fmla="*/ 57798 w 377889"/>
              <a:gd name="connsiteY5" fmla="*/ 219781 h 365786"/>
              <a:gd name="connsiteX6" fmla="*/ 207023 w 377889"/>
              <a:gd name="connsiteY6" fmla="*/ 302331 h 365786"/>
              <a:gd name="connsiteX7" fmla="*/ 200673 w 377889"/>
              <a:gd name="connsiteY7" fmla="*/ 264231 h 365786"/>
              <a:gd name="connsiteX8" fmla="*/ 330848 w 377889"/>
              <a:gd name="connsiteY8" fmla="*/ 343606 h 365786"/>
              <a:gd name="connsiteX9" fmla="*/ 375298 w 377889"/>
              <a:gd name="connsiteY9" fmla="*/ 362656 h 365786"/>
              <a:gd name="connsiteX10" fmla="*/ 264173 w 377889"/>
              <a:gd name="connsiteY10" fmla="*/ 289631 h 365786"/>
              <a:gd name="connsiteX11" fmla="*/ 149873 w 377889"/>
              <a:gd name="connsiteY11" fmla="*/ 232481 h 365786"/>
              <a:gd name="connsiteX12" fmla="*/ 35573 w 377889"/>
              <a:gd name="connsiteY12" fmla="*/ 191206 h 365786"/>
              <a:gd name="connsiteX13" fmla="*/ 35573 w 377889"/>
              <a:gd name="connsiteY13" fmla="*/ 121356 h 365786"/>
              <a:gd name="connsiteX14" fmla="*/ 19698 w 377889"/>
              <a:gd name="connsiteY14" fmla="*/ 140406 h 365786"/>
              <a:gd name="connsiteX15" fmla="*/ 13348 w 377889"/>
              <a:gd name="connsiteY15" fmla="*/ 706 h 36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7889" h="365786">
                <a:moveTo>
                  <a:pt x="13348" y="706"/>
                </a:moveTo>
                <a:cubicBezTo>
                  <a:pt x="10173" y="-7761"/>
                  <a:pt x="-3056" y="62089"/>
                  <a:pt x="648" y="89606"/>
                </a:cubicBezTo>
                <a:cubicBezTo>
                  <a:pt x="4352" y="117123"/>
                  <a:pt x="32398" y="152048"/>
                  <a:pt x="35573" y="165806"/>
                </a:cubicBezTo>
                <a:cubicBezTo>
                  <a:pt x="38748" y="179564"/>
                  <a:pt x="-5173" y="157869"/>
                  <a:pt x="19698" y="172156"/>
                </a:cubicBezTo>
                <a:cubicBezTo>
                  <a:pt x="44569" y="186444"/>
                  <a:pt x="178448" y="243594"/>
                  <a:pt x="184798" y="251531"/>
                </a:cubicBezTo>
                <a:cubicBezTo>
                  <a:pt x="191148" y="259468"/>
                  <a:pt x="54094" y="211314"/>
                  <a:pt x="57798" y="219781"/>
                </a:cubicBezTo>
                <a:cubicBezTo>
                  <a:pt x="61502" y="228248"/>
                  <a:pt x="183211" y="294923"/>
                  <a:pt x="207023" y="302331"/>
                </a:cubicBezTo>
                <a:cubicBezTo>
                  <a:pt x="230836" y="309739"/>
                  <a:pt x="180036" y="257352"/>
                  <a:pt x="200673" y="264231"/>
                </a:cubicBezTo>
                <a:cubicBezTo>
                  <a:pt x="221310" y="271110"/>
                  <a:pt x="301744" y="327202"/>
                  <a:pt x="330848" y="343606"/>
                </a:cubicBezTo>
                <a:cubicBezTo>
                  <a:pt x="359952" y="360010"/>
                  <a:pt x="386410" y="371652"/>
                  <a:pt x="375298" y="362656"/>
                </a:cubicBezTo>
                <a:cubicBezTo>
                  <a:pt x="364186" y="353660"/>
                  <a:pt x="301744" y="311327"/>
                  <a:pt x="264173" y="289631"/>
                </a:cubicBezTo>
                <a:cubicBezTo>
                  <a:pt x="226602" y="267935"/>
                  <a:pt x="187973" y="248885"/>
                  <a:pt x="149873" y="232481"/>
                </a:cubicBezTo>
                <a:cubicBezTo>
                  <a:pt x="111773" y="216077"/>
                  <a:pt x="54623" y="209727"/>
                  <a:pt x="35573" y="191206"/>
                </a:cubicBezTo>
                <a:cubicBezTo>
                  <a:pt x="16523" y="172685"/>
                  <a:pt x="35573" y="121356"/>
                  <a:pt x="35573" y="121356"/>
                </a:cubicBezTo>
                <a:cubicBezTo>
                  <a:pt x="32927" y="112889"/>
                  <a:pt x="22344" y="154164"/>
                  <a:pt x="19698" y="140406"/>
                </a:cubicBezTo>
                <a:cubicBezTo>
                  <a:pt x="17052" y="126648"/>
                  <a:pt x="16523" y="9173"/>
                  <a:pt x="13348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13C3D059-72CE-9B03-5630-E5A47028687A}"/>
              </a:ext>
            </a:extLst>
          </p:cNvPr>
          <p:cNvSpPr/>
          <p:nvPr/>
        </p:nvSpPr>
        <p:spPr>
          <a:xfrm>
            <a:off x="5956195" y="6238800"/>
            <a:ext cx="246936" cy="225523"/>
          </a:xfrm>
          <a:custGeom>
            <a:avLst/>
            <a:gdLst>
              <a:gd name="connsiteX0" fmla="*/ 105 w 246936"/>
              <a:gd name="connsiteY0" fmla="*/ 75 h 225523"/>
              <a:gd name="connsiteX1" fmla="*/ 85830 w 246936"/>
              <a:gd name="connsiteY1" fmla="*/ 123900 h 225523"/>
              <a:gd name="connsiteX2" fmla="*/ 206480 w 246936"/>
              <a:gd name="connsiteY2" fmla="*/ 174700 h 225523"/>
              <a:gd name="connsiteX3" fmla="*/ 228705 w 246936"/>
              <a:gd name="connsiteY3" fmla="*/ 225500 h 225523"/>
              <a:gd name="connsiteX4" fmla="*/ 241405 w 246936"/>
              <a:gd name="connsiteY4" fmla="*/ 168350 h 225523"/>
              <a:gd name="connsiteX5" fmla="*/ 133455 w 246936"/>
              <a:gd name="connsiteY5" fmla="*/ 114375 h 225523"/>
              <a:gd name="connsiteX6" fmla="*/ 219180 w 246936"/>
              <a:gd name="connsiteY6" fmla="*/ 162000 h 225523"/>
              <a:gd name="connsiteX7" fmla="*/ 136630 w 246936"/>
              <a:gd name="connsiteY7" fmla="*/ 146125 h 225523"/>
              <a:gd name="connsiteX8" fmla="*/ 19155 w 246936"/>
              <a:gd name="connsiteY8" fmla="*/ 130250 h 225523"/>
              <a:gd name="connsiteX9" fmla="*/ 66780 w 246936"/>
              <a:gd name="connsiteY9" fmla="*/ 142950 h 225523"/>
              <a:gd name="connsiteX10" fmla="*/ 105 w 246936"/>
              <a:gd name="connsiteY10" fmla="*/ 75 h 22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936" h="225523">
                <a:moveTo>
                  <a:pt x="105" y="75"/>
                </a:moveTo>
                <a:cubicBezTo>
                  <a:pt x="3280" y="-3100"/>
                  <a:pt x="51434" y="94796"/>
                  <a:pt x="85830" y="123900"/>
                </a:cubicBezTo>
                <a:cubicBezTo>
                  <a:pt x="120226" y="153004"/>
                  <a:pt x="182668" y="157767"/>
                  <a:pt x="206480" y="174700"/>
                </a:cubicBezTo>
                <a:cubicBezTo>
                  <a:pt x="230293" y="191633"/>
                  <a:pt x="222884" y="226558"/>
                  <a:pt x="228705" y="225500"/>
                </a:cubicBezTo>
                <a:cubicBezTo>
                  <a:pt x="234526" y="224442"/>
                  <a:pt x="257280" y="186871"/>
                  <a:pt x="241405" y="168350"/>
                </a:cubicBezTo>
                <a:cubicBezTo>
                  <a:pt x="225530" y="149829"/>
                  <a:pt x="137159" y="115433"/>
                  <a:pt x="133455" y="114375"/>
                </a:cubicBezTo>
                <a:cubicBezTo>
                  <a:pt x="129751" y="113317"/>
                  <a:pt x="218651" y="156708"/>
                  <a:pt x="219180" y="162000"/>
                </a:cubicBezTo>
                <a:cubicBezTo>
                  <a:pt x="219709" y="167292"/>
                  <a:pt x="169967" y="151417"/>
                  <a:pt x="136630" y="146125"/>
                </a:cubicBezTo>
                <a:cubicBezTo>
                  <a:pt x="103293" y="140833"/>
                  <a:pt x="30797" y="130779"/>
                  <a:pt x="19155" y="130250"/>
                </a:cubicBezTo>
                <a:cubicBezTo>
                  <a:pt x="7513" y="129721"/>
                  <a:pt x="67309" y="160942"/>
                  <a:pt x="66780" y="142950"/>
                </a:cubicBezTo>
                <a:cubicBezTo>
                  <a:pt x="66251" y="124958"/>
                  <a:pt x="-3070" y="3250"/>
                  <a:pt x="105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8FF912D2-D49A-87F4-C9CE-9F0EF862478D}"/>
              </a:ext>
            </a:extLst>
          </p:cNvPr>
          <p:cNvSpPr/>
          <p:nvPr/>
        </p:nvSpPr>
        <p:spPr>
          <a:xfrm>
            <a:off x="5812453" y="6092395"/>
            <a:ext cx="398296" cy="276655"/>
          </a:xfrm>
          <a:custGeom>
            <a:avLst/>
            <a:gdLst>
              <a:gd name="connsiteX0" fmla="*/ 972 w 398296"/>
              <a:gd name="connsiteY0" fmla="*/ 430 h 276655"/>
              <a:gd name="connsiteX1" fmla="*/ 178772 w 398296"/>
              <a:gd name="connsiteY1" fmla="*/ 194105 h 276655"/>
              <a:gd name="connsiteX2" fmla="*/ 172422 w 398296"/>
              <a:gd name="connsiteY2" fmla="*/ 178230 h 276655"/>
              <a:gd name="connsiteX3" fmla="*/ 267672 w 398296"/>
              <a:gd name="connsiteY3" fmla="*/ 235380 h 276655"/>
              <a:gd name="connsiteX4" fmla="*/ 397847 w 398296"/>
              <a:gd name="connsiteY4" fmla="*/ 276655 h 276655"/>
              <a:gd name="connsiteX5" fmla="*/ 305772 w 398296"/>
              <a:gd name="connsiteY5" fmla="*/ 235380 h 276655"/>
              <a:gd name="connsiteX6" fmla="*/ 181947 w 398296"/>
              <a:gd name="connsiteY6" fmla="*/ 171880 h 276655"/>
              <a:gd name="connsiteX7" fmla="*/ 83522 w 398296"/>
              <a:gd name="connsiteY7" fmla="*/ 111555 h 276655"/>
              <a:gd name="connsiteX8" fmla="*/ 105747 w 398296"/>
              <a:gd name="connsiteY8" fmla="*/ 140130 h 276655"/>
              <a:gd name="connsiteX9" fmla="*/ 972 w 398296"/>
              <a:gd name="connsiteY9" fmla="*/ 430 h 27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296" h="276655">
                <a:moveTo>
                  <a:pt x="972" y="430"/>
                </a:moveTo>
                <a:cubicBezTo>
                  <a:pt x="13143" y="9426"/>
                  <a:pt x="178772" y="194105"/>
                  <a:pt x="178772" y="194105"/>
                </a:cubicBezTo>
                <a:cubicBezTo>
                  <a:pt x="207347" y="223738"/>
                  <a:pt x="157605" y="171351"/>
                  <a:pt x="172422" y="178230"/>
                </a:cubicBezTo>
                <a:cubicBezTo>
                  <a:pt x="187239" y="185109"/>
                  <a:pt x="230101" y="218976"/>
                  <a:pt x="267672" y="235380"/>
                </a:cubicBezTo>
                <a:cubicBezTo>
                  <a:pt x="305243" y="251784"/>
                  <a:pt x="391497" y="276655"/>
                  <a:pt x="397847" y="276655"/>
                </a:cubicBezTo>
                <a:cubicBezTo>
                  <a:pt x="404197" y="276655"/>
                  <a:pt x="341755" y="252842"/>
                  <a:pt x="305772" y="235380"/>
                </a:cubicBezTo>
                <a:cubicBezTo>
                  <a:pt x="269789" y="217918"/>
                  <a:pt x="218989" y="192518"/>
                  <a:pt x="181947" y="171880"/>
                </a:cubicBezTo>
                <a:cubicBezTo>
                  <a:pt x="144905" y="151242"/>
                  <a:pt x="96222" y="116847"/>
                  <a:pt x="83522" y="111555"/>
                </a:cubicBezTo>
                <a:cubicBezTo>
                  <a:pt x="70822" y="106263"/>
                  <a:pt x="116860" y="153888"/>
                  <a:pt x="105747" y="140130"/>
                </a:cubicBezTo>
                <a:cubicBezTo>
                  <a:pt x="94634" y="126372"/>
                  <a:pt x="-11199" y="-8566"/>
                  <a:pt x="972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0E962729-B805-B8EC-FB71-312B02C6E391}"/>
              </a:ext>
            </a:extLst>
          </p:cNvPr>
          <p:cNvSpPr/>
          <p:nvPr/>
        </p:nvSpPr>
        <p:spPr>
          <a:xfrm>
            <a:off x="5808828" y="6012277"/>
            <a:ext cx="440045" cy="331752"/>
          </a:xfrm>
          <a:custGeom>
            <a:avLst/>
            <a:gdLst>
              <a:gd name="connsiteX0" fmla="*/ 4597 w 440045"/>
              <a:gd name="connsiteY0" fmla="*/ 128173 h 331752"/>
              <a:gd name="connsiteX1" fmla="*/ 7772 w 440045"/>
              <a:gd name="connsiteY1" fmla="*/ 17048 h 331752"/>
              <a:gd name="connsiteX2" fmla="*/ 52222 w 440045"/>
              <a:gd name="connsiteY2" fmla="*/ 55148 h 331752"/>
              <a:gd name="connsiteX3" fmla="*/ 52222 w 440045"/>
              <a:gd name="connsiteY3" fmla="*/ 36098 h 331752"/>
              <a:gd name="connsiteX4" fmla="*/ 252247 w 440045"/>
              <a:gd name="connsiteY4" fmla="*/ 115473 h 331752"/>
              <a:gd name="connsiteX5" fmla="*/ 325272 w 440045"/>
              <a:gd name="connsiteY5" fmla="*/ 188498 h 331752"/>
              <a:gd name="connsiteX6" fmla="*/ 331622 w 440045"/>
              <a:gd name="connsiteY6" fmla="*/ 163098 h 331752"/>
              <a:gd name="connsiteX7" fmla="*/ 388772 w 440045"/>
              <a:gd name="connsiteY7" fmla="*/ 220248 h 331752"/>
              <a:gd name="connsiteX8" fmla="*/ 382422 w 440045"/>
              <a:gd name="connsiteY8" fmla="*/ 207548 h 331752"/>
              <a:gd name="connsiteX9" fmla="*/ 423697 w 440045"/>
              <a:gd name="connsiteY9" fmla="*/ 251998 h 331752"/>
              <a:gd name="connsiteX10" fmla="*/ 433222 w 440045"/>
              <a:gd name="connsiteY10" fmla="*/ 290098 h 331752"/>
              <a:gd name="connsiteX11" fmla="*/ 436397 w 440045"/>
              <a:gd name="connsiteY11" fmla="*/ 331373 h 331752"/>
              <a:gd name="connsiteX12" fmla="*/ 436397 w 440045"/>
              <a:gd name="connsiteY12" fmla="*/ 264698 h 331752"/>
              <a:gd name="connsiteX13" fmla="*/ 388772 w 440045"/>
              <a:gd name="connsiteY13" fmla="*/ 198023 h 331752"/>
              <a:gd name="connsiteX14" fmla="*/ 268122 w 440045"/>
              <a:gd name="connsiteY14" fmla="*/ 90073 h 331752"/>
              <a:gd name="connsiteX15" fmla="*/ 283997 w 440045"/>
              <a:gd name="connsiteY15" fmla="*/ 109123 h 331752"/>
              <a:gd name="connsiteX16" fmla="*/ 68097 w 440045"/>
              <a:gd name="connsiteY16" fmla="*/ 29748 h 331752"/>
              <a:gd name="connsiteX17" fmla="*/ 83972 w 440045"/>
              <a:gd name="connsiteY17" fmla="*/ 42448 h 331752"/>
              <a:gd name="connsiteX18" fmla="*/ 55397 w 440045"/>
              <a:gd name="connsiteY18" fmla="*/ 1173 h 331752"/>
              <a:gd name="connsiteX19" fmla="*/ 4597 w 440045"/>
              <a:gd name="connsiteY19" fmla="*/ 128173 h 33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0045" h="331752">
                <a:moveTo>
                  <a:pt x="4597" y="128173"/>
                </a:moveTo>
                <a:cubicBezTo>
                  <a:pt x="-3340" y="130819"/>
                  <a:pt x="-165" y="29219"/>
                  <a:pt x="7772" y="17048"/>
                </a:cubicBezTo>
                <a:cubicBezTo>
                  <a:pt x="15709" y="4877"/>
                  <a:pt x="44814" y="51973"/>
                  <a:pt x="52222" y="55148"/>
                </a:cubicBezTo>
                <a:cubicBezTo>
                  <a:pt x="59630" y="58323"/>
                  <a:pt x="18884" y="26044"/>
                  <a:pt x="52222" y="36098"/>
                </a:cubicBezTo>
                <a:cubicBezTo>
                  <a:pt x="85560" y="46152"/>
                  <a:pt x="206739" y="90073"/>
                  <a:pt x="252247" y="115473"/>
                </a:cubicBezTo>
                <a:cubicBezTo>
                  <a:pt x="297755" y="140873"/>
                  <a:pt x="312043" y="180561"/>
                  <a:pt x="325272" y="188498"/>
                </a:cubicBezTo>
                <a:cubicBezTo>
                  <a:pt x="338501" y="196435"/>
                  <a:pt x="321039" y="157806"/>
                  <a:pt x="331622" y="163098"/>
                </a:cubicBezTo>
                <a:cubicBezTo>
                  <a:pt x="342205" y="168390"/>
                  <a:pt x="388772" y="220248"/>
                  <a:pt x="388772" y="220248"/>
                </a:cubicBezTo>
                <a:cubicBezTo>
                  <a:pt x="397239" y="227656"/>
                  <a:pt x="376601" y="202256"/>
                  <a:pt x="382422" y="207548"/>
                </a:cubicBezTo>
                <a:cubicBezTo>
                  <a:pt x="388243" y="212840"/>
                  <a:pt x="415230" y="238240"/>
                  <a:pt x="423697" y="251998"/>
                </a:cubicBezTo>
                <a:cubicBezTo>
                  <a:pt x="432164" y="265756"/>
                  <a:pt x="431105" y="276869"/>
                  <a:pt x="433222" y="290098"/>
                </a:cubicBezTo>
                <a:cubicBezTo>
                  <a:pt x="435339" y="303327"/>
                  <a:pt x="435868" y="335606"/>
                  <a:pt x="436397" y="331373"/>
                </a:cubicBezTo>
                <a:cubicBezTo>
                  <a:pt x="436926" y="327140"/>
                  <a:pt x="444335" y="286923"/>
                  <a:pt x="436397" y="264698"/>
                </a:cubicBezTo>
                <a:cubicBezTo>
                  <a:pt x="428460" y="242473"/>
                  <a:pt x="416818" y="227127"/>
                  <a:pt x="388772" y="198023"/>
                </a:cubicBezTo>
                <a:cubicBezTo>
                  <a:pt x="360726" y="168919"/>
                  <a:pt x="285584" y="104890"/>
                  <a:pt x="268122" y="90073"/>
                </a:cubicBezTo>
                <a:cubicBezTo>
                  <a:pt x="250660" y="75256"/>
                  <a:pt x="317335" y="119177"/>
                  <a:pt x="283997" y="109123"/>
                </a:cubicBezTo>
                <a:cubicBezTo>
                  <a:pt x="250659" y="99069"/>
                  <a:pt x="101434" y="40860"/>
                  <a:pt x="68097" y="29748"/>
                </a:cubicBezTo>
                <a:cubicBezTo>
                  <a:pt x="34760" y="18636"/>
                  <a:pt x="86089" y="47210"/>
                  <a:pt x="83972" y="42448"/>
                </a:cubicBezTo>
                <a:cubicBezTo>
                  <a:pt x="81855" y="37686"/>
                  <a:pt x="72860" y="-7823"/>
                  <a:pt x="55397" y="1173"/>
                </a:cubicBezTo>
                <a:cubicBezTo>
                  <a:pt x="37935" y="10169"/>
                  <a:pt x="12534" y="125527"/>
                  <a:pt x="4597" y="128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F0EA0DCE-CEE7-09C0-8D3F-A7241EFA6A46}"/>
              </a:ext>
            </a:extLst>
          </p:cNvPr>
          <p:cNvSpPr/>
          <p:nvPr/>
        </p:nvSpPr>
        <p:spPr>
          <a:xfrm>
            <a:off x="5867343" y="6070440"/>
            <a:ext cx="249799" cy="99281"/>
          </a:xfrm>
          <a:custGeom>
            <a:avLst/>
            <a:gdLst>
              <a:gd name="connsiteX0" fmla="*/ 57 w 249799"/>
              <a:gd name="connsiteY0" fmla="*/ 160 h 99281"/>
              <a:gd name="connsiteX1" fmla="*/ 231832 w 249799"/>
              <a:gd name="connsiteY1" fmla="*/ 95410 h 99281"/>
              <a:gd name="connsiteX2" fmla="*/ 209607 w 249799"/>
              <a:gd name="connsiteY2" fmla="*/ 73185 h 99281"/>
              <a:gd name="connsiteX3" fmla="*/ 57 w 249799"/>
              <a:gd name="connsiteY3" fmla="*/ 160 h 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99" h="99281">
                <a:moveTo>
                  <a:pt x="57" y="160"/>
                </a:moveTo>
                <a:cubicBezTo>
                  <a:pt x="3761" y="3864"/>
                  <a:pt x="196907" y="83239"/>
                  <a:pt x="231832" y="95410"/>
                </a:cubicBezTo>
                <a:cubicBezTo>
                  <a:pt x="266757" y="107581"/>
                  <a:pt x="246119" y="88531"/>
                  <a:pt x="209607" y="73185"/>
                </a:cubicBezTo>
                <a:cubicBezTo>
                  <a:pt x="173095" y="57839"/>
                  <a:pt x="-3647" y="-3544"/>
                  <a:pt x="57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AEED193D-2699-CA12-C044-06164A8261FF}"/>
              </a:ext>
            </a:extLst>
          </p:cNvPr>
          <p:cNvSpPr/>
          <p:nvPr/>
        </p:nvSpPr>
        <p:spPr>
          <a:xfrm>
            <a:off x="5953120" y="6175272"/>
            <a:ext cx="244547" cy="124115"/>
          </a:xfrm>
          <a:custGeom>
            <a:avLst/>
            <a:gdLst>
              <a:gd name="connsiteX0" fmla="*/ 5 w 244547"/>
              <a:gd name="connsiteY0" fmla="*/ 103 h 124115"/>
              <a:gd name="connsiteX1" fmla="*/ 193680 w 244547"/>
              <a:gd name="connsiteY1" fmla="*/ 66778 h 124115"/>
              <a:gd name="connsiteX2" fmla="*/ 244480 w 244547"/>
              <a:gd name="connsiteY2" fmla="*/ 123928 h 124115"/>
              <a:gd name="connsiteX3" fmla="*/ 187330 w 244547"/>
              <a:gd name="connsiteY3" fmla="*/ 82653 h 124115"/>
              <a:gd name="connsiteX4" fmla="*/ 5 w 244547"/>
              <a:gd name="connsiteY4" fmla="*/ 103 h 12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47" h="124115">
                <a:moveTo>
                  <a:pt x="5" y="103"/>
                </a:moveTo>
                <a:cubicBezTo>
                  <a:pt x="1063" y="-2543"/>
                  <a:pt x="152934" y="46141"/>
                  <a:pt x="193680" y="66778"/>
                </a:cubicBezTo>
                <a:cubicBezTo>
                  <a:pt x="234426" y="87415"/>
                  <a:pt x="245538" y="121282"/>
                  <a:pt x="244480" y="123928"/>
                </a:cubicBezTo>
                <a:cubicBezTo>
                  <a:pt x="243422" y="126574"/>
                  <a:pt x="222784" y="100645"/>
                  <a:pt x="187330" y="82653"/>
                </a:cubicBezTo>
                <a:cubicBezTo>
                  <a:pt x="151876" y="64661"/>
                  <a:pt x="-1053" y="2749"/>
                  <a:pt x="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0943CD35-2AAE-C26E-2438-ABD8B8929EBF}"/>
              </a:ext>
            </a:extLst>
          </p:cNvPr>
          <p:cNvSpPr/>
          <p:nvPr/>
        </p:nvSpPr>
        <p:spPr>
          <a:xfrm>
            <a:off x="6193462" y="6308725"/>
            <a:ext cx="194933" cy="136528"/>
          </a:xfrm>
          <a:custGeom>
            <a:avLst/>
            <a:gdLst>
              <a:gd name="connsiteX0" fmla="*/ 86688 w 194933"/>
              <a:gd name="connsiteY0" fmla="*/ 0 h 136528"/>
              <a:gd name="connsiteX1" fmla="*/ 172413 w 194933"/>
              <a:gd name="connsiteY1" fmla="*/ 60325 h 136528"/>
              <a:gd name="connsiteX2" fmla="*/ 124788 w 194933"/>
              <a:gd name="connsiteY2" fmla="*/ 57150 h 136528"/>
              <a:gd name="connsiteX3" fmla="*/ 963 w 194933"/>
              <a:gd name="connsiteY3" fmla="*/ 63500 h 136528"/>
              <a:gd name="connsiteX4" fmla="*/ 73988 w 194933"/>
              <a:gd name="connsiteY4" fmla="*/ 66675 h 136528"/>
              <a:gd name="connsiteX5" fmla="*/ 194638 w 194933"/>
              <a:gd name="connsiteY5" fmla="*/ 136525 h 136528"/>
              <a:gd name="connsiteX6" fmla="*/ 108913 w 194933"/>
              <a:gd name="connsiteY6" fmla="*/ 69850 h 136528"/>
              <a:gd name="connsiteX7" fmla="*/ 137488 w 194933"/>
              <a:gd name="connsiteY7" fmla="*/ 60325 h 136528"/>
              <a:gd name="connsiteX8" fmla="*/ 86688 w 194933"/>
              <a:gd name="connsiteY8" fmla="*/ 0 h 13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33" h="136528">
                <a:moveTo>
                  <a:pt x="86688" y="0"/>
                </a:moveTo>
                <a:cubicBezTo>
                  <a:pt x="92509" y="0"/>
                  <a:pt x="166063" y="50800"/>
                  <a:pt x="172413" y="60325"/>
                </a:cubicBezTo>
                <a:cubicBezTo>
                  <a:pt x="178763" y="69850"/>
                  <a:pt x="153363" y="56621"/>
                  <a:pt x="124788" y="57150"/>
                </a:cubicBezTo>
                <a:cubicBezTo>
                  <a:pt x="96213" y="57679"/>
                  <a:pt x="9430" y="61913"/>
                  <a:pt x="963" y="63500"/>
                </a:cubicBezTo>
                <a:cubicBezTo>
                  <a:pt x="-7504" y="65087"/>
                  <a:pt x="41709" y="54504"/>
                  <a:pt x="73988" y="66675"/>
                </a:cubicBezTo>
                <a:cubicBezTo>
                  <a:pt x="106267" y="78846"/>
                  <a:pt x="188817" y="135996"/>
                  <a:pt x="194638" y="136525"/>
                </a:cubicBezTo>
                <a:cubicBezTo>
                  <a:pt x="200459" y="137054"/>
                  <a:pt x="118438" y="82550"/>
                  <a:pt x="108913" y="69850"/>
                </a:cubicBezTo>
                <a:cubicBezTo>
                  <a:pt x="99388" y="57150"/>
                  <a:pt x="138017" y="69321"/>
                  <a:pt x="137488" y="60325"/>
                </a:cubicBezTo>
                <a:cubicBezTo>
                  <a:pt x="136959" y="51329"/>
                  <a:pt x="80867" y="0"/>
                  <a:pt x="866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637628C7-BF80-A080-3E7C-543033D2C029}"/>
              </a:ext>
            </a:extLst>
          </p:cNvPr>
          <p:cNvSpPr/>
          <p:nvPr/>
        </p:nvSpPr>
        <p:spPr>
          <a:xfrm>
            <a:off x="6212638" y="6407146"/>
            <a:ext cx="459827" cy="203271"/>
          </a:xfrm>
          <a:custGeom>
            <a:avLst/>
            <a:gdLst>
              <a:gd name="connsiteX0" fmla="*/ 61162 w 459827"/>
              <a:gd name="connsiteY0" fmla="*/ 4 h 203271"/>
              <a:gd name="connsiteX1" fmla="*/ 99262 w 459827"/>
              <a:gd name="connsiteY1" fmla="*/ 57154 h 203271"/>
              <a:gd name="connsiteX2" fmla="*/ 19887 w 459827"/>
              <a:gd name="connsiteY2" fmla="*/ 82554 h 203271"/>
              <a:gd name="connsiteX3" fmla="*/ 204037 w 459827"/>
              <a:gd name="connsiteY3" fmla="*/ 47629 h 203271"/>
              <a:gd name="connsiteX4" fmla="*/ 169112 w 459827"/>
              <a:gd name="connsiteY4" fmla="*/ 69854 h 203271"/>
              <a:gd name="connsiteX5" fmla="*/ 229437 w 459827"/>
              <a:gd name="connsiteY5" fmla="*/ 127004 h 203271"/>
              <a:gd name="connsiteX6" fmla="*/ 302462 w 459827"/>
              <a:gd name="connsiteY6" fmla="*/ 177804 h 203271"/>
              <a:gd name="connsiteX7" fmla="*/ 454862 w 459827"/>
              <a:gd name="connsiteY7" fmla="*/ 161929 h 203271"/>
              <a:gd name="connsiteX8" fmla="*/ 419937 w 459827"/>
              <a:gd name="connsiteY8" fmla="*/ 174629 h 203271"/>
              <a:gd name="connsiteX9" fmla="*/ 391362 w 459827"/>
              <a:gd name="connsiteY9" fmla="*/ 203204 h 203271"/>
              <a:gd name="connsiteX10" fmla="*/ 388187 w 459827"/>
              <a:gd name="connsiteY10" fmla="*/ 180979 h 203271"/>
              <a:gd name="connsiteX11" fmla="*/ 245312 w 459827"/>
              <a:gd name="connsiteY11" fmla="*/ 133354 h 203271"/>
              <a:gd name="connsiteX12" fmla="*/ 172287 w 459827"/>
              <a:gd name="connsiteY12" fmla="*/ 82554 h 203271"/>
              <a:gd name="connsiteX13" fmla="*/ 207212 w 459827"/>
              <a:gd name="connsiteY13" fmla="*/ 12704 h 203271"/>
              <a:gd name="connsiteX14" fmla="*/ 134187 w 459827"/>
              <a:gd name="connsiteY14" fmla="*/ 50804 h 203271"/>
              <a:gd name="connsiteX15" fmla="*/ 837 w 459827"/>
              <a:gd name="connsiteY15" fmla="*/ 69854 h 203271"/>
              <a:gd name="connsiteX16" fmla="*/ 77037 w 459827"/>
              <a:gd name="connsiteY16" fmla="*/ 53979 h 203271"/>
              <a:gd name="connsiteX17" fmla="*/ 61162 w 459827"/>
              <a:gd name="connsiteY17" fmla="*/ 4 h 20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9827" h="203271">
                <a:moveTo>
                  <a:pt x="61162" y="4"/>
                </a:moveTo>
                <a:cubicBezTo>
                  <a:pt x="64866" y="533"/>
                  <a:pt x="106141" y="43396"/>
                  <a:pt x="99262" y="57154"/>
                </a:cubicBezTo>
                <a:cubicBezTo>
                  <a:pt x="92383" y="70912"/>
                  <a:pt x="2425" y="84141"/>
                  <a:pt x="19887" y="82554"/>
                </a:cubicBezTo>
                <a:cubicBezTo>
                  <a:pt x="37349" y="80967"/>
                  <a:pt x="179166" y="49746"/>
                  <a:pt x="204037" y="47629"/>
                </a:cubicBezTo>
                <a:cubicBezTo>
                  <a:pt x="228908" y="45512"/>
                  <a:pt x="164879" y="56625"/>
                  <a:pt x="169112" y="69854"/>
                </a:cubicBezTo>
                <a:cubicBezTo>
                  <a:pt x="173345" y="83083"/>
                  <a:pt x="207212" y="109012"/>
                  <a:pt x="229437" y="127004"/>
                </a:cubicBezTo>
                <a:cubicBezTo>
                  <a:pt x="251662" y="144996"/>
                  <a:pt x="264891" y="171983"/>
                  <a:pt x="302462" y="177804"/>
                </a:cubicBezTo>
                <a:cubicBezTo>
                  <a:pt x="340033" y="183625"/>
                  <a:pt x="435283" y="162458"/>
                  <a:pt x="454862" y="161929"/>
                </a:cubicBezTo>
                <a:cubicBezTo>
                  <a:pt x="474441" y="161400"/>
                  <a:pt x="430520" y="167750"/>
                  <a:pt x="419937" y="174629"/>
                </a:cubicBezTo>
                <a:cubicBezTo>
                  <a:pt x="409354" y="181508"/>
                  <a:pt x="396653" y="202146"/>
                  <a:pt x="391362" y="203204"/>
                </a:cubicBezTo>
                <a:cubicBezTo>
                  <a:pt x="386071" y="204262"/>
                  <a:pt x="412529" y="192621"/>
                  <a:pt x="388187" y="180979"/>
                </a:cubicBezTo>
                <a:cubicBezTo>
                  <a:pt x="363845" y="169337"/>
                  <a:pt x="281295" y="149758"/>
                  <a:pt x="245312" y="133354"/>
                </a:cubicBezTo>
                <a:cubicBezTo>
                  <a:pt x="209329" y="116950"/>
                  <a:pt x="178637" y="102662"/>
                  <a:pt x="172287" y="82554"/>
                </a:cubicBezTo>
                <a:cubicBezTo>
                  <a:pt x="165937" y="62446"/>
                  <a:pt x="213562" y="17996"/>
                  <a:pt x="207212" y="12704"/>
                </a:cubicBezTo>
                <a:cubicBezTo>
                  <a:pt x="200862" y="7412"/>
                  <a:pt x="168583" y="41279"/>
                  <a:pt x="134187" y="50804"/>
                </a:cubicBezTo>
                <a:cubicBezTo>
                  <a:pt x="99791" y="60329"/>
                  <a:pt x="10362" y="69325"/>
                  <a:pt x="837" y="69854"/>
                </a:cubicBezTo>
                <a:cubicBezTo>
                  <a:pt x="-8688" y="70383"/>
                  <a:pt x="65925" y="59800"/>
                  <a:pt x="77037" y="53979"/>
                </a:cubicBezTo>
                <a:cubicBezTo>
                  <a:pt x="88149" y="48158"/>
                  <a:pt x="57458" y="-525"/>
                  <a:pt x="6116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4699CDF2-4098-D387-61CC-D0772E7C5F2E}"/>
              </a:ext>
            </a:extLst>
          </p:cNvPr>
          <p:cNvSpPr/>
          <p:nvPr/>
        </p:nvSpPr>
        <p:spPr>
          <a:xfrm>
            <a:off x="6500575" y="6488382"/>
            <a:ext cx="415138" cy="245089"/>
          </a:xfrm>
          <a:custGeom>
            <a:avLst/>
            <a:gdLst>
              <a:gd name="connsiteX0" fmla="*/ 1825 w 415138"/>
              <a:gd name="connsiteY0" fmla="*/ 1318 h 245089"/>
              <a:gd name="connsiteX1" fmla="*/ 224075 w 415138"/>
              <a:gd name="connsiteY1" fmla="*/ 45768 h 245089"/>
              <a:gd name="connsiteX2" fmla="*/ 370125 w 415138"/>
              <a:gd name="connsiteY2" fmla="*/ 115618 h 245089"/>
              <a:gd name="connsiteX3" fmla="*/ 363775 w 415138"/>
              <a:gd name="connsiteY3" fmla="*/ 96568 h 245089"/>
              <a:gd name="connsiteX4" fmla="*/ 414575 w 415138"/>
              <a:gd name="connsiteY4" fmla="*/ 242618 h 245089"/>
              <a:gd name="connsiteX5" fmla="*/ 392350 w 415138"/>
              <a:gd name="connsiteY5" fmla="*/ 182293 h 245089"/>
              <a:gd name="connsiteX6" fmla="*/ 414575 w 415138"/>
              <a:gd name="connsiteY6" fmla="*/ 102918 h 245089"/>
              <a:gd name="connsiteX7" fmla="*/ 370125 w 415138"/>
              <a:gd name="connsiteY7" fmla="*/ 102918 h 245089"/>
              <a:gd name="connsiteX8" fmla="*/ 293925 w 415138"/>
              <a:gd name="connsiteY8" fmla="*/ 52118 h 245089"/>
              <a:gd name="connsiteX9" fmla="*/ 312975 w 415138"/>
              <a:gd name="connsiteY9" fmla="*/ 42593 h 245089"/>
              <a:gd name="connsiteX10" fmla="*/ 195500 w 415138"/>
              <a:gd name="connsiteY10" fmla="*/ 10843 h 245089"/>
              <a:gd name="connsiteX11" fmla="*/ 220900 w 415138"/>
              <a:gd name="connsiteY11" fmla="*/ 4493 h 245089"/>
              <a:gd name="connsiteX12" fmla="*/ 125650 w 415138"/>
              <a:gd name="connsiteY12" fmla="*/ 10843 h 245089"/>
              <a:gd name="connsiteX13" fmla="*/ 1825 w 415138"/>
              <a:gd name="connsiteY13" fmla="*/ 1318 h 24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138" h="245089">
                <a:moveTo>
                  <a:pt x="1825" y="1318"/>
                </a:moveTo>
                <a:cubicBezTo>
                  <a:pt x="18229" y="7139"/>
                  <a:pt x="162692" y="26718"/>
                  <a:pt x="224075" y="45768"/>
                </a:cubicBezTo>
                <a:cubicBezTo>
                  <a:pt x="285458" y="64818"/>
                  <a:pt x="346842" y="107151"/>
                  <a:pt x="370125" y="115618"/>
                </a:cubicBezTo>
                <a:cubicBezTo>
                  <a:pt x="393408" y="124085"/>
                  <a:pt x="356367" y="75401"/>
                  <a:pt x="363775" y="96568"/>
                </a:cubicBezTo>
                <a:cubicBezTo>
                  <a:pt x="371183" y="117735"/>
                  <a:pt x="409812" y="228330"/>
                  <a:pt x="414575" y="242618"/>
                </a:cubicBezTo>
                <a:cubicBezTo>
                  <a:pt x="419338" y="256906"/>
                  <a:pt x="392350" y="205576"/>
                  <a:pt x="392350" y="182293"/>
                </a:cubicBezTo>
                <a:cubicBezTo>
                  <a:pt x="392350" y="159010"/>
                  <a:pt x="418279" y="116147"/>
                  <a:pt x="414575" y="102918"/>
                </a:cubicBezTo>
                <a:cubicBezTo>
                  <a:pt x="410871" y="89689"/>
                  <a:pt x="390233" y="111385"/>
                  <a:pt x="370125" y="102918"/>
                </a:cubicBezTo>
                <a:cubicBezTo>
                  <a:pt x="350017" y="94451"/>
                  <a:pt x="303450" y="62172"/>
                  <a:pt x="293925" y="52118"/>
                </a:cubicBezTo>
                <a:cubicBezTo>
                  <a:pt x="284400" y="42064"/>
                  <a:pt x="329379" y="49472"/>
                  <a:pt x="312975" y="42593"/>
                </a:cubicBezTo>
                <a:cubicBezTo>
                  <a:pt x="296571" y="35714"/>
                  <a:pt x="210846" y="17193"/>
                  <a:pt x="195500" y="10843"/>
                </a:cubicBezTo>
                <a:cubicBezTo>
                  <a:pt x="180154" y="4493"/>
                  <a:pt x="232542" y="4493"/>
                  <a:pt x="220900" y="4493"/>
                </a:cubicBezTo>
                <a:cubicBezTo>
                  <a:pt x="209258" y="4493"/>
                  <a:pt x="167454" y="10843"/>
                  <a:pt x="125650" y="10843"/>
                </a:cubicBezTo>
                <a:cubicBezTo>
                  <a:pt x="83846" y="10843"/>
                  <a:pt x="-14579" y="-4503"/>
                  <a:pt x="1825" y="1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26C9293-F03D-DEE4-D34A-330DE5603767}"/>
              </a:ext>
            </a:extLst>
          </p:cNvPr>
          <p:cNvSpPr/>
          <p:nvPr/>
        </p:nvSpPr>
        <p:spPr>
          <a:xfrm>
            <a:off x="6666883" y="6553173"/>
            <a:ext cx="334025" cy="195983"/>
          </a:xfrm>
          <a:custGeom>
            <a:avLst/>
            <a:gdLst>
              <a:gd name="connsiteX0" fmla="*/ 617 w 334025"/>
              <a:gd name="connsiteY0" fmla="*/ 76227 h 195983"/>
              <a:gd name="connsiteX1" fmla="*/ 172067 w 334025"/>
              <a:gd name="connsiteY1" fmla="*/ 193702 h 195983"/>
              <a:gd name="connsiteX2" fmla="*/ 156192 w 334025"/>
              <a:gd name="connsiteY2" fmla="*/ 149252 h 195983"/>
              <a:gd name="connsiteX3" fmla="*/ 333992 w 334025"/>
              <a:gd name="connsiteY3" fmla="*/ 92102 h 195983"/>
              <a:gd name="connsiteX4" fmla="*/ 140317 w 334025"/>
              <a:gd name="connsiteY4" fmla="*/ 123852 h 195983"/>
              <a:gd name="connsiteX5" fmla="*/ 143492 w 334025"/>
              <a:gd name="connsiteY5" fmla="*/ 155602 h 195983"/>
              <a:gd name="connsiteX6" fmla="*/ 137142 w 334025"/>
              <a:gd name="connsiteY6" fmla="*/ 146077 h 195983"/>
              <a:gd name="connsiteX7" fmla="*/ 51417 w 334025"/>
              <a:gd name="connsiteY7" fmla="*/ 27 h 195983"/>
              <a:gd name="connsiteX8" fmla="*/ 111742 w 334025"/>
              <a:gd name="connsiteY8" fmla="*/ 133377 h 195983"/>
              <a:gd name="connsiteX9" fmla="*/ 617 w 334025"/>
              <a:gd name="connsiteY9" fmla="*/ 76227 h 19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025" h="195983">
                <a:moveTo>
                  <a:pt x="617" y="76227"/>
                </a:moveTo>
                <a:cubicBezTo>
                  <a:pt x="10671" y="86281"/>
                  <a:pt x="146138" y="181531"/>
                  <a:pt x="172067" y="193702"/>
                </a:cubicBezTo>
                <a:cubicBezTo>
                  <a:pt x="197996" y="205873"/>
                  <a:pt x="129205" y="166185"/>
                  <a:pt x="156192" y="149252"/>
                </a:cubicBezTo>
                <a:cubicBezTo>
                  <a:pt x="183180" y="132319"/>
                  <a:pt x="336638" y="96335"/>
                  <a:pt x="333992" y="92102"/>
                </a:cubicBezTo>
                <a:cubicBezTo>
                  <a:pt x="331346" y="87869"/>
                  <a:pt x="172067" y="113269"/>
                  <a:pt x="140317" y="123852"/>
                </a:cubicBezTo>
                <a:cubicBezTo>
                  <a:pt x="108567" y="134435"/>
                  <a:pt x="143492" y="155602"/>
                  <a:pt x="143492" y="155602"/>
                </a:cubicBezTo>
                <a:cubicBezTo>
                  <a:pt x="142963" y="159306"/>
                  <a:pt x="152488" y="172006"/>
                  <a:pt x="137142" y="146077"/>
                </a:cubicBezTo>
                <a:cubicBezTo>
                  <a:pt x="121796" y="120148"/>
                  <a:pt x="55650" y="2144"/>
                  <a:pt x="51417" y="27"/>
                </a:cubicBezTo>
                <a:cubicBezTo>
                  <a:pt x="47184" y="-2090"/>
                  <a:pt x="117034" y="119619"/>
                  <a:pt x="111742" y="133377"/>
                </a:cubicBezTo>
                <a:cubicBezTo>
                  <a:pt x="106450" y="147135"/>
                  <a:pt x="-9437" y="66173"/>
                  <a:pt x="617" y="76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D00EDE21-0D32-91CC-C50C-858F15FC996E}"/>
              </a:ext>
            </a:extLst>
          </p:cNvPr>
          <p:cNvSpPr/>
          <p:nvPr/>
        </p:nvSpPr>
        <p:spPr>
          <a:xfrm>
            <a:off x="5949931" y="6216568"/>
            <a:ext cx="228263" cy="93586"/>
          </a:xfrm>
          <a:custGeom>
            <a:avLst/>
            <a:gdLst>
              <a:gd name="connsiteX0" fmla="*/ 19 w 228263"/>
              <a:gd name="connsiteY0" fmla="*/ 82 h 93586"/>
              <a:gd name="connsiteX1" fmla="*/ 209569 w 228263"/>
              <a:gd name="connsiteY1" fmla="*/ 88982 h 93586"/>
              <a:gd name="connsiteX2" fmla="*/ 196869 w 228263"/>
              <a:gd name="connsiteY2" fmla="*/ 73107 h 93586"/>
              <a:gd name="connsiteX3" fmla="*/ 19 w 228263"/>
              <a:gd name="connsiteY3" fmla="*/ 82 h 9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63" h="93586">
                <a:moveTo>
                  <a:pt x="19" y="82"/>
                </a:moveTo>
                <a:cubicBezTo>
                  <a:pt x="2136" y="2728"/>
                  <a:pt x="209569" y="88982"/>
                  <a:pt x="209569" y="88982"/>
                </a:cubicBezTo>
                <a:cubicBezTo>
                  <a:pt x="242377" y="101153"/>
                  <a:pt x="228090" y="86865"/>
                  <a:pt x="196869" y="73107"/>
                </a:cubicBezTo>
                <a:cubicBezTo>
                  <a:pt x="165648" y="59349"/>
                  <a:pt x="-2098" y="-2564"/>
                  <a:pt x="19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28632304-EF5C-5ACC-F643-6D6B1D609C3F}"/>
              </a:ext>
            </a:extLst>
          </p:cNvPr>
          <p:cNvSpPr/>
          <p:nvPr/>
        </p:nvSpPr>
        <p:spPr>
          <a:xfrm>
            <a:off x="7060752" y="6664325"/>
            <a:ext cx="362195" cy="165102"/>
          </a:xfrm>
          <a:custGeom>
            <a:avLst/>
            <a:gdLst>
              <a:gd name="connsiteX0" fmla="*/ 448 w 362195"/>
              <a:gd name="connsiteY0" fmla="*/ 6350 h 165102"/>
              <a:gd name="connsiteX1" fmla="*/ 190948 w 362195"/>
              <a:gd name="connsiteY1" fmla="*/ 73025 h 165102"/>
              <a:gd name="connsiteX2" fmla="*/ 127448 w 362195"/>
              <a:gd name="connsiteY2" fmla="*/ 0 h 165102"/>
              <a:gd name="connsiteX3" fmla="*/ 197298 w 362195"/>
              <a:gd name="connsiteY3" fmla="*/ 73025 h 165102"/>
              <a:gd name="connsiteX4" fmla="*/ 352873 w 362195"/>
              <a:gd name="connsiteY4" fmla="*/ 79375 h 165102"/>
              <a:gd name="connsiteX5" fmla="*/ 330648 w 362195"/>
              <a:gd name="connsiteY5" fmla="*/ 165100 h 165102"/>
              <a:gd name="connsiteX6" fmla="*/ 359223 w 362195"/>
              <a:gd name="connsiteY6" fmla="*/ 76200 h 165102"/>
              <a:gd name="connsiteX7" fmla="*/ 244923 w 362195"/>
              <a:gd name="connsiteY7" fmla="*/ 85725 h 165102"/>
              <a:gd name="connsiteX8" fmla="*/ 140148 w 362195"/>
              <a:gd name="connsiteY8" fmla="*/ 107950 h 165102"/>
              <a:gd name="connsiteX9" fmla="*/ 70298 w 362195"/>
              <a:gd name="connsiteY9" fmla="*/ 130175 h 165102"/>
              <a:gd name="connsiteX10" fmla="*/ 130623 w 362195"/>
              <a:gd name="connsiteY10" fmla="*/ 79375 h 165102"/>
              <a:gd name="connsiteX11" fmla="*/ 76648 w 362195"/>
              <a:gd name="connsiteY11" fmla="*/ 69850 h 165102"/>
              <a:gd name="connsiteX12" fmla="*/ 136973 w 362195"/>
              <a:gd name="connsiteY12" fmla="*/ 79375 h 165102"/>
              <a:gd name="connsiteX13" fmla="*/ 448 w 362195"/>
              <a:gd name="connsiteY13" fmla="*/ 6350 h 16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195" h="165102">
                <a:moveTo>
                  <a:pt x="448" y="6350"/>
                </a:moveTo>
                <a:cubicBezTo>
                  <a:pt x="9444" y="5292"/>
                  <a:pt x="169781" y="74083"/>
                  <a:pt x="190948" y="73025"/>
                </a:cubicBezTo>
                <a:cubicBezTo>
                  <a:pt x="212115" y="71967"/>
                  <a:pt x="126390" y="0"/>
                  <a:pt x="127448" y="0"/>
                </a:cubicBezTo>
                <a:cubicBezTo>
                  <a:pt x="128506" y="0"/>
                  <a:pt x="159727" y="59796"/>
                  <a:pt x="197298" y="73025"/>
                </a:cubicBezTo>
                <a:cubicBezTo>
                  <a:pt x="234869" y="86254"/>
                  <a:pt x="330648" y="64029"/>
                  <a:pt x="352873" y="79375"/>
                </a:cubicBezTo>
                <a:cubicBezTo>
                  <a:pt x="375098" y="94721"/>
                  <a:pt x="329590" y="165629"/>
                  <a:pt x="330648" y="165100"/>
                </a:cubicBezTo>
                <a:cubicBezTo>
                  <a:pt x="331706" y="164571"/>
                  <a:pt x="373511" y="89429"/>
                  <a:pt x="359223" y="76200"/>
                </a:cubicBezTo>
                <a:cubicBezTo>
                  <a:pt x="344936" y="62971"/>
                  <a:pt x="281436" y="80433"/>
                  <a:pt x="244923" y="85725"/>
                </a:cubicBezTo>
                <a:cubicBezTo>
                  <a:pt x="208410" y="91017"/>
                  <a:pt x="169252" y="100542"/>
                  <a:pt x="140148" y="107950"/>
                </a:cubicBezTo>
                <a:cubicBezTo>
                  <a:pt x="111044" y="115358"/>
                  <a:pt x="71885" y="134937"/>
                  <a:pt x="70298" y="130175"/>
                </a:cubicBezTo>
                <a:cubicBezTo>
                  <a:pt x="68711" y="125413"/>
                  <a:pt x="129565" y="89429"/>
                  <a:pt x="130623" y="79375"/>
                </a:cubicBezTo>
                <a:cubicBezTo>
                  <a:pt x="131681" y="69321"/>
                  <a:pt x="75590" y="69850"/>
                  <a:pt x="76648" y="69850"/>
                </a:cubicBezTo>
                <a:cubicBezTo>
                  <a:pt x="77706" y="69850"/>
                  <a:pt x="153377" y="93133"/>
                  <a:pt x="136973" y="79375"/>
                </a:cubicBezTo>
                <a:cubicBezTo>
                  <a:pt x="120569" y="65617"/>
                  <a:pt x="-8548" y="7408"/>
                  <a:pt x="448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E75D97A8-9600-022B-0FA7-5AD76AF8E3F2}"/>
              </a:ext>
            </a:extLst>
          </p:cNvPr>
          <p:cNvSpPr/>
          <p:nvPr/>
        </p:nvSpPr>
        <p:spPr>
          <a:xfrm>
            <a:off x="8302603" y="7639050"/>
            <a:ext cx="48092" cy="158750"/>
          </a:xfrm>
          <a:custGeom>
            <a:avLst/>
            <a:gdLst>
              <a:gd name="connsiteX0" fmla="*/ 22 w 48092"/>
              <a:gd name="connsiteY0" fmla="*/ 0 h 158750"/>
              <a:gd name="connsiteX1" fmla="*/ 41297 w 48092"/>
              <a:gd name="connsiteY1" fmla="*/ 107950 h 158750"/>
              <a:gd name="connsiteX2" fmla="*/ 34947 w 48092"/>
              <a:gd name="connsiteY2" fmla="*/ 158750 h 158750"/>
              <a:gd name="connsiteX3" fmla="*/ 47647 w 48092"/>
              <a:gd name="connsiteY3" fmla="*/ 107950 h 158750"/>
              <a:gd name="connsiteX4" fmla="*/ 22 w 48092"/>
              <a:gd name="connsiteY4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2" h="158750">
                <a:moveTo>
                  <a:pt x="22" y="0"/>
                </a:moveTo>
                <a:cubicBezTo>
                  <a:pt x="-1036" y="0"/>
                  <a:pt x="35476" y="81492"/>
                  <a:pt x="41297" y="107950"/>
                </a:cubicBezTo>
                <a:cubicBezTo>
                  <a:pt x="47118" y="134408"/>
                  <a:pt x="33889" y="158750"/>
                  <a:pt x="34947" y="158750"/>
                </a:cubicBezTo>
                <a:cubicBezTo>
                  <a:pt x="36005" y="158750"/>
                  <a:pt x="50822" y="130704"/>
                  <a:pt x="47647" y="107950"/>
                </a:cubicBezTo>
                <a:cubicBezTo>
                  <a:pt x="44472" y="85196"/>
                  <a:pt x="1080" y="0"/>
                  <a:pt x="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C4640917-3B77-4C5E-9FFE-3C10F5E6389C}"/>
              </a:ext>
            </a:extLst>
          </p:cNvPr>
          <p:cNvSpPr/>
          <p:nvPr/>
        </p:nvSpPr>
        <p:spPr>
          <a:xfrm>
            <a:off x="8571510" y="7762863"/>
            <a:ext cx="957288" cy="130209"/>
          </a:xfrm>
          <a:custGeom>
            <a:avLst/>
            <a:gdLst>
              <a:gd name="connsiteX0" fmla="*/ 105765 w 957288"/>
              <a:gd name="connsiteY0" fmla="*/ 25412 h 130209"/>
              <a:gd name="connsiteX1" fmla="*/ 724890 w 957288"/>
              <a:gd name="connsiteY1" fmla="*/ 19062 h 130209"/>
              <a:gd name="connsiteX2" fmla="*/ 689965 w 957288"/>
              <a:gd name="connsiteY2" fmla="*/ 31762 h 130209"/>
              <a:gd name="connsiteX3" fmla="*/ 956665 w 957288"/>
              <a:gd name="connsiteY3" fmla="*/ 9537 h 130209"/>
              <a:gd name="connsiteX4" fmla="*/ 759815 w 957288"/>
              <a:gd name="connsiteY4" fmla="*/ 19062 h 130209"/>
              <a:gd name="connsiteX5" fmla="*/ 632815 w 957288"/>
              <a:gd name="connsiteY5" fmla="*/ 28587 h 130209"/>
              <a:gd name="connsiteX6" fmla="*/ 778865 w 957288"/>
              <a:gd name="connsiteY6" fmla="*/ 130187 h 130209"/>
              <a:gd name="connsiteX7" fmla="*/ 626465 w 957288"/>
              <a:gd name="connsiteY7" fmla="*/ 19062 h 130209"/>
              <a:gd name="connsiteX8" fmla="*/ 556615 w 957288"/>
              <a:gd name="connsiteY8" fmla="*/ 22237 h 130209"/>
              <a:gd name="connsiteX9" fmla="*/ 683615 w 957288"/>
              <a:gd name="connsiteY9" fmla="*/ 12 h 130209"/>
              <a:gd name="connsiteX10" fmla="*/ 54965 w 957288"/>
              <a:gd name="connsiteY10" fmla="*/ 19062 h 130209"/>
              <a:gd name="connsiteX11" fmla="*/ 105765 w 957288"/>
              <a:gd name="connsiteY11" fmla="*/ 25412 h 1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7288" h="130209">
                <a:moveTo>
                  <a:pt x="105765" y="25412"/>
                </a:moveTo>
                <a:cubicBezTo>
                  <a:pt x="217419" y="25412"/>
                  <a:pt x="627523" y="18004"/>
                  <a:pt x="724890" y="19062"/>
                </a:cubicBezTo>
                <a:cubicBezTo>
                  <a:pt x="822257" y="20120"/>
                  <a:pt x="651336" y="33349"/>
                  <a:pt x="689965" y="31762"/>
                </a:cubicBezTo>
                <a:cubicBezTo>
                  <a:pt x="728594" y="30175"/>
                  <a:pt x="945023" y="11654"/>
                  <a:pt x="956665" y="9537"/>
                </a:cubicBezTo>
                <a:cubicBezTo>
                  <a:pt x="968307" y="7420"/>
                  <a:pt x="813790" y="15887"/>
                  <a:pt x="759815" y="19062"/>
                </a:cubicBezTo>
                <a:cubicBezTo>
                  <a:pt x="705840" y="22237"/>
                  <a:pt x="629640" y="10066"/>
                  <a:pt x="632815" y="28587"/>
                </a:cubicBezTo>
                <a:cubicBezTo>
                  <a:pt x="635990" y="47108"/>
                  <a:pt x="779923" y="131775"/>
                  <a:pt x="778865" y="130187"/>
                </a:cubicBezTo>
                <a:cubicBezTo>
                  <a:pt x="777807" y="128599"/>
                  <a:pt x="663507" y="37054"/>
                  <a:pt x="626465" y="19062"/>
                </a:cubicBezTo>
                <a:cubicBezTo>
                  <a:pt x="589423" y="1070"/>
                  <a:pt x="547090" y="25412"/>
                  <a:pt x="556615" y="22237"/>
                </a:cubicBezTo>
                <a:cubicBezTo>
                  <a:pt x="566140" y="19062"/>
                  <a:pt x="767223" y="541"/>
                  <a:pt x="683615" y="12"/>
                </a:cubicBezTo>
                <a:cubicBezTo>
                  <a:pt x="600007" y="-517"/>
                  <a:pt x="149157" y="15887"/>
                  <a:pt x="54965" y="19062"/>
                </a:cubicBezTo>
                <a:cubicBezTo>
                  <a:pt x="-39227" y="22237"/>
                  <a:pt x="-5889" y="25412"/>
                  <a:pt x="105765" y="25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443D9E18-83D9-006E-EABF-38BED676F47D}"/>
              </a:ext>
            </a:extLst>
          </p:cNvPr>
          <p:cNvSpPr/>
          <p:nvPr/>
        </p:nvSpPr>
        <p:spPr>
          <a:xfrm>
            <a:off x="8194675" y="6927850"/>
            <a:ext cx="1345428" cy="284607"/>
          </a:xfrm>
          <a:custGeom>
            <a:avLst/>
            <a:gdLst>
              <a:gd name="connsiteX0" fmla="*/ 0 w 1345428"/>
              <a:gd name="connsiteY0" fmla="*/ 0 h 284607"/>
              <a:gd name="connsiteX1" fmla="*/ 463550 w 1345428"/>
              <a:gd name="connsiteY1" fmla="*/ 123825 h 284607"/>
              <a:gd name="connsiteX2" fmla="*/ 619125 w 1345428"/>
              <a:gd name="connsiteY2" fmla="*/ 161925 h 284607"/>
              <a:gd name="connsiteX3" fmla="*/ 476250 w 1345428"/>
              <a:gd name="connsiteY3" fmla="*/ 120650 h 284607"/>
              <a:gd name="connsiteX4" fmla="*/ 203200 w 1345428"/>
              <a:gd name="connsiteY4" fmla="*/ 104775 h 284607"/>
              <a:gd name="connsiteX5" fmla="*/ 492125 w 1345428"/>
              <a:gd name="connsiteY5" fmla="*/ 136525 h 284607"/>
              <a:gd name="connsiteX6" fmla="*/ 644525 w 1345428"/>
              <a:gd name="connsiteY6" fmla="*/ 152400 h 284607"/>
              <a:gd name="connsiteX7" fmla="*/ 1016000 w 1345428"/>
              <a:gd name="connsiteY7" fmla="*/ 257175 h 284607"/>
              <a:gd name="connsiteX8" fmla="*/ 955675 w 1345428"/>
              <a:gd name="connsiteY8" fmla="*/ 222250 h 284607"/>
              <a:gd name="connsiteX9" fmla="*/ 1336675 w 1345428"/>
              <a:gd name="connsiteY9" fmla="*/ 282575 h 284607"/>
              <a:gd name="connsiteX10" fmla="*/ 520700 w 1345428"/>
              <a:gd name="connsiteY10" fmla="*/ 133350 h 284607"/>
              <a:gd name="connsiteX11" fmla="*/ 187325 w 1345428"/>
              <a:gd name="connsiteY11" fmla="*/ 69850 h 284607"/>
              <a:gd name="connsiteX12" fmla="*/ 257175 w 1345428"/>
              <a:gd name="connsiteY12" fmla="*/ 95250 h 284607"/>
              <a:gd name="connsiteX13" fmla="*/ 0 w 1345428"/>
              <a:gd name="connsiteY13" fmla="*/ 0 h 28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5428" h="284607">
                <a:moveTo>
                  <a:pt x="0" y="0"/>
                </a:moveTo>
                <a:lnTo>
                  <a:pt x="463550" y="123825"/>
                </a:lnTo>
                <a:cubicBezTo>
                  <a:pt x="566737" y="150812"/>
                  <a:pt x="617008" y="162454"/>
                  <a:pt x="619125" y="161925"/>
                </a:cubicBezTo>
                <a:cubicBezTo>
                  <a:pt x="621242" y="161396"/>
                  <a:pt x="545571" y="130175"/>
                  <a:pt x="476250" y="120650"/>
                </a:cubicBezTo>
                <a:cubicBezTo>
                  <a:pt x="406929" y="111125"/>
                  <a:pt x="200554" y="102129"/>
                  <a:pt x="203200" y="104775"/>
                </a:cubicBezTo>
                <a:cubicBezTo>
                  <a:pt x="205846" y="107421"/>
                  <a:pt x="492125" y="136525"/>
                  <a:pt x="492125" y="136525"/>
                </a:cubicBezTo>
                <a:cubicBezTo>
                  <a:pt x="565679" y="144463"/>
                  <a:pt x="557213" y="132292"/>
                  <a:pt x="644525" y="152400"/>
                </a:cubicBezTo>
                <a:cubicBezTo>
                  <a:pt x="731837" y="172508"/>
                  <a:pt x="964142" y="245533"/>
                  <a:pt x="1016000" y="257175"/>
                </a:cubicBezTo>
                <a:cubicBezTo>
                  <a:pt x="1067858" y="268817"/>
                  <a:pt x="902229" y="218017"/>
                  <a:pt x="955675" y="222250"/>
                </a:cubicBezTo>
                <a:cubicBezTo>
                  <a:pt x="1009121" y="226483"/>
                  <a:pt x="1409171" y="297392"/>
                  <a:pt x="1336675" y="282575"/>
                </a:cubicBezTo>
                <a:cubicBezTo>
                  <a:pt x="1264179" y="267758"/>
                  <a:pt x="520700" y="133350"/>
                  <a:pt x="520700" y="133350"/>
                </a:cubicBezTo>
                <a:lnTo>
                  <a:pt x="187325" y="69850"/>
                </a:lnTo>
                <a:cubicBezTo>
                  <a:pt x="143404" y="63500"/>
                  <a:pt x="257175" y="95250"/>
                  <a:pt x="257175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430ACF28-452E-39F7-14A1-9660684FC0FB}"/>
              </a:ext>
            </a:extLst>
          </p:cNvPr>
          <p:cNvSpPr/>
          <p:nvPr/>
        </p:nvSpPr>
        <p:spPr>
          <a:xfrm>
            <a:off x="8778832" y="7280174"/>
            <a:ext cx="624234" cy="190678"/>
          </a:xfrm>
          <a:custGeom>
            <a:avLst/>
            <a:gdLst>
              <a:gd name="connsiteX0" fmla="*/ 43 w 624234"/>
              <a:gd name="connsiteY0" fmla="*/ 76301 h 190678"/>
              <a:gd name="connsiteX1" fmla="*/ 193718 w 624234"/>
              <a:gd name="connsiteY1" fmla="*/ 149326 h 190678"/>
              <a:gd name="connsiteX2" fmla="*/ 152443 w 624234"/>
              <a:gd name="connsiteY2" fmla="*/ 149326 h 190678"/>
              <a:gd name="connsiteX3" fmla="*/ 485818 w 624234"/>
              <a:gd name="connsiteY3" fmla="*/ 162026 h 190678"/>
              <a:gd name="connsiteX4" fmla="*/ 619168 w 624234"/>
              <a:gd name="connsiteY4" fmla="*/ 190601 h 190678"/>
              <a:gd name="connsiteX5" fmla="*/ 327068 w 624234"/>
              <a:gd name="connsiteY5" fmla="*/ 152501 h 190678"/>
              <a:gd name="connsiteX6" fmla="*/ 158793 w 624234"/>
              <a:gd name="connsiteY6" fmla="*/ 117576 h 190678"/>
              <a:gd name="connsiteX7" fmla="*/ 114343 w 624234"/>
              <a:gd name="connsiteY7" fmla="*/ 66776 h 190678"/>
              <a:gd name="connsiteX8" fmla="*/ 203243 w 624234"/>
              <a:gd name="connsiteY8" fmla="*/ 101 h 190678"/>
              <a:gd name="connsiteX9" fmla="*/ 104818 w 624234"/>
              <a:gd name="connsiteY9" fmla="*/ 82651 h 190678"/>
              <a:gd name="connsiteX10" fmla="*/ 88943 w 624234"/>
              <a:gd name="connsiteY10" fmla="*/ 85826 h 190678"/>
              <a:gd name="connsiteX11" fmla="*/ 212768 w 624234"/>
              <a:gd name="connsiteY11" fmla="*/ 142976 h 190678"/>
              <a:gd name="connsiteX12" fmla="*/ 43 w 624234"/>
              <a:gd name="connsiteY12" fmla="*/ 76301 h 19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234" h="190678">
                <a:moveTo>
                  <a:pt x="43" y="76301"/>
                </a:moveTo>
                <a:cubicBezTo>
                  <a:pt x="-3132" y="77359"/>
                  <a:pt x="168318" y="137155"/>
                  <a:pt x="193718" y="149326"/>
                </a:cubicBezTo>
                <a:cubicBezTo>
                  <a:pt x="219118" y="161497"/>
                  <a:pt x="152443" y="149326"/>
                  <a:pt x="152443" y="149326"/>
                </a:cubicBezTo>
                <a:cubicBezTo>
                  <a:pt x="201126" y="151443"/>
                  <a:pt x="408031" y="155147"/>
                  <a:pt x="485818" y="162026"/>
                </a:cubicBezTo>
                <a:cubicBezTo>
                  <a:pt x="563605" y="168905"/>
                  <a:pt x="645626" y="192189"/>
                  <a:pt x="619168" y="190601"/>
                </a:cubicBezTo>
                <a:cubicBezTo>
                  <a:pt x="592710" y="189014"/>
                  <a:pt x="403797" y="164672"/>
                  <a:pt x="327068" y="152501"/>
                </a:cubicBezTo>
                <a:cubicBezTo>
                  <a:pt x="250339" y="140330"/>
                  <a:pt x="194247" y="131864"/>
                  <a:pt x="158793" y="117576"/>
                </a:cubicBezTo>
                <a:cubicBezTo>
                  <a:pt x="123339" y="103289"/>
                  <a:pt x="106935" y="86355"/>
                  <a:pt x="114343" y="66776"/>
                </a:cubicBezTo>
                <a:cubicBezTo>
                  <a:pt x="121751" y="47197"/>
                  <a:pt x="204831" y="-2545"/>
                  <a:pt x="203243" y="101"/>
                </a:cubicBezTo>
                <a:cubicBezTo>
                  <a:pt x="201656" y="2747"/>
                  <a:pt x="123868" y="68363"/>
                  <a:pt x="104818" y="82651"/>
                </a:cubicBezTo>
                <a:cubicBezTo>
                  <a:pt x="85768" y="96939"/>
                  <a:pt x="70951" y="75772"/>
                  <a:pt x="88943" y="85826"/>
                </a:cubicBezTo>
                <a:cubicBezTo>
                  <a:pt x="106935" y="95880"/>
                  <a:pt x="219647" y="142976"/>
                  <a:pt x="212768" y="142976"/>
                </a:cubicBezTo>
                <a:cubicBezTo>
                  <a:pt x="205889" y="142976"/>
                  <a:pt x="3218" y="75243"/>
                  <a:pt x="43" y="76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5C505B22-AE3B-F04C-A74D-BBC16057D698}"/>
              </a:ext>
            </a:extLst>
          </p:cNvPr>
          <p:cNvSpPr/>
          <p:nvPr/>
        </p:nvSpPr>
        <p:spPr>
          <a:xfrm>
            <a:off x="7375395" y="6676782"/>
            <a:ext cx="152801" cy="213900"/>
          </a:xfrm>
          <a:custGeom>
            <a:avLst/>
            <a:gdLst>
              <a:gd name="connsiteX0" fmla="*/ 130 w 152801"/>
              <a:gd name="connsiteY0" fmla="*/ 38343 h 213900"/>
              <a:gd name="connsiteX1" fmla="*/ 95380 w 152801"/>
              <a:gd name="connsiteY1" fmla="*/ 12943 h 213900"/>
              <a:gd name="connsiteX2" fmla="*/ 136655 w 152801"/>
              <a:gd name="connsiteY2" fmla="*/ 57393 h 213900"/>
              <a:gd name="connsiteX3" fmla="*/ 149355 w 152801"/>
              <a:gd name="connsiteY3" fmla="*/ 44693 h 213900"/>
              <a:gd name="connsiteX4" fmla="*/ 139830 w 152801"/>
              <a:gd name="connsiteY4" fmla="*/ 168518 h 213900"/>
              <a:gd name="connsiteX5" fmla="*/ 136655 w 152801"/>
              <a:gd name="connsiteY5" fmla="*/ 212968 h 213900"/>
              <a:gd name="connsiteX6" fmla="*/ 139830 w 152801"/>
              <a:gd name="connsiteY6" fmla="*/ 133593 h 213900"/>
              <a:gd name="connsiteX7" fmla="*/ 127130 w 152801"/>
              <a:gd name="connsiteY7" fmla="*/ 178043 h 213900"/>
              <a:gd name="connsiteX8" fmla="*/ 133480 w 152801"/>
              <a:gd name="connsiteY8" fmla="*/ 120893 h 213900"/>
              <a:gd name="connsiteX9" fmla="*/ 152530 w 152801"/>
              <a:gd name="connsiteY9" fmla="*/ 47868 h 213900"/>
              <a:gd name="connsiteX10" fmla="*/ 117605 w 152801"/>
              <a:gd name="connsiteY10" fmla="*/ 243 h 213900"/>
              <a:gd name="connsiteX11" fmla="*/ 130 w 152801"/>
              <a:gd name="connsiteY11" fmla="*/ 38343 h 2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01" h="213900">
                <a:moveTo>
                  <a:pt x="130" y="38343"/>
                </a:moveTo>
                <a:cubicBezTo>
                  <a:pt x="-3574" y="40460"/>
                  <a:pt x="72626" y="9768"/>
                  <a:pt x="95380" y="12943"/>
                </a:cubicBezTo>
                <a:cubicBezTo>
                  <a:pt x="118134" y="16118"/>
                  <a:pt x="127659" y="52101"/>
                  <a:pt x="136655" y="57393"/>
                </a:cubicBezTo>
                <a:cubicBezTo>
                  <a:pt x="145651" y="62685"/>
                  <a:pt x="148826" y="26172"/>
                  <a:pt x="149355" y="44693"/>
                </a:cubicBezTo>
                <a:cubicBezTo>
                  <a:pt x="149884" y="63214"/>
                  <a:pt x="141947" y="140472"/>
                  <a:pt x="139830" y="168518"/>
                </a:cubicBezTo>
                <a:cubicBezTo>
                  <a:pt x="137713" y="196564"/>
                  <a:pt x="136655" y="218789"/>
                  <a:pt x="136655" y="212968"/>
                </a:cubicBezTo>
                <a:cubicBezTo>
                  <a:pt x="136655" y="207147"/>
                  <a:pt x="141418" y="139414"/>
                  <a:pt x="139830" y="133593"/>
                </a:cubicBezTo>
                <a:cubicBezTo>
                  <a:pt x="138243" y="127772"/>
                  <a:pt x="128188" y="180160"/>
                  <a:pt x="127130" y="178043"/>
                </a:cubicBezTo>
                <a:cubicBezTo>
                  <a:pt x="126072" y="175926"/>
                  <a:pt x="129247" y="142589"/>
                  <a:pt x="133480" y="120893"/>
                </a:cubicBezTo>
                <a:cubicBezTo>
                  <a:pt x="137713" y="99197"/>
                  <a:pt x="155176" y="67976"/>
                  <a:pt x="152530" y="47868"/>
                </a:cubicBezTo>
                <a:cubicBezTo>
                  <a:pt x="149884" y="27760"/>
                  <a:pt x="141947" y="3947"/>
                  <a:pt x="117605" y="243"/>
                </a:cubicBezTo>
                <a:cubicBezTo>
                  <a:pt x="93263" y="-3461"/>
                  <a:pt x="3834" y="36226"/>
                  <a:pt x="130" y="38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C9BE1BF-DAE0-8D7A-D79F-D8B010C4371A}"/>
              </a:ext>
            </a:extLst>
          </p:cNvPr>
          <p:cNvSpPr/>
          <p:nvPr/>
        </p:nvSpPr>
        <p:spPr>
          <a:xfrm>
            <a:off x="7378521" y="6714227"/>
            <a:ext cx="106164" cy="156124"/>
          </a:xfrm>
          <a:custGeom>
            <a:avLst/>
            <a:gdLst>
              <a:gd name="connsiteX0" fmla="*/ 179 w 106164"/>
              <a:gd name="connsiteY0" fmla="*/ 10423 h 156124"/>
              <a:gd name="connsiteX1" fmla="*/ 79554 w 106164"/>
              <a:gd name="connsiteY1" fmla="*/ 7248 h 156124"/>
              <a:gd name="connsiteX2" fmla="*/ 70029 w 106164"/>
              <a:gd name="connsiteY2" fmla="*/ 77098 h 156124"/>
              <a:gd name="connsiteX3" fmla="*/ 92254 w 106164"/>
              <a:gd name="connsiteY3" fmla="*/ 32648 h 156124"/>
              <a:gd name="connsiteX4" fmla="*/ 47804 w 106164"/>
              <a:gd name="connsiteY4" fmla="*/ 153298 h 156124"/>
              <a:gd name="connsiteX5" fmla="*/ 70029 w 106164"/>
              <a:gd name="connsiteY5" fmla="*/ 108848 h 156124"/>
              <a:gd name="connsiteX6" fmla="*/ 104954 w 106164"/>
              <a:gd name="connsiteY6" fmla="*/ 7248 h 156124"/>
              <a:gd name="connsiteX7" fmla="*/ 179 w 106164"/>
              <a:gd name="connsiteY7" fmla="*/ 10423 h 15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64" h="156124">
                <a:moveTo>
                  <a:pt x="179" y="10423"/>
                </a:moveTo>
                <a:cubicBezTo>
                  <a:pt x="-4054" y="10423"/>
                  <a:pt x="67912" y="-3865"/>
                  <a:pt x="79554" y="7248"/>
                </a:cubicBezTo>
                <a:cubicBezTo>
                  <a:pt x="91196" y="18361"/>
                  <a:pt x="67912" y="72865"/>
                  <a:pt x="70029" y="77098"/>
                </a:cubicBezTo>
                <a:cubicBezTo>
                  <a:pt x="72146" y="81331"/>
                  <a:pt x="95958" y="19948"/>
                  <a:pt x="92254" y="32648"/>
                </a:cubicBezTo>
                <a:cubicBezTo>
                  <a:pt x="88550" y="45348"/>
                  <a:pt x="51508" y="140598"/>
                  <a:pt x="47804" y="153298"/>
                </a:cubicBezTo>
                <a:cubicBezTo>
                  <a:pt x="44100" y="165998"/>
                  <a:pt x="60504" y="133190"/>
                  <a:pt x="70029" y="108848"/>
                </a:cubicBezTo>
                <a:cubicBezTo>
                  <a:pt x="79554" y="84506"/>
                  <a:pt x="112892" y="25240"/>
                  <a:pt x="104954" y="7248"/>
                </a:cubicBezTo>
                <a:cubicBezTo>
                  <a:pt x="97017" y="-10744"/>
                  <a:pt x="4412" y="10423"/>
                  <a:pt x="179" y="10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F9B7A86-4230-BA52-00DD-C65C86F056B0}"/>
              </a:ext>
            </a:extLst>
          </p:cNvPr>
          <p:cNvSpPr/>
          <p:nvPr/>
        </p:nvSpPr>
        <p:spPr>
          <a:xfrm>
            <a:off x="7483442" y="6695906"/>
            <a:ext cx="107999" cy="197024"/>
          </a:xfrm>
          <a:custGeom>
            <a:avLst/>
            <a:gdLst>
              <a:gd name="connsiteX0" fmla="*/ 33 w 107999"/>
              <a:gd name="connsiteY0" fmla="*/ 60494 h 197024"/>
              <a:gd name="connsiteX1" fmla="*/ 69883 w 107999"/>
              <a:gd name="connsiteY1" fmla="*/ 35094 h 197024"/>
              <a:gd name="connsiteX2" fmla="*/ 95283 w 107999"/>
              <a:gd name="connsiteY2" fmla="*/ 89069 h 197024"/>
              <a:gd name="connsiteX3" fmla="*/ 69883 w 107999"/>
              <a:gd name="connsiteY3" fmla="*/ 139869 h 197024"/>
              <a:gd name="connsiteX4" fmla="*/ 44483 w 107999"/>
              <a:gd name="connsiteY4" fmla="*/ 197019 h 197024"/>
              <a:gd name="connsiteX5" fmla="*/ 76233 w 107999"/>
              <a:gd name="connsiteY5" fmla="*/ 136694 h 197024"/>
              <a:gd name="connsiteX6" fmla="*/ 107983 w 107999"/>
              <a:gd name="connsiteY6" fmla="*/ 85894 h 197024"/>
              <a:gd name="connsiteX7" fmla="*/ 79408 w 107999"/>
              <a:gd name="connsiteY7" fmla="*/ 169 h 197024"/>
              <a:gd name="connsiteX8" fmla="*/ 33 w 107999"/>
              <a:gd name="connsiteY8" fmla="*/ 60494 h 19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99" h="197024">
                <a:moveTo>
                  <a:pt x="33" y="60494"/>
                </a:moveTo>
                <a:cubicBezTo>
                  <a:pt x="-1555" y="66315"/>
                  <a:pt x="54008" y="30332"/>
                  <a:pt x="69883" y="35094"/>
                </a:cubicBezTo>
                <a:cubicBezTo>
                  <a:pt x="85758" y="39856"/>
                  <a:pt x="95283" y="71607"/>
                  <a:pt x="95283" y="89069"/>
                </a:cubicBezTo>
                <a:cubicBezTo>
                  <a:pt x="95283" y="106531"/>
                  <a:pt x="78350" y="121877"/>
                  <a:pt x="69883" y="139869"/>
                </a:cubicBezTo>
                <a:cubicBezTo>
                  <a:pt x="61416" y="157861"/>
                  <a:pt x="43425" y="197548"/>
                  <a:pt x="44483" y="197019"/>
                </a:cubicBezTo>
                <a:cubicBezTo>
                  <a:pt x="45541" y="196490"/>
                  <a:pt x="65650" y="155215"/>
                  <a:pt x="76233" y="136694"/>
                </a:cubicBezTo>
                <a:cubicBezTo>
                  <a:pt x="86816" y="118173"/>
                  <a:pt x="107454" y="108648"/>
                  <a:pt x="107983" y="85894"/>
                </a:cubicBezTo>
                <a:cubicBezTo>
                  <a:pt x="108512" y="63140"/>
                  <a:pt x="96341" y="3873"/>
                  <a:pt x="79408" y="169"/>
                </a:cubicBezTo>
                <a:cubicBezTo>
                  <a:pt x="62475" y="-3535"/>
                  <a:pt x="1621" y="54673"/>
                  <a:pt x="33" y="60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762C86CD-B3AA-72CB-921C-C42EEB53A22E}"/>
              </a:ext>
            </a:extLst>
          </p:cNvPr>
          <p:cNvSpPr/>
          <p:nvPr/>
        </p:nvSpPr>
        <p:spPr>
          <a:xfrm>
            <a:off x="7641935" y="6619835"/>
            <a:ext cx="645519" cy="349461"/>
          </a:xfrm>
          <a:custGeom>
            <a:avLst/>
            <a:gdLst>
              <a:gd name="connsiteX0" fmla="*/ 290 w 645519"/>
              <a:gd name="connsiteY0" fmla="*/ 40 h 349461"/>
              <a:gd name="connsiteX1" fmla="*/ 378115 w 645519"/>
              <a:gd name="connsiteY1" fmla="*/ 238165 h 349461"/>
              <a:gd name="connsiteX2" fmla="*/ 644815 w 645519"/>
              <a:gd name="connsiteY2" fmla="*/ 349290 h 349461"/>
              <a:gd name="connsiteX3" fmla="*/ 441615 w 645519"/>
              <a:gd name="connsiteY3" fmla="*/ 257215 h 349461"/>
              <a:gd name="connsiteX4" fmla="*/ 290 w 645519"/>
              <a:gd name="connsiteY4" fmla="*/ 40 h 34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19" h="349461">
                <a:moveTo>
                  <a:pt x="290" y="40"/>
                </a:moveTo>
                <a:cubicBezTo>
                  <a:pt x="-10293" y="-3135"/>
                  <a:pt x="270694" y="179957"/>
                  <a:pt x="378115" y="238165"/>
                </a:cubicBezTo>
                <a:cubicBezTo>
                  <a:pt x="485536" y="296373"/>
                  <a:pt x="634232" y="346115"/>
                  <a:pt x="644815" y="349290"/>
                </a:cubicBezTo>
                <a:cubicBezTo>
                  <a:pt x="655398" y="352465"/>
                  <a:pt x="544802" y="311190"/>
                  <a:pt x="441615" y="257215"/>
                </a:cubicBezTo>
                <a:cubicBezTo>
                  <a:pt x="338428" y="203240"/>
                  <a:pt x="10873" y="3215"/>
                  <a:pt x="29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F62806CC-48CC-8580-4051-3B687D927A16}"/>
              </a:ext>
            </a:extLst>
          </p:cNvPr>
          <p:cNvSpPr/>
          <p:nvPr/>
        </p:nvSpPr>
        <p:spPr>
          <a:xfrm>
            <a:off x="7600705" y="6572191"/>
            <a:ext cx="226957" cy="251733"/>
          </a:xfrm>
          <a:custGeom>
            <a:avLst/>
            <a:gdLst>
              <a:gd name="connsiteX0" fmla="*/ 245 w 226957"/>
              <a:gd name="connsiteY0" fmla="*/ 59 h 251733"/>
              <a:gd name="connsiteX1" fmla="*/ 136770 w 226957"/>
              <a:gd name="connsiteY1" fmla="*/ 168334 h 251733"/>
              <a:gd name="connsiteX2" fmla="*/ 130420 w 226957"/>
              <a:gd name="connsiteY2" fmla="*/ 149284 h 251733"/>
              <a:gd name="connsiteX3" fmla="*/ 225670 w 226957"/>
              <a:gd name="connsiteY3" fmla="*/ 250884 h 251733"/>
              <a:gd name="connsiteX4" fmla="*/ 184395 w 226957"/>
              <a:gd name="connsiteY4" fmla="*/ 193734 h 251733"/>
              <a:gd name="connsiteX5" fmla="*/ 168520 w 226957"/>
              <a:gd name="connsiteY5" fmla="*/ 120709 h 251733"/>
              <a:gd name="connsiteX6" fmla="*/ 155820 w 226957"/>
              <a:gd name="connsiteY6" fmla="*/ 161984 h 251733"/>
              <a:gd name="connsiteX7" fmla="*/ 124070 w 226957"/>
              <a:gd name="connsiteY7" fmla="*/ 155634 h 251733"/>
              <a:gd name="connsiteX8" fmla="*/ 66920 w 226957"/>
              <a:gd name="connsiteY8" fmla="*/ 196909 h 251733"/>
              <a:gd name="connsiteX9" fmla="*/ 101845 w 226957"/>
              <a:gd name="connsiteY9" fmla="*/ 149284 h 251733"/>
              <a:gd name="connsiteX10" fmla="*/ 245 w 226957"/>
              <a:gd name="connsiteY10" fmla="*/ 59 h 25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957" h="251733">
                <a:moveTo>
                  <a:pt x="245" y="59"/>
                </a:moveTo>
                <a:cubicBezTo>
                  <a:pt x="6066" y="3234"/>
                  <a:pt x="115074" y="143463"/>
                  <a:pt x="136770" y="168334"/>
                </a:cubicBezTo>
                <a:cubicBezTo>
                  <a:pt x="158466" y="193205"/>
                  <a:pt x="115603" y="135526"/>
                  <a:pt x="130420" y="149284"/>
                </a:cubicBezTo>
                <a:cubicBezTo>
                  <a:pt x="145237" y="163042"/>
                  <a:pt x="216674" y="243476"/>
                  <a:pt x="225670" y="250884"/>
                </a:cubicBezTo>
                <a:cubicBezTo>
                  <a:pt x="234666" y="258292"/>
                  <a:pt x="193920" y="215430"/>
                  <a:pt x="184395" y="193734"/>
                </a:cubicBezTo>
                <a:cubicBezTo>
                  <a:pt x="174870" y="172038"/>
                  <a:pt x="173283" y="126001"/>
                  <a:pt x="168520" y="120709"/>
                </a:cubicBezTo>
                <a:cubicBezTo>
                  <a:pt x="163758" y="115417"/>
                  <a:pt x="163228" y="156163"/>
                  <a:pt x="155820" y="161984"/>
                </a:cubicBezTo>
                <a:cubicBezTo>
                  <a:pt x="148412" y="167805"/>
                  <a:pt x="138887" y="149813"/>
                  <a:pt x="124070" y="155634"/>
                </a:cubicBezTo>
                <a:cubicBezTo>
                  <a:pt x="109253" y="161455"/>
                  <a:pt x="70624" y="197967"/>
                  <a:pt x="66920" y="196909"/>
                </a:cubicBezTo>
                <a:cubicBezTo>
                  <a:pt x="63216" y="195851"/>
                  <a:pt x="109783" y="177330"/>
                  <a:pt x="101845" y="149284"/>
                </a:cubicBezTo>
                <a:cubicBezTo>
                  <a:pt x="93908" y="121238"/>
                  <a:pt x="-5576" y="-3116"/>
                  <a:pt x="24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D7193715-2FEE-1A64-F862-316A2C5E7EE1}"/>
              </a:ext>
            </a:extLst>
          </p:cNvPr>
          <p:cNvSpPr/>
          <p:nvPr/>
        </p:nvSpPr>
        <p:spPr>
          <a:xfrm>
            <a:off x="7584645" y="6600672"/>
            <a:ext cx="449302" cy="298847"/>
          </a:xfrm>
          <a:custGeom>
            <a:avLst/>
            <a:gdLst>
              <a:gd name="connsiteX0" fmla="*/ 430 w 449302"/>
              <a:gd name="connsiteY0" fmla="*/ 153 h 298847"/>
              <a:gd name="connsiteX1" fmla="*/ 136955 w 449302"/>
              <a:gd name="connsiteY1" fmla="*/ 184303 h 298847"/>
              <a:gd name="connsiteX2" fmla="*/ 143305 w 449302"/>
              <a:gd name="connsiteY2" fmla="*/ 165253 h 298847"/>
              <a:gd name="connsiteX3" fmla="*/ 257605 w 449302"/>
              <a:gd name="connsiteY3" fmla="*/ 203353 h 298847"/>
              <a:gd name="connsiteX4" fmla="*/ 251255 w 449302"/>
              <a:gd name="connsiteY4" fmla="*/ 187478 h 298847"/>
              <a:gd name="connsiteX5" fmla="*/ 448105 w 449302"/>
              <a:gd name="connsiteY5" fmla="*/ 298603 h 298847"/>
              <a:gd name="connsiteX6" fmla="*/ 327455 w 449302"/>
              <a:gd name="connsiteY6" fmla="*/ 216053 h 298847"/>
              <a:gd name="connsiteX7" fmla="*/ 197280 w 449302"/>
              <a:gd name="connsiteY7" fmla="*/ 171603 h 298847"/>
              <a:gd name="connsiteX8" fmla="*/ 117905 w 449302"/>
              <a:gd name="connsiteY8" fmla="*/ 171603 h 298847"/>
              <a:gd name="connsiteX9" fmla="*/ 73455 w 449302"/>
              <a:gd name="connsiteY9" fmla="*/ 168428 h 298847"/>
              <a:gd name="connsiteX10" fmla="*/ 92505 w 449302"/>
              <a:gd name="connsiteY10" fmla="*/ 152553 h 298847"/>
              <a:gd name="connsiteX11" fmla="*/ 430 w 449302"/>
              <a:gd name="connsiteY11" fmla="*/ 153 h 29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302" h="298847">
                <a:moveTo>
                  <a:pt x="430" y="153"/>
                </a:moveTo>
                <a:cubicBezTo>
                  <a:pt x="7838" y="5445"/>
                  <a:pt x="113143" y="156786"/>
                  <a:pt x="136955" y="184303"/>
                </a:cubicBezTo>
                <a:cubicBezTo>
                  <a:pt x="160767" y="211820"/>
                  <a:pt x="123197" y="162078"/>
                  <a:pt x="143305" y="165253"/>
                </a:cubicBezTo>
                <a:cubicBezTo>
                  <a:pt x="163413" y="168428"/>
                  <a:pt x="239613" y="199649"/>
                  <a:pt x="257605" y="203353"/>
                </a:cubicBezTo>
                <a:cubicBezTo>
                  <a:pt x="275597" y="207057"/>
                  <a:pt x="219505" y="171603"/>
                  <a:pt x="251255" y="187478"/>
                </a:cubicBezTo>
                <a:cubicBezTo>
                  <a:pt x="283005" y="203353"/>
                  <a:pt x="435405" y="293840"/>
                  <a:pt x="448105" y="298603"/>
                </a:cubicBezTo>
                <a:cubicBezTo>
                  <a:pt x="460805" y="303366"/>
                  <a:pt x="369259" y="237220"/>
                  <a:pt x="327455" y="216053"/>
                </a:cubicBezTo>
                <a:cubicBezTo>
                  <a:pt x="285651" y="194886"/>
                  <a:pt x="232205" y="179011"/>
                  <a:pt x="197280" y="171603"/>
                </a:cubicBezTo>
                <a:cubicBezTo>
                  <a:pt x="162355" y="164195"/>
                  <a:pt x="138542" y="172132"/>
                  <a:pt x="117905" y="171603"/>
                </a:cubicBezTo>
                <a:cubicBezTo>
                  <a:pt x="97268" y="171074"/>
                  <a:pt x="73455" y="168428"/>
                  <a:pt x="73455" y="168428"/>
                </a:cubicBezTo>
                <a:cubicBezTo>
                  <a:pt x="69222" y="165253"/>
                  <a:pt x="101501" y="176895"/>
                  <a:pt x="92505" y="152553"/>
                </a:cubicBezTo>
                <a:cubicBezTo>
                  <a:pt x="83509" y="128211"/>
                  <a:pt x="-6978" y="-5139"/>
                  <a:pt x="43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FACE0030-F507-9D0B-E05F-CCBE3C4729CD}"/>
              </a:ext>
            </a:extLst>
          </p:cNvPr>
          <p:cNvSpPr/>
          <p:nvPr/>
        </p:nvSpPr>
        <p:spPr>
          <a:xfrm>
            <a:off x="7555915" y="6559055"/>
            <a:ext cx="26126" cy="120544"/>
          </a:xfrm>
          <a:custGeom>
            <a:avLst/>
            <a:gdLst>
              <a:gd name="connsiteX0" fmla="*/ 585 w 26126"/>
              <a:gd name="connsiteY0" fmla="*/ 495 h 120544"/>
              <a:gd name="connsiteX1" fmla="*/ 25985 w 26126"/>
              <a:gd name="connsiteY1" fmla="*/ 117970 h 120544"/>
              <a:gd name="connsiteX2" fmla="*/ 10110 w 26126"/>
              <a:gd name="connsiteY2" fmla="*/ 76695 h 120544"/>
              <a:gd name="connsiteX3" fmla="*/ 585 w 26126"/>
              <a:gd name="connsiteY3" fmla="*/ 495 h 12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6" h="120544">
                <a:moveTo>
                  <a:pt x="585" y="495"/>
                </a:moveTo>
                <a:cubicBezTo>
                  <a:pt x="3231" y="7374"/>
                  <a:pt x="24398" y="105270"/>
                  <a:pt x="25985" y="117970"/>
                </a:cubicBezTo>
                <a:cubicBezTo>
                  <a:pt x="27572" y="130670"/>
                  <a:pt x="15402" y="93099"/>
                  <a:pt x="10110" y="76695"/>
                </a:cubicBezTo>
                <a:cubicBezTo>
                  <a:pt x="4818" y="60291"/>
                  <a:pt x="-2061" y="-6384"/>
                  <a:pt x="585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6FCE449C-5270-EB08-BCE4-86A73FFEE99B}"/>
              </a:ext>
            </a:extLst>
          </p:cNvPr>
          <p:cNvSpPr/>
          <p:nvPr/>
        </p:nvSpPr>
        <p:spPr>
          <a:xfrm>
            <a:off x="7346949" y="6359504"/>
            <a:ext cx="335190" cy="279628"/>
          </a:xfrm>
          <a:custGeom>
            <a:avLst/>
            <a:gdLst>
              <a:gd name="connsiteX0" fmla="*/ 1 w 335190"/>
              <a:gd name="connsiteY0" fmla="*/ 21 h 279628"/>
              <a:gd name="connsiteX1" fmla="*/ 165101 w 335190"/>
              <a:gd name="connsiteY1" fmla="*/ 155596 h 279628"/>
              <a:gd name="connsiteX2" fmla="*/ 149226 w 335190"/>
              <a:gd name="connsiteY2" fmla="*/ 139721 h 279628"/>
              <a:gd name="connsiteX3" fmla="*/ 330201 w 335190"/>
              <a:gd name="connsiteY3" fmla="*/ 276246 h 279628"/>
              <a:gd name="connsiteX4" fmla="*/ 279401 w 335190"/>
              <a:gd name="connsiteY4" fmla="*/ 234971 h 279628"/>
              <a:gd name="connsiteX5" fmla="*/ 225426 w 335190"/>
              <a:gd name="connsiteY5" fmla="*/ 200046 h 279628"/>
              <a:gd name="connsiteX6" fmla="*/ 92076 w 335190"/>
              <a:gd name="connsiteY6" fmla="*/ 193696 h 279628"/>
              <a:gd name="connsiteX7" fmla="*/ 168276 w 335190"/>
              <a:gd name="connsiteY7" fmla="*/ 190521 h 279628"/>
              <a:gd name="connsiteX8" fmla="*/ 133351 w 335190"/>
              <a:gd name="connsiteY8" fmla="*/ 165121 h 279628"/>
              <a:gd name="connsiteX9" fmla="*/ 193676 w 335190"/>
              <a:gd name="connsiteY9" fmla="*/ 190521 h 279628"/>
              <a:gd name="connsiteX10" fmla="*/ 161926 w 335190"/>
              <a:gd name="connsiteY10" fmla="*/ 168296 h 279628"/>
              <a:gd name="connsiteX11" fmla="*/ 1 w 335190"/>
              <a:gd name="connsiteY11" fmla="*/ 21 h 2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190" h="279628">
                <a:moveTo>
                  <a:pt x="1" y="21"/>
                </a:moveTo>
                <a:cubicBezTo>
                  <a:pt x="530" y="-2096"/>
                  <a:pt x="165101" y="155596"/>
                  <a:pt x="165101" y="155596"/>
                </a:cubicBezTo>
                <a:cubicBezTo>
                  <a:pt x="189972" y="178879"/>
                  <a:pt x="121709" y="119613"/>
                  <a:pt x="149226" y="139721"/>
                </a:cubicBezTo>
                <a:cubicBezTo>
                  <a:pt x="176743" y="159829"/>
                  <a:pt x="308505" y="260371"/>
                  <a:pt x="330201" y="276246"/>
                </a:cubicBezTo>
                <a:cubicBezTo>
                  <a:pt x="351897" y="292121"/>
                  <a:pt x="296864" y="247671"/>
                  <a:pt x="279401" y="234971"/>
                </a:cubicBezTo>
                <a:cubicBezTo>
                  <a:pt x="261939" y="222271"/>
                  <a:pt x="256647" y="206925"/>
                  <a:pt x="225426" y="200046"/>
                </a:cubicBezTo>
                <a:cubicBezTo>
                  <a:pt x="194205" y="193167"/>
                  <a:pt x="101601" y="195284"/>
                  <a:pt x="92076" y="193696"/>
                </a:cubicBezTo>
                <a:cubicBezTo>
                  <a:pt x="82551" y="192109"/>
                  <a:pt x="161397" y="195283"/>
                  <a:pt x="168276" y="190521"/>
                </a:cubicBezTo>
                <a:cubicBezTo>
                  <a:pt x="175155" y="185759"/>
                  <a:pt x="129118" y="165121"/>
                  <a:pt x="133351" y="165121"/>
                </a:cubicBezTo>
                <a:cubicBezTo>
                  <a:pt x="137584" y="165121"/>
                  <a:pt x="188914" y="189992"/>
                  <a:pt x="193676" y="190521"/>
                </a:cubicBezTo>
                <a:cubicBezTo>
                  <a:pt x="198439" y="191050"/>
                  <a:pt x="192088" y="195813"/>
                  <a:pt x="161926" y="168296"/>
                </a:cubicBezTo>
                <a:cubicBezTo>
                  <a:pt x="131764" y="140779"/>
                  <a:pt x="-528" y="2138"/>
                  <a:pt x="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33B3A39B-DFAE-31DB-C684-3E6182BBF451}"/>
              </a:ext>
            </a:extLst>
          </p:cNvPr>
          <p:cNvSpPr/>
          <p:nvPr/>
        </p:nvSpPr>
        <p:spPr>
          <a:xfrm>
            <a:off x="7151830" y="6206469"/>
            <a:ext cx="302435" cy="343410"/>
          </a:xfrm>
          <a:custGeom>
            <a:avLst/>
            <a:gdLst>
              <a:gd name="connsiteX0" fmla="*/ 1445 w 302435"/>
              <a:gd name="connsiteY0" fmla="*/ 656 h 343410"/>
              <a:gd name="connsiteX1" fmla="*/ 188770 w 302435"/>
              <a:gd name="connsiteY1" fmla="*/ 207031 h 343410"/>
              <a:gd name="connsiteX2" fmla="*/ 147495 w 302435"/>
              <a:gd name="connsiteY2" fmla="*/ 178456 h 343410"/>
              <a:gd name="connsiteX3" fmla="*/ 299895 w 302435"/>
              <a:gd name="connsiteY3" fmla="*/ 340381 h 343410"/>
              <a:gd name="connsiteX4" fmla="*/ 233220 w 302435"/>
              <a:gd name="connsiteY4" fmla="*/ 280056 h 343410"/>
              <a:gd name="connsiteX5" fmla="*/ 109395 w 302435"/>
              <a:gd name="connsiteY5" fmla="*/ 229256 h 343410"/>
              <a:gd name="connsiteX6" fmla="*/ 176070 w 302435"/>
              <a:gd name="connsiteY6" fmla="*/ 241956 h 343410"/>
              <a:gd name="connsiteX7" fmla="*/ 134795 w 302435"/>
              <a:gd name="connsiteY7" fmla="*/ 178456 h 343410"/>
              <a:gd name="connsiteX8" fmla="*/ 74470 w 302435"/>
              <a:gd name="connsiteY8" fmla="*/ 124481 h 343410"/>
              <a:gd name="connsiteX9" fmla="*/ 99870 w 302435"/>
              <a:gd name="connsiteY9" fmla="*/ 140356 h 343410"/>
              <a:gd name="connsiteX10" fmla="*/ 1445 w 302435"/>
              <a:gd name="connsiteY10" fmla="*/ 656 h 3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35" h="343410">
                <a:moveTo>
                  <a:pt x="1445" y="656"/>
                </a:moveTo>
                <a:cubicBezTo>
                  <a:pt x="16261" y="11768"/>
                  <a:pt x="164428" y="177398"/>
                  <a:pt x="188770" y="207031"/>
                </a:cubicBezTo>
                <a:cubicBezTo>
                  <a:pt x="213112" y="236664"/>
                  <a:pt x="128974" y="156231"/>
                  <a:pt x="147495" y="178456"/>
                </a:cubicBezTo>
                <a:cubicBezTo>
                  <a:pt x="166016" y="200681"/>
                  <a:pt x="285608" y="323448"/>
                  <a:pt x="299895" y="340381"/>
                </a:cubicBezTo>
                <a:cubicBezTo>
                  <a:pt x="314182" y="357314"/>
                  <a:pt x="264970" y="298577"/>
                  <a:pt x="233220" y="280056"/>
                </a:cubicBezTo>
                <a:cubicBezTo>
                  <a:pt x="201470" y="261535"/>
                  <a:pt x="118920" y="235606"/>
                  <a:pt x="109395" y="229256"/>
                </a:cubicBezTo>
                <a:cubicBezTo>
                  <a:pt x="99870" y="222906"/>
                  <a:pt x="171837" y="250423"/>
                  <a:pt x="176070" y="241956"/>
                </a:cubicBezTo>
                <a:cubicBezTo>
                  <a:pt x="180303" y="233489"/>
                  <a:pt x="151728" y="198035"/>
                  <a:pt x="134795" y="178456"/>
                </a:cubicBezTo>
                <a:cubicBezTo>
                  <a:pt x="117862" y="158877"/>
                  <a:pt x="80291" y="130831"/>
                  <a:pt x="74470" y="124481"/>
                </a:cubicBezTo>
                <a:cubicBezTo>
                  <a:pt x="68649" y="118131"/>
                  <a:pt x="109395" y="157819"/>
                  <a:pt x="99870" y="140356"/>
                </a:cubicBezTo>
                <a:cubicBezTo>
                  <a:pt x="90345" y="122894"/>
                  <a:pt x="-13371" y="-10456"/>
                  <a:pt x="1445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8E993B44-511D-BDD5-4FD8-5118BE5FA0B6}"/>
              </a:ext>
            </a:extLst>
          </p:cNvPr>
          <p:cNvSpPr/>
          <p:nvPr/>
        </p:nvSpPr>
        <p:spPr>
          <a:xfrm>
            <a:off x="7023077" y="6019659"/>
            <a:ext cx="397214" cy="410159"/>
          </a:xfrm>
          <a:custGeom>
            <a:avLst/>
            <a:gdLst>
              <a:gd name="connsiteX0" fmla="*/ 23 w 397214"/>
              <a:gd name="connsiteY0" fmla="*/ 141 h 410159"/>
              <a:gd name="connsiteX1" fmla="*/ 98448 w 397214"/>
              <a:gd name="connsiteY1" fmla="*/ 108091 h 410159"/>
              <a:gd name="connsiteX2" fmla="*/ 234973 w 397214"/>
              <a:gd name="connsiteY2" fmla="*/ 250966 h 410159"/>
              <a:gd name="connsiteX3" fmla="*/ 225448 w 397214"/>
              <a:gd name="connsiteY3" fmla="*/ 235091 h 410159"/>
              <a:gd name="connsiteX4" fmla="*/ 311173 w 397214"/>
              <a:gd name="connsiteY4" fmla="*/ 333516 h 410159"/>
              <a:gd name="connsiteX5" fmla="*/ 396898 w 397214"/>
              <a:gd name="connsiteY5" fmla="*/ 409716 h 410159"/>
              <a:gd name="connsiteX6" fmla="*/ 279423 w 397214"/>
              <a:gd name="connsiteY6" fmla="*/ 298591 h 410159"/>
              <a:gd name="connsiteX7" fmla="*/ 279423 w 397214"/>
              <a:gd name="connsiteY7" fmla="*/ 311291 h 410159"/>
              <a:gd name="connsiteX8" fmla="*/ 165123 w 397214"/>
              <a:gd name="connsiteY8" fmla="*/ 203341 h 410159"/>
              <a:gd name="connsiteX9" fmla="*/ 79398 w 397214"/>
              <a:gd name="connsiteY9" fmla="*/ 152541 h 410159"/>
              <a:gd name="connsiteX10" fmla="*/ 88923 w 397214"/>
              <a:gd name="connsiteY10" fmla="*/ 130316 h 410159"/>
              <a:gd name="connsiteX11" fmla="*/ 23 w 397214"/>
              <a:gd name="connsiteY11" fmla="*/ 141 h 41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14" h="410159">
                <a:moveTo>
                  <a:pt x="23" y="141"/>
                </a:moveTo>
                <a:cubicBezTo>
                  <a:pt x="1610" y="-3563"/>
                  <a:pt x="59290" y="66287"/>
                  <a:pt x="98448" y="108091"/>
                </a:cubicBezTo>
                <a:cubicBezTo>
                  <a:pt x="137606" y="149895"/>
                  <a:pt x="213806" y="229799"/>
                  <a:pt x="234973" y="250966"/>
                </a:cubicBezTo>
                <a:cubicBezTo>
                  <a:pt x="256140" y="272133"/>
                  <a:pt x="212748" y="221333"/>
                  <a:pt x="225448" y="235091"/>
                </a:cubicBezTo>
                <a:cubicBezTo>
                  <a:pt x="238148" y="248849"/>
                  <a:pt x="282598" y="304412"/>
                  <a:pt x="311173" y="333516"/>
                </a:cubicBezTo>
                <a:cubicBezTo>
                  <a:pt x="339748" y="362620"/>
                  <a:pt x="402190" y="415537"/>
                  <a:pt x="396898" y="409716"/>
                </a:cubicBezTo>
                <a:cubicBezTo>
                  <a:pt x="391606" y="403895"/>
                  <a:pt x="299002" y="314995"/>
                  <a:pt x="279423" y="298591"/>
                </a:cubicBezTo>
                <a:cubicBezTo>
                  <a:pt x="259844" y="282187"/>
                  <a:pt x="298473" y="327166"/>
                  <a:pt x="279423" y="311291"/>
                </a:cubicBezTo>
                <a:cubicBezTo>
                  <a:pt x="260373" y="295416"/>
                  <a:pt x="198461" y="229799"/>
                  <a:pt x="165123" y="203341"/>
                </a:cubicBezTo>
                <a:cubicBezTo>
                  <a:pt x="131786" y="176883"/>
                  <a:pt x="92098" y="164712"/>
                  <a:pt x="79398" y="152541"/>
                </a:cubicBezTo>
                <a:cubicBezTo>
                  <a:pt x="66698" y="140370"/>
                  <a:pt x="99506" y="152541"/>
                  <a:pt x="88923" y="130316"/>
                </a:cubicBezTo>
                <a:cubicBezTo>
                  <a:pt x="78340" y="108091"/>
                  <a:pt x="-1564" y="3845"/>
                  <a:pt x="23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B6D906D7-8EAC-C797-526B-8752B1B8BE83}"/>
              </a:ext>
            </a:extLst>
          </p:cNvPr>
          <p:cNvSpPr/>
          <p:nvPr/>
        </p:nvSpPr>
        <p:spPr>
          <a:xfrm>
            <a:off x="7044661" y="6553131"/>
            <a:ext cx="413909" cy="151935"/>
          </a:xfrm>
          <a:custGeom>
            <a:avLst/>
            <a:gdLst>
              <a:gd name="connsiteX0" fmla="*/ 664 w 413909"/>
              <a:gd name="connsiteY0" fmla="*/ 69 h 151935"/>
              <a:gd name="connsiteX1" fmla="*/ 397539 w 413909"/>
              <a:gd name="connsiteY1" fmla="*/ 142944 h 151935"/>
              <a:gd name="connsiteX2" fmla="*/ 305464 w 413909"/>
              <a:gd name="connsiteY2" fmla="*/ 123894 h 151935"/>
              <a:gd name="connsiteX3" fmla="*/ 664 w 413909"/>
              <a:gd name="connsiteY3" fmla="*/ 69 h 15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09" h="151935">
                <a:moveTo>
                  <a:pt x="664" y="69"/>
                </a:moveTo>
                <a:cubicBezTo>
                  <a:pt x="16010" y="3244"/>
                  <a:pt x="346739" y="122307"/>
                  <a:pt x="397539" y="142944"/>
                </a:cubicBezTo>
                <a:cubicBezTo>
                  <a:pt x="448339" y="163581"/>
                  <a:pt x="370552" y="145061"/>
                  <a:pt x="305464" y="123894"/>
                </a:cubicBezTo>
                <a:cubicBezTo>
                  <a:pt x="240377" y="102727"/>
                  <a:pt x="-14682" y="-3106"/>
                  <a:pt x="66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D1E68B9C-1677-DF15-68D4-5DCC0595E990}"/>
              </a:ext>
            </a:extLst>
          </p:cNvPr>
          <p:cNvSpPr/>
          <p:nvPr/>
        </p:nvSpPr>
        <p:spPr>
          <a:xfrm>
            <a:off x="6689516" y="5968952"/>
            <a:ext cx="414890" cy="598990"/>
          </a:xfrm>
          <a:custGeom>
            <a:avLst/>
            <a:gdLst>
              <a:gd name="connsiteX0" fmla="*/ 260559 w 414890"/>
              <a:gd name="connsiteY0" fmla="*/ 295323 h 598990"/>
              <a:gd name="connsiteX1" fmla="*/ 305009 w 414890"/>
              <a:gd name="connsiteY1" fmla="*/ 419148 h 598990"/>
              <a:gd name="connsiteX2" fmla="*/ 343109 w 414890"/>
              <a:gd name="connsiteY2" fmla="*/ 488998 h 598990"/>
              <a:gd name="connsiteX3" fmla="*/ 371684 w 414890"/>
              <a:gd name="connsiteY3" fmla="*/ 542973 h 598990"/>
              <a:gd name="connsiteX4" fmla="*/ 355809 w 414890"/>
              <a:gd name="connsiteY4" fmla="*/ 511223 h 598990"/>
              <a:gd name="connsiteX5" fmla="*/ 412959 w 414890"/>
              <a:gd name="connsiteY5" fmla="*/ 596948 h 598990"/>
              <a:gd name="connsiteX6" fmla="*/ 273259 w 414890"/>
              <a:gd name="connsiteY6" fmla="*/ 409623 h 598990"/>
              <a:gd name="connsiteX7" fmla="*/ 152609 w 414890"/>
              <a:gd name="connsiteY7" fmla="*/ 212773 h 598990"/>
              <a:gd name="connsiteX8" fmla="*/ 149434 w 414890"/>
              <a:gd name="connsiteY8" fmla="*/ 187373 h 598990"/>
              <a:gd name="connsiteX9" fmla="*/ 54184 w 414890"/>
              <a:gd name="connsiteY9" fmla="*/ 107998 h 598990"/>
              <a:gd name="connsiteX10" fmla="*/ 120859 w 414890"/>
              <a:gd name="connsiteY10" fmla="*/ 168323 h 598990"/>
              <a:gd name="connsiteX11" fmla="*/ 209 w 414890"/>
              <a:gd name="connsiteY11" fmla="*/ 48 h 598990"/>
              <a:gd name="connsiteX12" fmla="*/ 155784 w 414890"/>
              <a:gd name="connsiteY12" fmla="*/ 187373 h 598990"/>
              <a:gd name="connsiteX13" fmla="*/ 222459 w 414890"/>
              <a:gd name="connsiteY13" fmla="*/ 260398 h 598990"/>
              <a:gd name="connsiteX14" fmla="*/ 216109 w 414890"/>
              <a:gd name="connsiteY14" fmla="*/ 228648 h 598990"/>
              <a:gd name="connsiteX15" fmla="*/ 273259 w 414890"/>
              <a:gd name="connsiteY15" fmla="*/ 419148 h 598990"/>
              <a:gd name="connsiteX16" fmla="*/ 260559 w 414890"/>
              <a:gd name="connsiteY16" fmla="*/ 295323 h 5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4890" h="598990">
                <a:moveTo>
                  <a:pt x="260559" y="295323"/>
                </a:moveTo>
                <a:cubicBezTo>
                  <a:pt x="265851" y="295323"/>
                  <a:pt x="291251" y="386869"/>
                  <a:pt x="305009" y="419148"/>
                </a:cubicBezTo>
                <a:cubicBezTo>
                  <a:pt x="318767" y="451427"/>
                  <a:pt x="331997" y="468361"/>
                  <a:pt x="343109" y="488998"/>
                </a:cubicBezTo>
                <a:cubicBezTo>
                  <a:pt x="354221" y="509635"/>
                  <a:pt x="369567" y="539269"/>
                  <a:pt x="371684" y="542973"/>
                </a:cubicBezTo>
                <a:cubicBezTo>
                  <a:pt x="373801" y="546677"/>
                  <a:pt x="348930" y="502227"/>
                  <a:pt x="355809" y="511223"/>
                </a:cubicBezTo>
                <a:cubicBezTo>
                  <a:pt x="362688" y="520219"/>
                  <a:pt x="426717" y="613881"/>
                  <a:pt x="412959" y="596948"/>
                </a:cubicBezTo>
                <a:cubicBezTo>
                  <a:pt x="399201" y="580015"/>
                  <a:pt x="316651" y="473652"/>
                  <a:pt x="273259" y="409623"/>
                </a:cubicBezTo>
                <a:cubicBezTo>
                  <a:pt x="229867" y="345594"/>
                  <a:pt x="173247" y="249815"/>
                  <a:pt x="152609" y="212773"/>
                </a:cubicBezTo>
                <a:cubicBezTo>
                  <a:pt x="131971" y="175731"/>
                  <a:pt x="165838" y="204835"/>
                  <a:pt x="149434" y="187373"/>
                </a:cubicBezTo>
                <a:cubicBezTo>
                  <a:pt x="133030" y="169910"/>
                  <a:pt x="58946" y="111173"/>
                  <a:pt x="54184" y="107998"/>
                </a:cubicBezTo>
                <a:cubicBezTo>
                  <a:pt x="49422" y="104823"/>
                  <a:pt x="129855" y="186315"/>
                  <a:pt x="120859" y="168323"/>
                </a:cubicBezTo>
                <a:cubicBezTo>
                  <a:pt x="111863" y="150331"/>
                  <a:pt x="-5612" y="-3127"/>
                  <a:pt x="209" y="48"/>
                </a:cubicBezTo>
                <a:cubicBezTo>
                  <a:pt x="6030" y="3223"/>
                  <a:pt x="118742" y="143981"/>
                  <a:pt x="155784" y="187373"/>
                </a:cubicBezTo>
                <a:cubicBezTo>
                  <a:pt x="192826" y="230765"/>
                  <a:pt x="212405" y="253519"/>
                  <a:pt x="222459" y="260398"/>
                </a:cubicBezTo>
                <a:cubicBezTo>
                  <a:pt x="232513" y="267277"/>
                  <a:pt x="207642" y="202190"/>
                  <a:pt x="216109" y="228648"/>
                </a:cubicBezTo>
                <a:cubicBezTo>
                  <a:pt x="224576" y="255106"/>
                  <a:pt x="263734" y="400627"/>
                  <a:pt x="273259" y="419148"/>
                </a:cubicBezTo>
                <a:cubicBezTo>
                  <a:pt x="282784" y="437669"/>
                  <a:pt x="255267" y="295323"/>
                  <a:pt x="260559" y="295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C78F967D-5E79-7664-0D78-DCA8D243F3E1}"/>
              </a:ext>
            </a:extLst>
          </p:cNvPr>
          <p:cNvSpPr/>
          <p:nvPr/>
        </p:nvSpPr>
        <p:spPr>
          <a:xfrm>
            <a:off x="6915150" y="5835461"/>
            <a:ext cx="158986" cy="273439"/>
          </a:xfrm>
          <a:custGeom>
            <a:avLst/>
            <a:gdLst>
              <a:gd name="connsiteX0" fmla="*/ 0 w 158986"/>
              <a:gd name="connsiteY0" fmla="*/ 189 h 273439"/>
              <a:gd name="connsiteX1" fmla="*/ 53975 w 158986"/>
              <a:gd name="connsiteY1" fmla="*/ 114489 h 273439"/>
              <a:gd name="connsiteX2" fmla="*/ 66675 w 158986"/>
              <a:gd name="connsiteY2" fmla="*/ 197039 h 273439"/>
              <a:gd name="connsiteX3" fmla="*/ 101600 w 158986"/>
              <a:gd name="connsiteY3" fmla="*/ 187514 h 273439"/>
              <a:gd name="connsiteX4" fmla="*/ 158750 w 158986"/>
              <a:gd name="connsiteY4" fmla="*/ 273239 h 273439"/>
              <a:gd name="connsiteX5" fmla="*/ 120650 w 158986"/>
              <a:gd name="connsiteY5" fmla="*/ 209739 h 273439"/>
              <a:gd name="connsiteX6" fmla="*/ 88900 w 158986"/>
              <a:gd name="connsiteY6" fmla="*/ 162114 h 273439"/>
              <a:gd name="connsiteX7" fmla="*/ 79375 w 158986"/>
              <a:gd name="connsiteY7" fmla="*/ 120839 h 273439"/>
              <a:gd name="connsiteX8" fmla="*/ 57150 w 158986"/>
              <a:gd name="connsiteY8" fmla="*/ 177989 h 273439"/>
              <a:gd name="connsiteX9" fmla="*/ 53975 w 158986"/>
              <a:gd name="connsiteY9" fmla="*/ 143064 h 273439"/>
              <a:gd name="connsiteX10" fmla="*/ 0 w 158986"/>
              <a:gd name="connsiteY10" fmla="*/ 189 h 2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986" h="273439">
                <a:moveTo>
                  <a:pt x="0" y="189"/>
                </a:moveTo>
                <a:cubicBezTo>
                  <a:pt x="0" y="-4573"/>
                  <a:pt x="42863" y="81681"/>
                  <a:pt x="53975" y="114489"/>
                </a:cubicBezTo>
                <a:cubicBezTo>
                  <a:pt x="65088" y="147297"/>
                  <a:pt x="58738" y="184868"/>
                  <a:pt x="66675" y="197039"/>
                </a:cubicBezTo>
                <a:cubicBezTo>
                  <a:pt x="74612" y="209210"/>
                  <a:pt x="86254" y="174814"/>
                  <a:pt x="101600" y="187514"/>
                </a:cubicBezTo>
                <a:cubicBezTo>
                  <a:pt x="116946" y="200214"/>
                  <a:pt x="155575" y="269535"/>
                  <a:pt x="158750" y="273239"/>
                </a:cubicBezTo>
                <a:cubicBezTo>
                  <a:pt x="161925" y="276943"/>
                  <a:pt x="132292" y="228260"/>
                  <a:pt x="120650" y="209739"/>
                </a:cubicBezTo>
                <a:cubicBezTo>
                  <a:pt x="109008" y="191218"/>
                  <a:pt x="95779" y="176931"/>
                  <a:pt x="88900" y="162114"/>
                </a:cubicBezTo>
                <a:cubicBezTo>
                  <a:pt x="82021" y="147297"/>
                  <a:pt x="84667" y="118193"/>
                  <a:pt x="79375" y="120839"/>
                </a:cubicBezTo>
                <a:cubicBezTo>
                  <a:pt x="74083" y="123485"/>
                  <a:pt x="61383" y="174285"/>
                  <a:pt x="57150" y="177989"/>
                </a:cubicBezTo>
                <a:cubicBezTo>
                  <a:pt x="52917" y="181693"/>
                  <a:pt x="63500" y="169522"/>
                  <a:pt x="53975" y="143064"/>
                </a:cubicBezTo>
                <a:cubicBezTo>
                  <a:pt x="44450" y="116606"/>
                  <a:pt x="0" y="4951"/>
                  <a:pt x="0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63179955-86C2-C26F-2CB0-1D668EF26FF4}"/>
              </a:ext>
            </a:extLst>
          </p:cNvPr>
          <p:cNvSpPr/>
          <p:nvPr/>
        </p:nvSpPr>
        <p:spPr>
          <a:xfrm>
            <a:off x="6862646" y="5924287"/>
            <a:ext cx="339710" cy="511285"/>
          </a:xfrm>
          <a:custGeom>
            <a:avLst/>
            <a:gdLst>
              <a:gd name="connsiteX0" fmla="*/ 20754 w 339710"/>
              <a:gd name="connsiteY0" fmla="*/ 263 h 511285"/>
              <a:gd name="connsiteX1" fmla="*/ 87429 w 339710"/>
              <a:gd name="connsiteY1" fmla="*/ 174888 h 511285"/>
              <a:gd name="connsiteX2" fmla="*/ 176329 w 339710"/>
              <a:gd name="connsiteY2" fmla="*/ 311413 h 511285"/>
              <a:gd name="connsiteX3" fmla="*/ 173154 w 339710"/>
              <a:gd name="connsiteY3" fmla="*/ 286013 h 511285"/>
              <a:gd name="connsiteX4" fmla="*/ 335079 w 339710"/>
              <a:gd name="connsiteY4" fmla="*/ 505088 h 511285"/>
              <a:gd name="connsiteX5" fmla="*/ 287454 w 339710"/>
              <a:gd name="connsiteY5" fmla="*/ 438413 h 511285"/>
              <a:gd name="connsiteX6" fmla="*/ 201729 w 339710"/>
              <a:gd name="connsiteY6" fmla="*/ 305063 h 511285"/>
              <a:gd name="connsiteX7" fmla="*/ 39804 w 339710"/>
              <a:gd name="connsiteY7" fmla="*/ 165363 h 511285"/>
              <a:gd name="connsiteX8" fmla="*/ 1704 w 339710"/>
              <a:gd name="connsiteY8" fmla="*/ 51063 h 511285"/>
              <a:gd name="connsiteX9" fmla="*/ 77904 w 339710"/>
              <a:gd name="connsiteY9" fmla="*/ 216163 h 511285"/>
              <a:gd name="connsiteX10" fmla="*/ 20754 w 339710"/>
              <a:gd name="connsiteY10" fmla="*/ 263 h 5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710" h="511285">
                <a:moveTo>
                  <a:pt x="20754" y="263"/>
                </a:moveTo>
                <a:cubicBezTo>
                  <a:pt x="22341" y="-6616"/>
                  <a:pt x="61500" y="123030"/>
                  <a:pt x="87429" y="174888"/>
                </a:cubicBezTo>
                <a:cubicBezTo>
                  <a:pt x="113358" y="226746"/>
                  <a:pt x="162042" y="292892"/>
                  <a:pt x="176329" y="311413"/>
                </a:cubicBezTo>
                <a:cubicBezTo>
                  <a:pt x="190616" y="329934"/>
                  <a:pt x="146696" y="253734"/>
                  <a:pt x="173154" y="286013"/>
                </a:cubicBezTo>
                <a:cubicBezTo>
                  <a:pt x="199612" y="318292"/>
                  <a:pt x="316029" y="479688"/>
                  <a:pt x="335079" y="505088"/>
                </a:cubicBezTo>
                <a:cubicBezTo>
                  <a:pt x="354129" y="530488"/>
                  <a:pt x="309679" y="471750"/>
                  <a:pt x="287454" y="438413"/>
                </a:cubicBezTo>
                <a:cubicBezTo>
                  <a:pt x="265229" y="405076"/>
                  <a:pt x="243004" y="350571"/>
                  <a:pt x="201729" y="305063"/>
                </a:cubicBezTo>
                <a:cubicBezTo>
                  <a:pt x="160454" y="259555"/>
                  <a:pt x="73141" y="207696"/>
                  <a:pt x="39804" y="165363"/>
                </a:cubicBezTo>
                <a:cubicBezTo>
                  <a:pt x="6467" y="123030"/>
                  <a:pt x="-4646" y="42596"/>
                  <a:pt x="1704" y="51063"/>
                </a:cubicBezTo>
                <a:cubicBezTo>
                  <a:pt x="8054" y="59530"/>
                  <a:pt x="72612" y="224630"/>
                  <a:pt x="77904" y="216163"/>
                </a:cubicBezTo>
                <a:cubicBezTo>
                  <a:pt x="83196" y="207696"/>
                  <a:pt x="19167" y="7142"/>
                  <a:pt x="20754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CB72E62B-C270-B72F-66C5-603CF9A38925}"/>
              </a:ext>
            </a:extLst>
          </p:cNvPr>
          <p:cNvSpPr/>
          <p:nvPr/>
        </p:nvSpPr>
        <p:spPr>
          <a:xfrm>
            <a:off x="7048438" y="6323880"/>
            <a:ext cx="165799" cy="280158"/>
          </a:xfrm>
          <a:custGeom>
            <a:avLst/>
            <a:gdLst>
              <a:gd name="connsiteX0" fmla="*/ 62 w 165799"/>
              <a:gd name="connsiteY0" fmla="*/ 7070 h 280158"/>
              <a:gd name="connsiteX1" fmla="*/ 146112 w 165799"/>
              <a:gd name="connsiteY1" fmla="*/ 105495 h 280158"/>
              <a:gd name="connsiteX2" fmla="*/ 155637 w 165799"/>
              <a:gd name="connsiteY2" fmla="*/ 191220 h 280158"/>
              <a:gd name="connsiteX3" fmla="*/ 165162 w 165799"/>
              <a:gd name="connsiteY3" fmla="*/ 137245 h 280158"/>
              <a:gd name="connsiteX4" fmla="*/ 149287 w 165799"/>
              <a:gd name="connsiteY4" fmla="*/ 280120 h 280158"/>
              <a:gd name="connsiteX5" fmla="*/ 165162 w 165799"/>
              <a:gd name="connsiteY5" fmla="*/ 149945 h 280158"/>
              <a:gd name="connsiteX6" fmla="*/ 161987 w 165799"/>
              <a:gd name="connsiteY6" fmla="*/ 720 h 280158"/>
              <a:gd name="connsiteX7" fmla="*/ 155637 w 165799"/>
              <a:gd name="connsiteY7" fmla="*/ 89620 h 280158"/>
              <a:gd name="connsiteX8" fmla="*/ 104837 w 165799"/>
              <a:gd name="connsiteY8" fmla="*/ 3895 h 280158"/>
              <a:gd name="connsiteX9" fmla="*/ 127062 w 165799"/>
              <a:gd name="connsiteY9" fmla="*/ 80095 h 280158"/>
              <a:gd name="connsiteX10" fmla="*/ 62 w 165799"/>
              <a:gd name="connsiteY10" fmla="*/ 7070 h 2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799" h="280158">
                <a:moveTo>
                  <a:pt x="62" y="7070"/>
                </a:moveTo>
                <a:cubicBezTo>
                  <a:pt x="3237" y="11303"/>
                  <a:pt x="120183" y="74803"/>
                  <a:pt x="146112" y="105495"/>
                </a:cubicBezTo>
                <a:cubicBezTo>
                  <a:pt x="172041" y="136187"/>
                  <a:pt x="152462" y="185928"/>
                  <a:pt x="155637" y="191220"/>
                </a:cubicBezTo>
                <a:cubicBezTo>
                  <a:pt x="158812" y="196512"/>
                  <a:pt x="166220" y="122428"/>
                  <a:pt x="165162" y="137245"/>
                </a:cubicBezTo>
                <a:cubicBezTo>
                  <a:pt x="164104" y="152062"/>
                  <a:pt x="149287" y="278003"/>
                  <a:pt x="149287" y="280120"/>
                </a:cubicBezTo>
                <a:cubicBezTo>
                  <a:pt x="149287" y="282237"/>
                  <a:pt x="163045" y="196512"/>
                  <a:pt x="165162" y="149945"/>
                </a:cubicBezTo>
                <a:cubicBezTo>
                  <a:pt x="167279" y="103378"/>
                  <a:pt x="163574" y="10774"/>
                  <a:pt x="161987" y="720"/>
                </a:cubicBezTo>
                <a:cubicBezTo>
                  <a:pt x="160400" y="-9334"/>
                  <a:pt x="165162" y="89091"/>
                  <a:pt x="155637" y="89620"/>
                </a:cubicBezTo>
                <a:cubicBezTo>
                  <a:pt x="146112" y="90149"/>
                  <a:pt x="109599" y="5482"/>
                  <a:pt x="104837" y="3895"/>
                </a:cubicBezTo>
                <a:cubicBezTo>
                  <a:pt x="100075" y="2308"/>
                  <a:pt x="138704" y="79566"/>
                  <a:pt x="127062" y="80095"/>
                </a:cubicBezTo>
                <a:cubicBezTo>
                  <a:pt x="115420" y="80624"/>
                  <a:pt x="-3113" y="2837"/>
                  <a:pt x="62" y="7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C617A5DF-D416-70CC-38AD-C7EC96E438F4}"/>
              </a:ext>
            </a:extLst>
          </p:cNvPr>
          <p:cNvSpPr/>
          <p:nvPr/>
        </p:nvSpPr>
        <p:spPr>
          <a:xfrm>
            <a:off x="6746245" y="5937247"/>
            <a:ext cx="283736" cy="447682"/>
          </a:xfrm>
          <a:custGeom>
            <a:avLst/>
            <a:gdLst>
              <a:gd name="connsiteX0" fmla="*/ 630 w 283736"/>
              <a:gd name="connsiteY0" fmla="*/ 28578 h 447682"/>
              <a:gd name="connsiteX1" fmla="*/ 124455 w 283736"/>
              <a:gd name="connsiteY1" fmla="*/ 155578 h 447682"/>
              <a:gd name="connsiteX2" fmla="*/ 140330 w 283736"/>
              <a:gd name="connsiteY2" fmla="*/ 254003 h 447682"/>
              <a:gd name="connsiteX3" fmla="*/ 165730 w 283736"/>
              <a:gd name="connsiteY3" fmla="*/ 231778 h 447682"/>
              <a:gd name="connsiteX4" fmla="*/ 213355 w 283736"/>
              <a:gd name="connsiteY4" fmla="*/ 307978 h 447682"/>
              <a:gd name="connsiteX5" fmla="*/ 216530 w 283736"/>
              <a:gd name="connsiteY5" fmla="*/ 276228 h 447682"/>
              <a:gd name="connsiteX6" fmla="*/ 273680 w 283736"/>
              <a:gd name="connsiteY6" fmla="*/ 368303 h 447682"/>
              <a:gd name="connsiteX7" fmla="*/ 273680 w 283736"/>
              <a:gd name="connsiteY7" fmla="*/ 447678 h 447682"/>
              <a:gd name="connsiteX8" fmla="*/ 276855 w 283736"/>
              <a:gd name="connsiteY8" fmla="*/ 365128 h 447682"/>
              <a:gd name="connsiteX9" fmla="*/ 172080 w 283736"/>
              <a:gd name="connsiteY9" fmla="*/ 222253 h 447682"/>
              <a:gd name="connsiteX10" fmla="*/ 86355 w 283736"/>
              <a:gd name="connsiteY10" fmla="*/ 73028 h 447682"/>
              <a:gd name="connsiteX11" fmla="*/ 89530 w 283736"/>
              <a:gd name="connsiteY11" fmla="*/ 3 h 447682"/>
              <a:gd name="connsiteX12" fmla="*/ 76830 w 283736"/>
              <a:gd name="connsiteY12" fmla="*/ 69853 h 447682"/>
              <a:gd name="connsiteX13" fmla="*/ 630 w 283736"/>
              <a:gd name="connsiteY13" fmla="*/ 28578 h 44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736" h="447682">
                <a:moveTo>
                  <a:pt x="630" y="28578"/>
                </a:moveTo>
                <a:cubicBezTo>
                  <a:pt x="8567" y="42865"/>
                  <a:pt x="101172" y="118007"/>
                  <a:pt x="124455" y="155578"/>
                </a:cubicBezTo>
                <a:cubicBezTo>
                  <a:pt x="147738" y="193149"/>
                  <a:pt x="133451" y="241303"/>
                  <a:pt x="140330" y="254003"/>
                </a:cubicBezTo>
                <a:cubicBezTo>
                  <a:pt x="147209" y="266703"/>
                  <a:pt x="153559" y="222782"/>
                  <a:pt x="165730" y="231778"/>
                </a:cubicBezTo>
                <a:cubicBezTo>
                  <a:pt x="177901" y="240774"/>
                  <a:pt x="204888" y="300570"/>
                  <a:pt x="213355" y="307978"/>
                </a:cubicBezTo>
                <a:cubicBezTo>
                  <a:pt x="221822" y="315386"/>
                  <a:pt x="206476" y="266174"/>
                  <a:pt x="216530" y="276228"/>
                </a:cubicBezTo>
                <a:cubicBezTo>
                  <a:pt x="226584" y="286282"/>
                  <a:pt x="264155" y="339728"/>
                  <a:pt x="273680" y="368303"/>
                </a:cubicBezTo>
                <a:cubicBezTo>
                  <a:pt x="283205" y="396878"/>
                  <a:pt x="273151" y="448207"/>
                  <a:pt x="273680" y="447678"/>
                </a:cubicBezTo>
                <a:cubicBezTo>
                  <a:pt x="274209" y="447149"/>
                  <a:pt x="293788" y="402699"/>
                  <a:pt x="276855" y="365128"/>
                </a:cubicBezTo>
                <a:cubicBezTo>
                  <a:pt x="259922" y="327557"/>
                  <a:pt x="203830" y="270936"/>
                  <a:pt x="172080" y="222253"/>
                </a:cubicBezTo>
                <a:cubicBezTo>
                  <a:pt x="140330" y="173570"/>
                  <a:pt x="100113" y="110070"/>
                  <a:pt x="86355" y="73028"/>
                </a:cubicBezTo>
                <a:cubicBezTo>
                  <a:pt x="72597" y="35986"/>
                  <a:pt x="91117" y="532"/>
                  <a:pt x="89530" y="3"/>
                </a:cubicBezTo>
                <a:cubicBezTo>
                  <a:pt x="87943" y="-526"/>
                  <a:pt x="91647" y="65620"/>
                  <a:pt x="76830" y="69853"/>
                </a:cubicBezTo>
                <a:cubicBezTo>
                  <a:pt x="62013" y="74086"/>
                  <a:pt x="-7307" y="14291"/>
                  <a:pt x="630" y="28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CD1211E-2AAC-0BEB-E1B1-99030DECC720}"/>
              </a:ext>
            </a:extLst>
          </p:cNvPr>
          <p:cNvSpPr/>
          <p:nvPr/>
        </p:nvSpPr>
        <p:spPr>
          <a:xfrm>
            <a:off x="7096125" y="6397510"/>
            <a:ext cx="82785" cy="171565"/>
          </a:xfrm>
          <a:custGeom>
            <a:avLst/>
            <a:gdLst>
              <a:gd name="connsiteX0" fmla="*/ 0 w 82785"/>
              <a:gd name="connsiteY0" fmla="*/ 115 h 171565"/>
              <a:gd name="connsiteX1" fmla="*/ 76200 w 82785"/>
              <a:gd name="connsiteY1" fmla="*/ 130290 h 171565"/>
              <a:gd name="connsiteX2" fmla="*/ 76200 w 82785"/>
              <a:gd name="connsiteY2" fmla="*/ 171565 h 171565"/>
              <a:gd name="connsiteX3" fmla="*/ 76200 w 82785"/>
              <a:gd name="connsiteY3" fmla="*/ 108065 h 171565"/>
              <a:gd name="connsiteX4" fmla="*/ 0 w 82785"/>
              <a:gd name="connsiteY4" fmla="*/ 115 h 17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5" h="171565">
                <a:moveTo>
                  <a:pt x="0" y="115"/>
                </a:moveTo>
                <a:cubicBezTo>
                  <a:pt x="0" y="3819"/>
                  <a:pt x="63500" y="101715"/>
                  <a:pt x="76200" y="130290"/>
                </a:cubicBezTo>
                <a:cubicBezTo>
                  <a:pt x="88900" y="158865"/>
                  <a:pt x="76200" y="171565"/>
                  <a:pt x="76200" y="171565"/>
                </a:cubicBezTo>
                <a:cubicBezTo>
                  <a:pt x="76200" y="167861"/>
                  <a:pt x="91017" y="133465"/>
                  <a:pt x="76200" y="108065"/>
                </a:cubicBezTo>
                <a:cubicBezTo>
                  <a:pt x="61383" y="82665"/>
                  <a:pt x="0" y="-3589"/>
                  <a:pt x="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0B25BC10-0E3D-E891-421F-5ECBCAD27217}"/>
              </a:ext>
            </a:extLst>
          </p:cNvPr>
          <p:cNvSpPr/>
          <p:nvPr/>
        </p:nvSpPr>
        <p:spPr>
          <a:xfrm>
            <a:off x="7245343" y="6486070"/>
            <a:ext cx="273059" cy="173474"/>
          </a:xfrm>
          <a:custGeom>
            <a:avLst/>
            <a:gdLst>
              <a:gd name="connsiteX0" fmla="*/ 7 w 273059"/>
              <a:gd name="connsiteY0" fmla="*/ 16330 h 173474"/>
              <a:gd name="connsiteX1" fmla="*/ 31757 w 273059"/>
              <a:gd name="connsiteY1" fmla="*/ 73480 h 173474"/>
              <a:gd name="connsiteX2" fmla="*/ 28582 w 273059"/>
              <a:gd name="connsiteY2" fmla="*/ 92530 h 173474"/>
              <a:gd name="connsiteX3" fmla="*/ 111132 w 273059"/>
              <a:gd name="connsiteY3" fmla="*/ 79830 h 173474"/>
              <a:gd name="connsiteX4" fmla="*/ 107957 w 273059"/>
              <a:gd name="connsiteY4" fmla="*/ 111580 h 173474"/>
              <a:gd name="connsiteX5" fmla="*/ 174632 w 273059"/>
              <a:gd name="connsiteY5" fmla="*/ 168730 h 173474"/>
              <a:gd name="connsiteX6" fmla="*/ 273057 w 273059"/>
              <a:gd name="connsiteY6" fmla="*/ 168730 h 173474"/>
              <a:gd name="connsiteX7" fmla="*/ 171457 w 273059"/>
              <a:gd name="connsiteY7" fmla="*/ 156030 h 173474"/>
              <a:gd name="connsiteX8" fmla="*/ 79382 w 273059"/>
              <a:gd name="connsiteY8" fmla="*/ 136980 h 173474"/>
              <a:gd name="connsiteX9" fmla="*/ 101607 w 273059"/>
              <a:gd name="connsiteY9" fmla="*/ 83005 h 173474"/>
              <a:gd name="connsiteX10" fmla="*/ 63507 w 273059"/>
              <a:gd name="connsiteY10" fmla="*/ 51255 h 173474"/>
              <a:gd name="connsiteX11" fmla="*/ 101607 w 273059"/>
              <a:gd name="connsiteY11" fmla="*/ 455 h 173474"/>
              <a:gd name="connsiteX12" fmla="*/ 34932 w 273059"/>
              <a:gd name="connsiteY12" fmla="*/ 83005 h 173474"/>
              <a:gd name="connsiteX13" fmla="*/ 7 w 273059"/>
              <a:gd name="connsiteY13" fmla="*/ 16330 h 17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59" h="173474">
                <a:moveTo>
                  <a:pt x="7" y="16330"/>
                </a:moveTo>
                <a:cubicBezTo>
                  <a:pt x="-522" y="14743"/>
                  <a:pt x="26994" y="60780"/>
                  <a:pt x="31757" y="73480"/>
                </a:cubicBezTo>
                <a:cubicBezTo>
                  <a:pt x="36520" y="86180"/>
                  <a:pt x="15353" y="91472"/>
                  <a:pt x="28582" y="92530"/>
                </a:cubicBezTo>
                <a:cubicBezTo>
                  <a:pt x="41811" y="93588"/>
                  <a:pt x="97903" y="76655"/>
                  <a:pt x="111132" y="79830"/>
                </a:cubicBezTo>
                <a:cubicBezTo>
                  <a:pt x="124361" y="83005"/>
                  <a:pt x="97374" y="96763"/>
                  <a:pt x="107957" y="111580"/>
                </a:cubicBezTo>
                <a:cubicBezTo>
                  <a:pt x="118540" y="126397"/>
                  <a:pt x="147115" y="159205"/>
                  <a:pt x="174632" y="168730"/>
                </a:cubicBezTo>
                <a:cubicBezTo>
                  <a:pt x="202149" y="178255"/>
                  <a:pt x="273586" y="170847"/>
                  <a:pt x="273057" y="168730"/>
                </a:cubicBezTo>
                <a:cubicBezTo>
                  <a:pt x="272528" y="166613"/>
                  <a:pt x="203736" y="161322"/>
                  <a:pt x="171457" y="156030"/>
                </a:cubicBezTo>
                <a:cubicBezTo>
                  <a:pt x="139178" y="150738"/>
                  <a:pt x="91024" y="149151"/>
                  <a:pt x="79382" y="136980"/>
                </a:cubicBezTo>
                <a:cubicBezTo>
                  <a:pt x="67740" y="124809"/>
                  <a:pt x="104253" y="97292"/>
                  <a:pt x="101607" y="83005"/>
                </a:cubicBezTo>
                <a:cubicBezTo>
                  <a:pt x="98961" y="68718"/>
                  <a:pt x="63507" y="65013"/>
                  <a:pt x="63507" y="51255"/>
                </a:cubicBezTo>
                <a:cubicBezTo>
                  <a:pt x="63507" y="37497"/>
                  <a:pt x="106370" y="-4837"/>
                  <a:pt x="101607" y="455"/>
                </a:cubicBezTo>
                <a:cubicBezTo>
                  <a:pt x="96845" y="5747"/>
                  <a:pt x="50807" y="80888"/>
                  <a:pt x="34932" y="83005"/>
                </a:cubicBezTo>
                <a:cubicBezTo>
                  <a:pt x="19057" y="85122"/>
                  <a:pt x="536" y="17917"/>
                  <a:pt x="7" y="16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8B56ED1B-A2EA-700C-21C1-1DD9AC48EBF9}"/>
              </a:ext>
            </a:extLst>
          </p:cNvPr>
          <p:cNvSpPr/>
          <p:nvPr/>
        </p:nvSpPr>
        <p:spPr>
          <a:xfrm>
            <a:off x="7955328" y="6927179"/>
            <a:ext cx="355351" cy="92844"/>
          </a:xfrm>
          <a:custGeom>
            <a:avLst/>
            <a:gdLst>
              <a:gd name="connsiteX0" fmla="*/ 1222 w 355351"/>
              <a:gd name="connsiteY0" fmla="*/ 60996 h 92844"/>
              <a:gd name="connsiteX1" fmla="*/ 226647 w 355351"/>
              <a:gd name="connsiteY1" fmla="*/ 51471 h 92844"/>
              <a:gd name="connsiteX2" fmla="*/ 353647 w 355351"/>
              <a:gd name="connsiteY2" fmla="*/ 92746 h 92844"/>
              <a:gd name="connsiteX3" fmla="*/ 286972 w 355351"/>
              <a:gd name="connsiteY3" fmla="*/ 60996 h 92844"/>
              <a:gd name="connsiteX4" fmla="*/ 109172 w 355351"/>
              <a:gd name="connsiteY4" fmla="*/ 671 h 92844"/>
              <a:gd name="connsiteX5" fmla="*/ 134572 w 355351"/>
              <a:gd name="connsiteY5" fmla="*/ 29246 h 92844"/>
              <a:gd name="connsiteX6" fmla="*/ 1222 w 355351"/>
              <a:gd name="connsiteY6" fmla="*/ 60996 h 9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351" h="92844">
                <a:moveTo>
                  <a:pt x="1222" y="60996"/>
                </a:moveTo>
                <a:cubicBezTo>
                  <a:pt x="16568" y="64700"/>
                  <a:pt x="167910" y="46179"/>
                  <a:pt x="226647" y="51471"/>
                </a:cubicBezTo>
                <a:cubicBezTo>
                  <a:pt x="285384" y="56763"/>
                  <a:pt x="343593" y="91159"/>
                  <a:pt x="353647" y="92746"/>
                </a:cubicBezTo>
                <a:cubicBezTo>
                  <a:pt x="363701" y="94333"/>
                  <a:pt x="327718" y="76342"/>
                  <a:pt x="286972" y="60996"/>
                </a:cubicBezTo>
                <a:cubicBezTo>
                  <a:pt x="246226" y="45650"/>
                  <a:pt x="134572" y="5963"/>
                  <a:pt x="109172" y="671"/>
                </a:cubicBezTo>
                <a:cubicBezTo>
                  <a:pt x="83772" y="-4621"/>
                  <a:pt x="149389" y="22896"/>
                  <a:pt x="134572" y="29246"/>
                </a:cubicBezTo>
                <a:cubicBezTo>
                  <a:pt x="119755" y="35596"/>
                  <a:pt x="-14124" y="57292"/>
                  <a:pt x="1222" y="60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2052565C-59D1-A9FD-2F79-914BBDDE6AA3}"/>
              </a:ext>
            </a:extLst>
          </p:cNvPr>
          <p:cNvSpPr/>
          <p:nvPr/>
        </p:nvSpPr>
        <p:spPr>
          <a:xfrm>
            <a:off x="6569266" y="5368914"/>
            <a:ext cx="116516" cy="281145"/>
          </a:xfrm>
          <a:custGeom>
            <a:avLst/>
            <a:gdLst>
              <a:gd name="connsiteX0" fmla="*/ 25209 w 116516"/>
              <a:gd name="connsiteY0" fmla="*/ 11 h 281145"/>
              <a:gd name="connsiteX1" fmla="*/ 22034 w 116516"/>
              <a:gd name="connsiteY1" fmla="*/ 98436 h 281145"/>
              <a:gd name="connsiteX2" fmla="*/ 66484 w 116516"/>
              <a:gd name="connsiteY2" fmla="*/ 177811 h 281145"/>
              <a:gd name="connsiteX3" fmla="*/ 114109 w 116516"/>
              <a:gd name="connsiteY3" fmla="*/ 279411 h 281145"/>
              <a:gd name="connsiteX4" fmla="*/ 98234 w 116516"/>
              <a:gd name="connsiteY4" fmla="*/ 231786 h 281145"/>
              <a:gd name="connsiteX5" fmla="*/ 2984 w 116516"/>
              <a:gd name="connsiteY5" fmla="*/ 104786 h 281145"/>
              <a:gd name="connsiteX6" fmla="*/ 25209 w 116516"/>
              <a:gd name="connsiteY6" fmla="*/ 11 h 28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16" h="281145">
                <a:moveTo>
                  <a:pt x="25209" y="11"/>
                </a:moveTo>
                <a:cubicBezTo>
                  <a:pt x="28384" y="-1047"/>
                  <a:pt x="15155" y="68803"/>
                  <a:pt x="22034" y="98436"/>
                </a:cubicBezTo>
                <a:cubicBezTo>
                  <a:pt x="28913" y="128069"/>
                  <a:pt x="51138" y="147649"/>
                  <a:pt x="66484" y="177811"/>
                </a:cubicBezTo>
                <a:cubicBezTo>
                  <a:pt x="81830" y="207974"/>
                  <a:pt x="108817" y="270415"/>
                  <a:pt x="114109" y="279411"/>
                </a:cubicBezTo>
                <a:cubicBezTo>
                  <a:pt x="119401" y="288407"/>
                  <a:pt x="116755" y="260890"/>
                  <a:pt x="98234" y="231786"/>
                </a:cubicBezTo>
                <a:cubicBezTo>
                  <a:pt x="79713" y="202682"/>
                  <a:pt x="15684" y="140769"/>
                  <a:pt x="2984" y="104786"/>
                </a:cubicBezTo>
                <a:cubicBezTo>
                  <a:pt x="-9716" y="68803"/>
                  <a:pt x="22034" y="1069"/>
                  <a:pt x="2520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A3CE8008-3F47-CE48-6846-B9A21A5001B1}"/>
              </a:ext>
            </a:extLst>
          </p:cNvPr>
          <p:cNvSpPr/>
          <p:nvPr/>
        </p:nvSpPr>
        <p:spPr>
          <a:xfrm>
            <a:off x="6591289" y="5346498"/>
            <a:ext cx="206389" cy="222745"/>
          </a:xfrm>
          <a:custGeom>
            <a:avLst/>
            <a:gdLst>
              <a:gd name="connsiteX0" fmla="*/ 11 w 206389"/>
              <a:gd name="connsiteY0" fmla="*/ 66877 h 222745"/>
              <a:gd name="connsiteX1" fmla="*/ 85736 w 206389"/>
              <a:gd name="connsiteY1" fmla="*/ 202 h 222745"/>
              <a:gd name="connsiteX2" fmla="*/ 92086 w 206389"/>
              <a:gd name="connsiteY2" fmla="*/ 47827 h 222745"/>
              <a:gd name="connsiteX3" fmla="*/ 139711 w 206389"/>
              <a:gd name="connsiteY3" fmla="*/ 95452 h 222745"/>
              <a:gd name="connsiteX4" fmla="*/ 142886 w 206389"/>
              <a:gd name="connsiteY4" fmla="*/ 98627 h 222745"/>
              <a:gd name="connsiteX5" fmla="*/ 206386 w 206389"/>
              <a:gd name="connsiteY5" fmla="*/ 222452 h 222745"/>
              <a:gd name="connsiteX6" fmla="*/ 139711 w 206389"/>
              <a:gd name="connsiteY6" fmla="*/ 130377 h 222745"/>
              <a:gd name="connsiteX7" fmla="*/ 69861 w 206389"/>
              <a:gd name="connsiteY7" fmla="*/ 44652 h 222745"/>
              <a:gd name="connsiteX8" fmla="*/ 79386 w 206389"/>
              <a:gd name="connsiteY8" fmla="*/ 22427 h 222745"/>
              <a:gd name="connsiteX9" fmla="*/ 11 w 206389"/>
              <a:gd name="connsiteY9" fmla="*/ 66877 h 22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389" h="222745">
                <a:moveTo>
                  <a:pt x="11" y="66877"/>
                </a:moveTo>
                <a:cubicBezTo>
                  <a:pt x="1069" y="63173"/>
                  <a:pt x="70390" y="3377"/>
                  <a:pt x="85736" y="202"/>
                </a:cubicBezTo>
                <a:cubicBezTo>
                  <a:pt x="101082" y="-2973"/>
                  <a:pt x="83090" y="31952"/>
                  <a:pt x="92086" y="47827"/>
                </a:cubicBezTo>
                <a:cubicBezTo>
                  <a:pt x="101082" y="63702"/>
                  <a:pt x="139711" y="95452"/>
                  <a:pt x="139711" y="95452"/>
                </a:cubicBezTo>
                <a:cubicBezTo>
                  <a:pt x="148178" y="103919"/>
                  <a:pt x="131774" y="77460"/>
                  <a:pt x="142886" y="98627"/>
                </a:cubicBezTo>
                <a:cubicBezTo>
                  <a:pt x="153999" y="119794"/>
                  <a:pt x="206915" y="217160"/>
                  <a:pt x="206386" y="222452"/>
                </a:cubicBezTo>
                <a:cubicBezTo>
                  <a:pt x="205857" y="227744"/>
                  <a:pt x="162465" y="160010"/>
                  <a:pt x="139711" y="130377"/>
                </a:cubicBezTo>
                <a:cubicBezTo>
                  <a:pt x="116957" y="100744"/>
                  <a:pt x="79915" y="62644"/>
                  <a:pt x="69861" y="44652"/>
                </a:cubicBezTo>
                <a:cubicBezTo>
                  <a:pt x="59807" y="26660"/>
                  <a:pt x="87324" y="20839"/>
                  <a:pt x="79386" y="22427"/>
                </a:cubicBezTo>
                <a:cubicBezTo>
                  <a:pt x="71448" y="24015"/>
                  <a:pt x="-1047" y="70581"/>
                  <a:pt x="11" y="66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F9547D5E-52ED-2697-CBD3-47FE30197AF0}"/>
              </a:ext>
            </a:extLst>
          </p:cNvPr>
          <p:cNvSpPr/>
          <p:nvPr/>
        </p:nvSpPr>
        <p:spPr>
          <a:xfrm>
            <a:off x="6618578" y="5409587"/>
            <a:ext cx="102177" cy="156894"/>
          </a:xfrm>
          <a:custGeom>
            <a:avLst/>
            <a:gdLst>
              <a:gd name="connsiteX0" fmla="*/ 1297 w 102177"/>
              <a:gd name="connsiteY0" fmla="*/ 613 h 156894"/>
              <a:gd name="connsiteX1" fmla="*/ 13997 w 102177"/>
              <a:gd name="connsiteY1" fmla="*/ 64113 h 156894"/>
              <a:gd name="connsiteX2" fmla="*/ 99722 w 102177"/>
              <a:gd name="connsiteY2" fmla="*/ 153013 h 156894"/>
              <a:gd name="connsiteX3" fmla="*/ 74322 w 102177"/>
              <a:gd name="connsiteY3" fmla="*/ 137138 h 156894"/>
              <a:gd name="connsiteX4" fmla="*/ 26697 w 102177"/>
              <a:gd name="connsiteY4" fmla="*/ 102213 h 156894"/>
              <a:gd name="connsiteX5" fmla="*/ 1297 w 102177"/>
              <a:gd name="connsiteY5" fmla="*/ 613 h 15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77" h="156894">
                <a:moveTo>
                  <a:pt x="1297" y="613"/>
                </a:moveTo>
                <a:cubicBezTo>
                  <a:pt x="-820" y="-5737"/>
                  <a:pt x="-2407" y="38713"/>
                  <a:pt x="13997" y="64113"/>
                </a:cubicBezTo>
                <a:cubicBezTo>
                  <a:pt x="30401" y="89513"/>
                  <a:pt x="89668" y="140842"/>
                  <a:pt x="99722" y="153013"/>
                </a:cubicBezTo>
                <a:cubicBezTo>
                  <a:pt x="109776" y="165184"/>
                  <a:pt x="86493" y="145605"/>
                  <a:pt x="74322" y="137138"/>
                </a:cubicBezTo>
                <a:cubicBezTo>
                  <a:pt x="62151" y="128671"/>
                  <a:pt x="38339" y="123380"/>
                  <a:pt x="26697" y="102213"/>
                </a:cubicBezTo>
                <a:cubicBezTo>
                  <a:pt x="15055" y="81046"/>
                  <a:pt x="3414" y="6963"/>
                  <a:pt x="1297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87EA5386-A509-3280-8545-3D3BCE0669BA}"/>
              </a:ext>
            </a:extLst>
          </p:cNvPr>
          <p:cNvSpPr/>
          <p:nvPr/>
        </p:nvSpPr>
        <p:spPr>
          <a:xfrm>
            <a:off x="1484926" y="5883192"/>
            <a:ext cx="1381843" cy="160458"/>
          </a:xfrm>
          <a:custGeom>
            <a:avLst/>
            <a:gdLst>
              <a:gd name="connsiteX0" fmla="*/ 974 w 1381843"/>
              <a:gd name="connsiteY0" fmla="*/ 88983 h 160458"/>
              <a:gd name="connsiteX1" fmla="*/ 1301137 w 1381843"/>
              <a:gd name="connsiteY1" fmla="*/ 3258 h 160458"/>
              <a:gd name="connsiteX2" fmla="*/ 1215412 w 1381843"/>
              <a:gd name="connsiteY2" fmla="*/ 31833 h 160458"/>
              <a:gd name="connsiteX3" fmla="*/ 986812 w 1381843"/>
              <a:gd name="connsiteY3" fmla="*/ 160421 h 160458"/>
              <a:gd name="connsiteX4" fmla="*/ 1086824 w 1381843"/>
              <a:gd name="connsiteY4" fmla="*/ 46121 h 160458"/>
              <a:gd name="connsiteX5" fmla="*/ 974 w 1381843"/>
              <a:gd name="connsiteY5" fmla="*/ 88983 h 1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843" h="160458">
                <a:moveTo>
                  <a:pt x="974" y="88983"/>
                </a:moveTo>
                <a:cubicBezTo>
                  <a:pt x="36693" y="81839"/>
                  <a:pt x="1301137" y="3258"/>
                  <a:pt x="1301137" y="3258"/>
                </a:cubicBezTo>
                <a:cubicBezTo>
                  <a:pt x="1503543" y="-6267"/>
                  <a:pt x="1267799" y="5639"/>
                  <a:pt x="1215412" y="31833"/>
                </a:cubicBezTo>
                <a:cubicBezTo>
                  <a:pt x="1163025" y="58027"/>
                  <a:pt x="1008243" y="158040"/>
                  <a:pt x="986812" y="160421"/>
                </a:cubicBezTo>
                <a:cubicBezTo>
                  <a:pt x="965381" y="162802"/>
                  <a:pt x="1251130" y="50883"/>
                  <a:pt x="1086824" y="46121"/>
                </a:cubicBezTo>
                <a:cubicBezTo>
                  <a:pt x="922518" y="41358"/>
                  <a:pt x="-34745" y="96127"/>
                  <a:pt x="974" y="88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8F6AA0A-7560-D556-E95E-773F51416E2E}"/>
              </a:ext>
            </a:extLst>
          </p:cNvPr>
          <p:cNvSpPr/>
          <p:nvPr/>
        </p:nvSpPr>
        <p:spPr>
          <a:xfrm>
            <a:off x="714375" y="6240503"/>
            <a:ext cx="1520263" cy="131722"/>
          </a:xfrm>
          <a:custGeom>
            <a:avLst/>
            <a:gdLst>
              <a:gd name="connsiteX0" fmla="*/ 0 w 1520263"/>
              <a:gd name="connsiteY0" fmla="*/ 131722 h 131722"/>
              <a:gd name="connsiteX1" fmla="*/ 1443038 w 1520263"/>
              <a:gd name="connsiteY1" fmla="*/ 3135 h 131722"/>
              <a:gd name="connsiteX2" fmla="*/ 1185863 w 1520263"/>
              <a:gd name="connsiteY2" fmla="*/ 45997 h 131722"/>
              <a:gd name="connsiteX3" fmla="*/ 0 w 1520263"/>
              <a:gd name="connsiteY3" fmla="*/ 131722 h 13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263" h="131722">
                <a:moveTo>
                  <a:pt x="0" y="131722"/>
                </a:moveTo>
                <a:cubicBezTo>
                  <a:pt x="42863" y="124578"/>
                  <a:pt x="1245394" y="17422"/>
                  <a:pt x="1443038" y="3135"/>
                </a:cubicBezTo>
                <a:cubicBezTo>
                  <a:pt x="1640682" y="-11153"/>
                  <a:pt x="1423988" y="26947"/>
                  <a:pt x="1185863" y="45997"/>
                </a:cubicBezTo>
                <a:lnTo>
                  <a:pt x="0" y="1317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63022427-67D9-B92F-DE51-493D5ADF95AE}"/>
              </a:ext>
            </a:extLst>
          </p:cNvPr>
          <p:cNvSpPr/>
          <p:nvPr/>
        </p:nvSpPr>
        <p:spPr>
          <a:xfrm>
            <a:off x="8220734" y="6558495"/>
            <a:ext cx="1500500" cy="401726"/>
          </a:xfrm>
          <a:custGeom>
            <a:avLst/>
            <a:gdLst>
              <a:gd name="connsiteX0" fmla="*/ 1886 w 1500500"/>
              <a:gd name="connsiteY0" fmla="*/ 309975 h 401726"/>
              <a:gd name="connsiteX1" fmla="*/ 197330 w 1500500"/>
              <a:gd name="connsiteY1" fmla="*/ 9829 h 401726"/>
              <a:gd name="connsiteX2" fmla="*/ 176390 w 1500500"/>
              <a:gd name="connsiteY2" fmla="*/ 72650 h 401726"/>
              <a:gd name="connsiteX3" fmla="*/ 692921 w 1500500"/>
              <a:gd name="connsiteY3" fmla="*/ 72650 h 401726"/>
              <a:gd name="connsiteX4" fmla="*/ 1083810 w 1500500"/>
              <a:gd name="connsiteY4" fmla="*/ 149432 h 401726"/>
              <a:gd name="connsiteX5" fmla="*/ 1062869 w 1500500"/>
              <a:gd name="connsiteY5" fmla="*/ 128491 h 401726"/>
              <a:gd name="connsiteX6" fmla="*/ 1488658 w 1500500"/>
              <a:gd name="connsiteY6" fmla="*/ 393737 h 401726"/>
              <a:gd name="connsiteX7" fmla="*/ 1390936 w 1500500"/>
              <a:gd name="connsiteY7" fmla="*/ 337896 h 401726"/>
              <a:gd name="connsiteX8" fmla="*/ 1041929 w 1500500"/>
              <a:gd name="connsiteY8" fmla="*/ 128491 h 401726"/>
              <a:gd name="connsiteX9" fmla="*/ 909306 w 1500500"/>
              <a:gd name="connsiteY9" fmla="*/ 44729 h 401726"/>
              <a:gd name="connsiteX10" fmla="*/ 909306 w 1500500"/>
              <a:gd name="connsiteY10" fmla="*/ 72650 h 401726"/>
              <a:gd name="connsiteX11" fmla="*/ 511437 w 1500500"/>
              <a:gd name="connsiteY11" fmla="*/ 65670 h 401726"/>
              <a:gd name="connsiteX12" fmla="*/ 295052 w 1500500"/>
              <a:gd name="connsiteY12" fmla="*/ 44729 h 401726"/>
              <a:gd name="connsiteX13" fmla="*/ 239211 w 1500500"/>
              <a:gd name="connsiteY13" fmla="*/ 72650 h 401726"/>
              <a:gd name="connsiteX14" fmla="*/ 162429 w 1500500"/>
              <a:gd name="connsiteY14" fmla="*/ 44729 h 401726"/>
              <a:gd name="connsiteX15" fmla="*/ 15846 w 1500500"/>
              <a:gd name="connsiteY15" fmla="*/ 100571 h 401726"/>
              <a:gd name="connsiteX16" fmla="*/ 92628 w 1500500"/>
              <a:gd name="connsiteY16" fmla="*/ 100571 h 401726"/>
              <a:gd name="connsiteX17" fmla="*/ 1886 w 1500500"/>
              <a:gd name="connsiteY17" fmla="*/ 309975 h 4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0500" h="401726">
                <a:moveTo>
                  <a:pt x="1886" y="309975"/>
                </a:moveTo>
                <a:cubicBezTo>
                  <a:pt x="19336" y="294851"/>
                  <a:pt x="168246" y="49383"/>
                  <a:pt x="197330" y="9829"/>
                </a:cubicBezTo>
                <a:cubicBezTo>
                  <a:pt x="226414" y="-29725"/>
                  <a:pt x="93792" y="62180"/>
                  <a:pt x="176390" y="72650"/>
                </a:cubicBezTo>
                <a:cubicBezTo>
                  <a:pt x="258989" y="83120"/>
                  <a:pt x="541684" y="59853"/>
                  <a:pt x="692921" y="72650"/>
                </a:cubicBezTo>
                <a:cubicBezTo>
                  <a:pt x="844158" y="85447"/>
                  <a:pt x="1022152" y="140125"/>
                  <a:pt x="1083810" y="149432"/>
                </a:cubicBezTo>
                <a:cubicBezTo>
                  <a:pt x="1145468" y="158739"/>
                  <a:pt x="995394" y="87773"/>
                  <a:pt x="1062869" y="128491"/>
                </a:cubicBezTo>
                <a:cubicBezTo>
                  <a:pt x="1130344" y="169208"/>
                  <a:pt x="1433980" y="358836"/>
                  <a:pt x="1488658" y="393737"/>
                </a:cubicBezTo>
                <a:cubicBezTo>
                  <a:pt x="1543336" y="428638"/>
                  <a:pt x="1390936" y="337896"/>
                  <a:pt x="1390936" y="337896"/>
                </a:cubicBezTo>
                <a:lnTo>
                  <a:pt x="1041929" y="128491"/>
                </a:lnTo>
                <a:cubicBezTo>
                  <a:pt x="961657" y="79630"/>
                  <a:pt x="909306" y="44729"/>
                  <a:pt x="909306" y="44729"/>
                </a:cubicBezTo>
                <a:cubicBezTo>
                  <a:pt x="887202" y="35422"/>
                  <a:pt x="975617" y="69160"/>
                  <a:pt x="909306" y="72650"/>
                </a:cubicBezTo>
                <a:cubicBezTo>
                  <a:pt x="842995" y="76140"/>
                  <a:pt x="613813" y="70323"/>
                  <a:pt x="511437" y="65670"/>
                </a:cubicBezTo>
                <a:cubicBezTo>
                  <a:pt x="409061" y="61016"/>
                  <a:pt x="340423" y="43566"/>
                  <a:pt x="295052" y="44729"/>
                </a:cubicBezTo>
                <a:cubicBezTo>
                  <a:pt x="249681" y="45892"/>
                  <a:pt x="261315" y="72650"/>
                  <a:pt x="239211" y="72650"/>
                </a:cubicBezTo>
                <a:cubicBezTo>
                  <a:pt x="217107" y="72650"/>
                  <a:pt x="199656" y="40076"/>
                  <a:pt x="162429" y="44729"/>
                </a:cubicBezTo>
                <a:cubicBezTo>
                  <a:pt x="125202" y="49382"/>
                  <a:pt x="27479" y="91264"/>
                  <a:pt x="15846" y="100571"/>
                </a:cubicBezTo>
                <a:cubicBezTo>
                  <a:pt x="4213" y="109878"/>
                  <a:pt x="91465" y="71487"/>
                  <a:pt x="92628" y="100571"/>
                </a:cubicBezTo>
                <a:cubicBezTo>
                  <a:pt x="93791" y="129655"/>
                  <a:pt x="-15564" y="325099"/>
                  <a:pt x="1886" y="309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4CE3FF3A-8270-ABEE-B597-6B9157955EBE}"/>
              </a:ext>
            </a:extLst>
          </p:cNvPr>
          <p:cNvSpPr/>
          <p:nvPr/>
        </p:nvSpPr>
        <p:spPr>
          <a:xfrm>
            <a:off x="9128120" y="6673026"/>
            <a:ext cx="1866499" cy="538002"/>
          </a:xfrm>
          <a:custGeom>
            <a:avLst/>
            <a:gdLst>
              <a:gd name="connsiteX0" fmla="*/ 1920 w 1866499"/>
              <a:gd name="connsiteY0" fmla="*/ 0 h 538002"/>
              <a:gd name="connsiteX1" fmla="*/ 651074 w 1866499"/>
              <a:gd name="connsiteY1" fmla="*/ 76782 h 538002"/>
              <a:gd name="connsiteX2" fmla="*/ 588253 w 1866499"/>
              <a:gd name="connsiteY2" fmla="*/ 76782 h 538002"/>
              <a:gd name="connsiteX3" fmla="*/ 1034982 w 1866499"/>
              <a:gd name="connsiteY3" fmla="*/ 230345 h 538002"/>
              <a:gd name="connsiteX4" fmla="*/ 1000082 w 1866499"/>
              <a:gd name="connsiteY4" fmla="*/ 181484 h 538002"/>
              <a:gd name="connsiteX5" fmla="*/ 1865620 w 1866499"/>
              <a:gd name="connsiteY5" fmla="*/ 537472 h 538002"/>
              <a:gd name="connsiteX6" fmla="*/ 1153645 w 1866499"/>
              <a:gd name="connsiteY6" fmla="*/ 258266 h 538002"/>
              <a:gd name="connsiteX7" fmla="*/ 678995 w 1866499"/>
              <a:gd name="connsiteY7" fmla="*/ 118663 h 538002"/>
              <a:gd name="connsiteX8" fmla="*/ 378848 w 1866499"/>
              <a:gd name="connsiteY8" fmla="*/ 83762 h 538002"/>
              <a:gd name="connsiteX9" fmla="*/ 448649 w 1866499"/>
              <a:gd name="connsiteY9" fmla="*/ 76782 h 538002"/>
              <a:gd name="connsiteX10" fmla="*/ 1920 w 1866499"/>
              <a:gd name="connsiteY10" fmla="*/ 0 h 53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6499" h="538002">
                <a:moveTo>
                  <a:pt x="1920" y="0"/>
                </a:moveTo>
                <a:cubicBezTo>
                  <a:pt x="35657" y="0"/>
                  <a:pt x="553352" y="63985"/>
                  <a:pt x="651074" y="76782"/>
                </a:cubicBezTo>
                <a:cubicBezTo>
                  <a:pt x="748796" y="89579"/>
                  <a:pt x="524268" y="51188"/>
                  <a:pt x="588253" y="76782"/>
                </a:cubicBezTo>
                <a:cubicBezTo>
                  <a:pt x="652238" y="102376"/>
                  <a:pt x="966344" y="212895"/>
                  <a:pt x="1034982" y="230345"/>
                </a:cubicBezTo>
                <a:cubicBezTo>
                  <a:pt x="1103620" y="247795"/>
                  <a:pt x="861642" y="130296"/>
                  <a:pt x="1000082" y="181484"/>
                </a:cubicBezTo>
                <a:cubicBezTo>
                  <a:pt x="1138522" y="232672"/>
                  <a:pt x="1840026" y="524675"/>
                  <a:pt x="1865620" y="537472"/>
                </a:cubicBezTo>
                <a:cubicBezTo>
                  <a:pt x="1891214" y="550269"/>
                  <a:pt x="1351416" y="328067"/>
                  <a:pt x="1153645" y="258266"/>
                </a:cubicBezTo>
                <a:cubicBezTo>
                  <a:pt x="955874" y="188465"/>
                  <a:pt x="808128" y="147747"/>
                  <a:pt x="678995" y="118663"/>
                </a:cubicBezTo>
                <a:cubicBezTo>
                  <a:pt x="549862" y="89579"/>
                  <a:pt x="417239" y="90742"/>
                  <a:pt x="378848" y="83762"/>
                </a:cubicBezTo>
                <a:cubicBezTo>
                  <a:pt x="340457" y="76782"/>
                  <a:pt x="507980" y="89579"/>
                  <a:pt x="448649" y="76782"/>
                </a:cubicBezTo>
                <a:cubicBezTo>
                  <a:pt x="389318" y="63985"/>
                  <a:pt x="-31817" y="0"/>
                  <a:pt x="19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BC16CB84-46C6-D9BF-8250-825CDCEE727F}"/>
              </a:ext>
            </a:extLst>
          </p:cNvPr>
          <p:cNvSpPr/>
          <p:nvPr/>
        </p:nvSpPr>
        <p:spPr>
          <a:xfrm>
            <a:off x="8293021" y="6654616"/>
            <a:ext cx="153397" cy="283361"/>
          </a:xfrm>
          <a:custGeom>
            <a:avLst/>
            <a:gdLst>
              <a:gd name="connsiteX0" fmla="*/ 152479 w 153397"/>
              <a:gd name="connsiteY0" fmla="*/ 184 h 283361"/>
              <a:gd name="connsiteX1" fmla="*/ 73104 w 153397"/>
              <a:gd name="connsiteY1" fmla="*/ 85909 h 283361"/>
              <a:gd name="connsiteX2" fmla="*/ 22304 w 153397"/>
              <a:gd name="connsiteY2" fmla="*/ 219259 h 283361"/>
              <a:gd name="connsiteX3" fmla="*/ 25479 w 153397"/>
              <a:gd name="connsiteY3" fmla="*/ 279584 h 283361"/>
              <a:gd name="connsiteX4" fmla="*/ 25479 w 153397"/>
              <a:gd name="connsiteY4" fmla="*/ 251009 h 283361"/>
              <a:gd name="connsiteX5" fmla="*/ 79 w 153397"/>
              <a:gd name="connsiteY5" fmla="*/ 41459 h 283361"/>
              <a:gd name="connsiteX6" fmla="*/ 35004 w 153397"/>
              <a:gd name="connsiteY6" fmla="*/ 165284 h 283361"/>
              <a:gd name="connsiteX7" fmla="*/ 47704 w 153397"/>
              <a:gd name="connsiteY7" fmla="*/ 111309 h 283361"/>
              <a:gd name="connsiteX8" fmla="*/ 98504 w 153397"/>
              <a:gd name="connsiteY8" fmla="*/ 50984 h 283361"/>
              <a:gd name="connsiteX9" fmla="*/ 15954 w 153397"/>
              <a:gd name="connsiteY9" fmla="*/ 108134 h 283361"/>
              <a:gd name="connsiteX10" fmla="*/ 152479 w 153397"/>
              <a:gd name="connsiteY10" fmla="*/ 184 h 28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397" h="283361">
                <a:moveTo>
                  <a:pt x="152479" y="184"/>
                </a:moveTo>
                <a:cubicBezTo>
                  <a:pt x="162004" y="-3520"/>
                  <a:pt x="94800" y="49397"/>
                  <a:pt x="73104" y="85909"/>
                </a:cubicBezTo>
                <a:cubicBezTo>
                  <a:pt x="51408" y="122421"/>
                  <a:pt x="30241" y="186980"/>
                  <a:pt x="22304" y="219259"/>
                </a:cubicBezTo>
                <a:cubicBezTo>
                  <a:pt x="14367" y="251538"/>
                  <a:pt x="24950" y="274292"/>
                  <a:pt x="25479" y="279584"/>
                </a:cubicBezTo>
                <a:cubicBezTo>
                  <a:pt x="26008" y="284876"/>
                  <a:pt x="29712" y="290697"/>
                  <a:pt x="25479" y="251009"/>
                </a:cubicBezTo>
                <a:cubicBezTo>
                  <a:pt x="21246" y="211321"/>
                  <a:pt x="-1508" y="55746"/>
                  <a:pt x="79" y="41459"/>
                </a:cubicBezTo>
                <a:cubicBezTo>
                  <a:pt x="1666" y="27172"/>
                  <a:pt x="27066" y="153642"/>
                  <a:pt x="35004" y="165284"/>
                </a:cubicBezTo>
                <a:cubicBezTo>
                  <a:pt x="42941" y="176926"/>
                  <a:pt x="37121" y="130359"/>
                  <a:pt x="47704" y="111309"/>
                </a:cubicBezTo>
                <a:cubicBezTo>
                  <a:pt x="58287" y="92259"/>
                  <a:pt x="103796" y="51513"/>
                  <a:pt x="98504" y="50984"/>
                </a:cubicBezTo>
                <a:cubicBezTo>
                  <a:pt x="93212" y="50455"/>
                  <a:pt x="12250" y="112896"/>
                  <a:pt x="15954" y="108134"/>
                </a:cubicBezTo>
                <a:cubicBezTo>
                  <a:pt x="19658" y="103372"/>
                  <a:pt x="142954" y="3888"/>
                  <a:pt x="152479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C35D8221-E1CC-E124-4B4B-BCBE46C91DB4}"/>
              </a:ext>
            </a:extLst>
          </p:cNvPr>
          <p:cNvSpPr/>
          <p:nvPr/>
        </p:nvSpPr>
        <p:spPr>
          <a:xfrm>
            <a:off x="8336144" y="6632060"/>
            <a:ext cx="880993" cy="96308"/>
          </a:xfrm>
          <a:custGeom>
            <a:avLst/>
            <a:gdLst>
              <a:gd name="connsiteX0" fmla="*/ 7756 w 880993"/>
              <a:gd name="connsiteY0" fmla="*/ 95765 h 96308"/>
              <a:gd name="connsiteX1" fmla="*/ 604656 w 880993"/>
              <a:gd name="connsiteY1" fmla="*/ 25915 h 96308"/>
              <a:gd name="connsiteX2" fmla="*/ 480831 w 880993"/>
              <a:gd name="connsiteY2" fmla="*/ 64015 h 96308"/>
              <a:gd name="connsiteX3" fmla="*/ 880881 w 880993"/>
              <a:gd name="connsiteY3" fmla="*/ 51315 h 96308"/>
              <a:gd name="connsiteX4" fmla="*/ 436381 w 880993"/>
              <a:gd name="connsiteY4" fmla="*/ 76715 h 96308"/>
              <a:gd name="connsiteX5" fmla="*/ 490356 w 880993"/>
              <a:gd name="connsiteY5" fmla="*/ 60840 h 96308"/>
              <a:gd name="connsiteX6" fmla="*/ 388756 w 880993"/>
              <a:gd name="connsiteY6" fmla="*/ 60840 h 96308"/>
              <a:gd name="connsiteX7" fmla="*/ 541156 w 880993"/>
              <a:gd name="connsiteY7" fmla="*/ 515 h 96308"/>
              <a:gd name="connsiteX8" fmla="*/ 423681 w 880993"/>
              <a:gd name="connsiteY8" fmla="*/ 32265 h 96308"/>
              <a:gd name="connsiteX9" fmla="*/ 156981 w 880993"/>
              <a:gd name="connsiteY9" fmla="*/ 41790 h 96308"/>
              <a:gd name="connsiteX10" fmla="*/ 258581 w 880993"/>
              <a:gd name="connsiteY10" fmla="*/ 57665 h 96308"/>
              <a:gd name="connsiteX11" fmla="*/ 7756 w 880993"/>
              <a:gd name="connsiteY11" fmla="*/ 95765 h 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993" h="96308">
                <a:moveTo>
                  <a:pt x="7756" y="95765"/>
                </a:moveTo>
                <a:cubicBezTo>
                  <a:pt x="65435" y="90473"/>
                  <a:pt x="525810" y="31207"/>
                  <a:pt x="604656" y="25915"/>
                </a:cubicBezTo>
                <a:cubicBezTo>
                  <a:pt x="683502" y="20623"/>
                  <a:pt x="434794" y="59782"/>
                  <a:pt x="480831" y="64015"/>
                </a:cubicBezTo>
                <a:cubicBezTo>
                  <a:pt x="526869" y="68248"/>
                  <a:pt x="888289" y="49198"/>
                  <a:pt x="880881" y="51315"/>
                </a:cubicBezTo>
                <a:cubicBezTo>
                  <a:pt x="873473" y="53432"/>
                  <a:pt x="501468" y="75128"/>
                  <a:pt x="436381" y="76715"/>
                </a:cubicBezTo>
                <a:cubicBezTo>
                  <a:pt x="371294" y="78302"/>
                  <a:pt x="498293" y="63486"/>
                  <a:pt x="490356" y="60840"/>
                </a:cubicBezTo>
                <a:cubicBezTo>
                  <a:pt x="482419" y="58194"/>
                  <a:pt x="380289" y="70894"/>
                  <a:pt x="388756" y="60840"/>
                </a:cubicBezTo>
                <a:cubicBezTo>
                  <a:pt x="397223" y="50786"/>
                  <a:pt x="535335" y="5277"/>
                  <a:pt x="541156" y="515"/>
                </a:cubicBezTo>
                <a:cubicBezTo>
                  <a:pt x="546977" y="-4247"/>
                  <a:pt x="487710" y="25386"/>
                  <a:pt x="423681" y="32265"/>
                </a:cubicBezTo>
                <a:cubicBezTo>
                  <a:pt x="359652" y="39144"/>
                  <a:pt x="184498" y="37557"/>
                  <a:pt x="156981" y="41790"/>
                </a:cubicBezTo>
                <a:cubicBezTo>
                  <a:pt x="129464" y="46023"/>
                  <a:pt x="285039" y="49198"/>
                  <a:pt x="258581" y="57665"/>
                </a:cubicBezTo>
                <a:cubicBezTo>
                  <a:pt x="232123" y="66132"/>
                  <a:pt x="-49923" y="101057"/>
                  <a:pt x="7756" y="95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E078D840-5346-EA40-891A-E41754C3466E}"/>
              </a:ext>
            </a:extLst>
          </p:cNvPr>
          <p:cNvSpPr/>
          <p:nvPr/>
        </p:nvSpPr>
        <p:spPr>
          <a:xfrm>
            <a:off x="8775481" y="6754536"/>
            <a:ext cx="636540" cy="99975"/>
          </a:xfrm>
          <a:custGeom>
            <a:avLst/>
            <a:gdLst>
              <a:gd name="connsiteX0" fmla="*/ 12919 w 636540"/>
              <a:gd name="connsiteY0" fmla="*/ 1864 h 99975"/>
              <a:gd name="connsiteX1" fmla="*/ 606644 w 636540"/>
              <a:gd name="connsiteY1" fmla="*/ 97114 h 99975"/>
              <a:gd name="connsiteX2" fmla="*/ 514569 w 636540"/>
              <a:gd name="connsiteY2" fmla="*/ 71714 h 99975"/>
              <a:gd name="connsiteX3" fmla="*/ 222469 w 636540"/>
              <a:gd name="connsiteY3" fmla="*/ 36789 h 99975"/>
              <a:gd name="connsiteX4" fmla="*/ 12919 w 636540"/>
              <a:gd name="connsiteY4" fmla="*/ 1864 h 9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40" h="99975">
                <a:moveTo>
                  <a:pt x="12919" y="1864"/>
                </a:moveTo>
                <a:lnTo>
                  <a:pt x="606644" y="97114"/>
                </a:lnTo>
                <a:cubicBezTo>
                  <a:pt x="690252" y="108756"/>
                  <a:pt x="578598" y="81768"/>
                  <a:pt x="514569" y="71714"/>
                </a:cubicBezTo>
                <a:cubicBezTo>
                  <a:pt x="450540" y="61660"/>
                  <a:pt x="305548" y="48431"/>
                  <a:pt x="222469" y="36789"/>
                </a:cubicBezTo>
                <a:cubicBezTo>
                  <a:pt x="139390" y="25147"/>
                  <a:pt x="-51110" y="-8190"/>
                  <a:pt x="12919" y="1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4705D32F-A311-CA18-1E8A-2559CEE062E4}"/>
              </a:ext>
            </a:extLst>
          </p:cNvPr>
          <p:cNvSpPr/>
          <p:nvPr/>
        </p:nvSpPr>
        <p:spPr>
          <a:xfrm>
            <a:off x="9411595" y="6915150"/>
            <a:ext cx="845869" cy="69985"/>
          </a:xfrm>
          <a:custGeom>
            <a:avLst/>
            <a:gdLst>
              <a:gd name="connsiteX0" fmla="*/ 8630 w 845869"/>
              <a:gd name="connsiteY0" fmla="*/ 69850 h 69985"/>
              <a:gd name="connsiteX1" fmla="*/ 808730 w 845869"/>
              <a:gd name="connsiteY1" fmla="*/ 44450 h 69985"/>
              <a:gd name="connsiteX2" fmla="*/ 716655 w 845869"/>
              <a:gd name="connsiteY2" fmla="*/ 44450 h 69985"/>
              <a:gd name="connsiteX3" fmla="*/ 748405 w 845869"/>
              <a:gd name="connsiteY3" fmla="*/ 69850 h 69985"/>
              <a:gd name="connsiteX4" fmla="*/ 634105 w 845869"/>
              <a:gd name="connsiteY4" fmla="*/ 31750 h 69985"/>
              <a:gd name="connsiteX5" fmla="*/ 830955 w 845869"/>
              <a:gd name="connsiteY5" fmla="*/ 19050 h 69985"/>
              <a:gd name="connsiteX6" fmla="*/ 535680 w 845869"/>
              <a:gd name="connsiteY6" fmla="*/ 41275 h 69985"/>
              <a:gd name="connsiteX7" fmla="*/ 141980 w 845869"/>
              <a:gd name="connsiteY7" fmla="*/ 0 h 69985"/>
              <a:gd name="connsiteX8" fmla="*/ 370580 w 845869"/>
              <a:gd name="connsiteY8" fmla="*/ 41275 h 69985"/>
              <a:gd name="connsiteX9" fmla="*/ 8630 w 845869"/>
              <a:gd name="connsiteY9" fmla="*/ 69850 h 6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5869" h="69985">
                <a:moveTo>
                  <a:pt x="8630" y="69850"/>
                </a:moveTo>
                <a:cubicBezTo>
                  <a:pt x="81655" y="70379"/>
                  <a:pt x="690726" y="48683"/>
                  <a:pt x="808730" y="44450"/>
                </a:cubicBezTo>
                <a:cubicBezTo>
                  <a:pt x="926734" y="40217"/>
                  <a:pt x="726709" y="40217"/>
                  <a:pt x="716655" y="44450"/>
                </a:cubicBezTo>
                <a:cubicBezTo>
                  <a:pt x="706601" y="48683"/>
                  <a:pt x="762163" y="71967"/>
                  <a:pt x="748405" y="69850"/>
                </a:cubicBezTo>
                <a:cubicBezTo>
                  <a:pt x="734647" y="67733"/>
                  <a:pt x="620347" y="40217"/>
                  <a:pt x="634105" y="31750"/>
                </a:cubicBezTo>
                <a:cubicBezTo>
                  <a:pt x="647863" y="23283"/>
                  <a:pt x="847359" y="17463"/>
                  <a:pt x="830955" y="19050"/>
                </a:cubicBezTo>
                <a:cubicBezTo>
                  <a:pt x="814551" y="20637"/>
                  <a:pt x="650509" y="44450"/>
                  <a:pt x="535680" y="41275"/>
                </a:cubicBezTo>
                <a:cubicBezTo>
                  <a:pt x="420851" y="38100"/>
                  <a:pt x="169497" y="0"/>
                  <a:pt x="141980" y="0"/>
                </a:cubicBezTo>
                <a:cubicBezTo>
                  <a:pt x="114463" y="0"/>
                  <a:pt x="391747" y="29104"/>
                  <a:pt x="370580" y="41275"/>
                </a:cubicBezTo>
                <a:cubicBezTo>
                  <a:pt x="349413" y="53446"/>
                  <a:pt x="-64395" y="69321"/>
                  <a:pt x="8630" y="6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C222131C-B5D5-510B-A240-2FCA1A3A1B82}"/>
              </a:ext>
            </a:extLst>
          </p:cNvPr>
          <p:cNvSpPr/>
          <p:nvPr/>
        </p:nvSpPr>
        <p:spPr>
          <a:xfrm>
            <a:off x="9725025" y="7210778"/>
            <a:ext cx="845869" cy="140008"/>
          </a:xfrm>
          <a:custGeom>
            <a:avLst/>
            <a:gdLst>
              <a:gd name="connsiteX0" fmla="*/ 0 w 845869"/>
              <a:gd name="connsiteY0" fmla="*/ 9172 h 140008"/>
              <a:gd name="connsiteX1" fmla="*/ 539750 w 845869"/>
              <a:gd name="connsiteY1" fmla="*/ 31397 h 140008"/>
              <a:gd name="connsiteX2" fmla="*/ 501650 w 845869"/>
              <a:gd name="connsiteY2" fmla="*/ 72672 h 140008"/>
              <a:gd name="connsiteX3" fmla="*/ 638175 w 845869"/>
              <a:gd name="connsiteY3" fmla="*/ 37747 h 140008"/>
              <a:gd name="connsiteX4" fmla="*/ 720725 w 845869"/>
              <a:gd name="connsiteY4" fmla="*/ 69497 h 140008"/>
              <a:gd name="connsiteX5" fmla="*/ 698500 w 845869"/>
              <a:gd name="connsiteY5" fmla="*/ 40922 h 140008"/>
              <a:gd name="connsiteX6" fmla="*/ 844550 w 845869"/>
              <a:gd name="connsiteY6" fmla="*/ 139347 h 140008"/>
              <a:gd name="connsiteX7" fmla="*/ 765175 w 845869"/>
              <a:gd name="connsiteY7" fmla="*/ 82197 h 140008"/>
              <a:gd name="connsiteX8" fmla="*/ 673100 w 845869"/>
              <a:gd name="connsiteY8" fmla="*/ 47272 h 140008"/>
              <a:gd name="connsiteX9" fmla="*/ 520700 w 845869"/>
              <a:gd name="connsiteY9" fmla="*/ 120297 h 140008"/>
              <a:gd name="connsiteX10" fmla="*/ 612775 w 845869"/>
              <a:gd name="connsiteY10" fmla="*/ 50447 h 140008"/>
              <a:gd name="connsiteX11" fmla="*/ 546100 w 845869"/>
              <a:gd name="connsiteY11" fmla="*/ 44097 h 140008"/>
              <a:gd name="connsiteX12" fmla="*/ 327025 w 845869"/>
              <a:gd name="connsiteY12" fmla="*/ 69497 h 140008"/>
              <a:gd name="connsiteX13" fmla="*/ 419100 w 845869"/>
              <a:gd name="connsiteY13" fmla="*/ 40922 h 140008"/>
              <a:gd name="connsiteX14" fmla="*/ 358775 w 845869"/>
              <a:gd name="connsiteY14" fmla="*/ 2822 h 140008"/>
              <a:gd name="connsiteX15" fmla="*/ 390525 w 845869"/>
              <a:gd name="connsiteY15" fmla="*/ 2822 h 140008"/>
              <a:gd name="connsiteX16" fmla="*/ 0 w 845869"/>
              <a:gd name="connsiteY16" fmla="*/ 9172 h 14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5869" h="140008">
                <a:moveTo>
                  <a:pt x="0" y="9172"/>
                </a:moveTo>
                <a:cubicBezTo>
                  <a:pt x="228071" y="14993"/>
                  <a:pt x="456142" y="20814"/>
                  <a:pt x="539750" y="31397"/>
                </a:cubicBezTo>
                <a:cubicBezTo>
                  <a:pt x="623358" y="41980"/>
                  <a:pt x="485246" y="71614"/>
                  <a:pt x="501650" y="72672"/>
                </a:cubicBezTo>
                <a:cubicBezTo>
                  <a:pt x="518054" y="73730"/>
                  <a:pt x="601663" y="38276"/>
                  <a:pt x="638175" y="37747"/>
                </a:cubicBezTo>
                <a:cubicBezTo>
                  <a:pt x="674687" y="37218"/>
                  <a:pt x="710671" y="68968"/>
                  <a:pt x="720725" y="69497"/>
                </a:cubicBezTo>
                <a:cubicBezTo>
                  <a:pt x="730779" y="70026"/>
                  <a:pt x="677863" y="29280"/>
                  <a:pt x="698500" y="40922"/>
                </a:cubicBezTo>
                <a:cubicBezTo>
                  <a:pt x="719137" y="52564"/>
                  <a:pt x="833438" y="132468"/>
                  <a:pt x="844550" y="139347"/>
                </a:cubicBezTo>
                <a:cubicBezTo>
                  <a:pt x="855662" y="146226"/>
                  <a:pt x="793750" y="97543"/>
                  <a:pt x="765175" y="82197"/>
                </a:cubicBezTo>
                <a:cubicBezTo>
                  <a:pt x="736600" y="66851"/>
                  <a:pt x="713846" y="40922"/>
                  <a:pt x="673100" y="47272"/>
                </a:cubicBezTo>
                <a:cubicBezTo>
                  <a:pt x="632354" y="53622"/>
                  <a:pt x="530754" y="119768"/>
                  <a:pt x="520700" y="120297"/>
                </a:cubicBezTo>
                <a:cubicBezTo>
                  <a:pt x="510646" y="120826"/>
                  <a:pt x="608542" y="63147"/>
                  <a:pt x="612775" y="50447"/>
                </a:cubicBezTo>
                <a:cubicBezTo>
                  <a:pt x="617008" y="37747"/>
                  <a:pt x="593725" y="40922"/>
                  <a:pt x="546100" y="44097"/>
                </a:cubicBezTo>
                <a:cubicBezTo>
                  <a:pt x="498475" y="47272"/>
                  <a:pt x="348192" y="70026"/>
                  <a:pt x="327025" y="69497"/>
                </a:cubicBezTo>
                <a:cubicBezTo>
                  <a:pt x="305858" y="68968"/>
                  <a:pt x="413808" y="52035"/>
                  <a:pt x="419100" y="40922"/>
                </a:cubicBezTo>
                <a:cubicBezTo>
                  <a:pt x="424392" y="29810"/>
                  <a:pt x="363537" y="9172"/>
                  <a:pt x="358775" y="2822"/>
                </a:cubicBezTo>
                <a:cubicBezTo>
                  <a:pt x="354013" y="-3528"/>
                  <a:pt x="390525" y="2822"/>
                  <a:pt x="390525" y="2822"/>
                </a:cubicBezTo>
                <a:lnTo>
                  <a:pt x="0" y="91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5565368C-CB59-B002-D930-B3FF7615BD28}"/>
              </a:ext>
            </a:extLst>
          </p:cNvPr>
          <p:cNvSpPr/>
          <p:nvPr/>
        </p:nvSpPr>
        <p:spPr>
          <a:xfrm>
            <a:off x="9950620" y="7619964"/>
            <a:ext cx="153002" cy="496185"/>
          </a:xfrm>
          <a:custGeom>
            <a:avLst/>
            <a:gdLst>
              <a:gd name="connsiteX0" fmla="*/ 53805 w 153002"/>
              <a:gd name="connsiteY0" fmla="*/ 190536 h 496185"/>
              <a:gd name="connsiteX1" fmla="*/ 69680 w 153002"/>
              <a:gd name="connsiteY1" fmla="*/ 273086 h 496185"/>
              <a:gd name="connsiteX2" fmla="*/ 28405 w 153002"/>
              <a:gd name="connsiteY2" fmla="*/ 368336 h 496185"/>
              <a:gd name="connsiteX3" fmla="*/ 50630 w 153002"/>
              <a:gd name="connsiteY3" fmla="*/ 355636 h 496185"/>
              <a:gd name="connsiteX4" fmla="*/ 41105 w 153002"/>
              <a:gd name="connsiteY4" fmla="*/ 403261 h 496185"/>
              <a:gd name="connsiteX5" fmla="*/ 63330 w 153002"/>
              <a:gd name="connsiteY5" fmla="*/ 469936 h 496185"/>
              <a:gd name="connsiteX6" fmla="*/ 53805 w 153002"/>
              <a:gd name="connsiteY6" fmla="*/ 492161 h 496185"/>
              <a:gd name="connsiteX7" fmla="*/ 107780 w 153002"/>
              <a:gd name="connsiteY7" fmla="*/ 393736 h 496185"/>
              <a:gd name="connsiteX8" fmla="*/ 152230 w 153002"/>
              <a:gd name="connsiteY8" fmla="*/ 311186 h 496185"/>
              <a:gd name="connsiteX9" fmla="*/ 69680 w 153002"/>
              <a:gd name="connsiteY9" fmla="*/ 431836 h 496185"/>
              <a:gd name="connsiteX10" fmla="*/ 50630 w 153002"/>
              <a:gd name="connsiteY10" fmla="*/ 368336 h 496185"/>
              <a:gd name="connsiteX11" fmla="*/ 22055 w 153002"/>
              <a:gd name="connsiteY11" fmla="*/ 336586 h 496185"/>
              <a:gd name="connsiteX12" fmla="*/ 12530 w 153002"/>
              <a:gd name="connsiteY12" fmla="*/ 36 h 496185"/>
              <a:gd name="connsiteX13" fmla="*/ 3005 w 153002"/>
              <a:gd name="connsiteY13" fmla="*/ 358811 h 496185"/>
              <a:gd name="connsiteX14" fmla="*/ 69680 w 153002"/>
              <a:gd name="connsiteY14" fmla="*/ 285786 h 496185"/>
              <a:gd name="connsiteX15" fmla="*/ 53805 w 153002"/>
              <a:gd name="connsiteY15" fmla="*/ 190536 h 49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002" h="496185">
                <a:moveTo>
                  <a:pt x="53805" y="190536"/>
                </a:moveTo>
                <a:cubicBezTo>
                  <a:pt x="53805" y="188419"/>
                  <a:pt x="73913" y="243453"/>
                  <a:pt x="69680" y="273086"/>
                </a:cubicBezTo>
                <a:cubicBezTo>
                  <a:pt x="65447" y="302719"/>
                  <a:pt x="31580" y="354578"/>
                  <a:pt x="28405" y="368336"/>
                </a:cubicBezTo>
                <a:cubicBezTo>
                  <a:pt x="25230" y="382094"/>
                  <a:pt x="48513" y="349815"/>
                  <a:pt x="50630" y="355636"/>
                </a:cubicBezTo>
                <a:cubicBezTo>
                  <a:pt x="52747" y="361457"/>
                  <a:pt x="38988" y="384211"/>
                  <a:pt x="41105" y="403261"/>
                </a:cubicBezTo>
                <a:cubicBezTo>
                  <a:pt x="43222" y="422311"/>
                  <a:pt x="61213" y="455119"/>
                  <a:pt x="63330" y="469936"/>
                </a:cubicBezTo>
                <a:cubicBezTo>
                  <a:pt x="65447" y="484753"/>
                  <a:pt x="46397" y="504861"/>
                  <a:pt x="53805" y="492161"/>
                </a:cubicBezTo>
                <a:cubicBezTo>
                  <a:pt x="61213" y="479461"/>
                  <a:pt x="91376" y="423898"/>
                  <a:pt x="107780" y="393736"/>
                </a:cubicBezTo>
                <a:cubicBezTo>
                  <a:pt x="124184" y="363574"/>
                  <a:pt x="158580" y="304836"/>
                  <a:pt x="152230" y="311186"/>
                </a:cubicBezTo>
                <a:cubicBezTo>
                  <a:pt x="145880" y="317536"/>
                  <a:pt x="86613" y="422311"/>
                  <a:pt x="69680" y="431836"/>
                </a:cubicBezTo>
                <a:cubicBezTo>
                  <a:pt x="52747" y="441361"/>
                  <a:pt x="58567" y="384211"/>
                  <a:pt x="50630" y="368336"/>
                </a:cubicBezTo>
                <a:cubicBezTo>
                  <a:pt x="42693" y="352461"/>
                  <a:pt x="28405" y="397969"/>
                  <a:pt x="22055" y="336586"/>
                </a:cubicBezTo>
                <a:cubicBezTo>
                  <a:pt x="15705" y="275203"/>
                  <a:pt x="15705" y="-3668"/>
                  <a:pt x="12530" y="36"/>
                </a:cubicBezTo>
                <a:cubicBezTo>
                  <a:pt x="9355" y="3740"/>
                  <a:pt x="-6520" y="311186"/>
                  <a:pt x="3005" y="358811"/>
                </a:cubicBezTo>
                <a:cubicBezTo>
                  <a:pt x="12530" y="406436"/>
                  <a:pt x="59626" y="308011"/>
                  <a:pt x="69680" y="285786"/>
                </a:cubicBezTo>
                <a:cubicBezTo>
                  <a:pt x="79734" y="263561"/>
                  <a:pt x="53805" y="192653"/>
                  <a:pt x="53805" y="190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476AF4E7-57CF-B4A5-FC1E-236CFC4E7479}"/>
              </a:ext>
            </a:extLst>
          </p:cNvPr>
          <p:cNvSpPr/>
          <p:nvPr/>
        </p:nvSpPr>
        <p:spPr>
          <a:xfrm>
            <a:off x="9819005" y="7210164"/>
            <a:ext cx="614045" cy="215220"/>
          </a:xfrm>
          <a:custGeom>
            <a:avLst/>
            <a:gdLst>
              <a:gd name="connsiteX0" fmla="*/ 67945 w 614045"/>
              <a:gd name="connsiteY0" fmla="*/ 261 h 215220"/>
              <a:gd name="connsiteX1" fmla="*/ 1270 w 614045"/>
              <a:gd name="connsiteY1" fmla="*/ 174886 h 215220"/>
              <a:gd name="connsiteX2" fmla="*/ 33020 w 614045"/>
              <a:gd name="connsiteY2" fmla="*/ 136786 h 215220"/>
              <a:gd name="connsiteX3" fmla="*/ 137795 w 614045"/>
              <a:gd name="connsiteY3" fmla="*/ 209811 h 215220"/>
              <a:gd name="connsiteX4" fmla="*/ 99695 w 614045"/>
              <a:gd name="connsiteY4" fmla="*/ 209811 h 215220"/>
              <a:gd name="connsiteX5" fmla="*/ 572770 w 614045"/>
              <a:gd name="connsiteY5" fmla="*/ 193936 h 215220"/>
              <a:gd name="connsiteX6" fmla="*/ 191770 w 614045"/>
              <a:gd name="connsiteY6" fmla="*/ 197111 h 215220"/>
              <a:gd name="connsiteX7" fmla="*/ 121920 w 614045"/>
              <a:gd name="connsiteY7" fmla="*/ 187586 h 215220"/>
              <a:gd name="connsiteX8" fmla="*/ 137795 w 614045"/>
              <a:gd name="connsiteY8" fmla="*/ 139961 h 215220"/>
              <a:gd name="connsiteX9" fmla="*/ 125095 w 614045"/>
              <a:gd name="connsiteY9" fmla="*/ 130436 h 215220"/>
              <a:gd name="connsiteX10" fmla="*/ 614045 w 614045"/>
              <a:gd name="connsiteY10" fmla="*/ 136786 h 215220"/>
              <a:gd name="connsiteX11" fmla="*/ 106045 w 614045"/>
              <a:gd name="connsiteY11" fmla="*/ 120911 h 215220"/>
              <a:gd name="connsiteX12" fmla="*/ 140970 w 614045"/>
              <a:gd name="connsiteY12" fmla="*/ 159011 h 215220"/>
              <a:gd name="connsiteX13" fmla="*/ 39370 w 614045"/>
              <a:gd name="connsiteY13" fmla="*/ 143136 h 215220"/>
              <a:gd name="connsiteX14" fmla="*/ 1270 w 614045"/>
              <a:gd name="connsiteY14" fmla="*/ 82811 h 215220"/>
              <a:gd name="connsiteX15" fmla="*/ 13970 w 614045"/>
              <a:gd name="connsiteY15" fmla="*/ 133611 h 215220"/>
              <a:gd name="connsiteX16" fmla="*/ 67945 w 614045"/>
              <a:gd name="connsiteY16" fmla="*/ 261 h 2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4045" h="215220">
                <a:moveTo>
                  <a:pt x="67945" y="261"/>
                </a:moveTo>
                <a:cubicBezTo>
                  <a:pt x="65828" y="7140"/>
                  <a:pt x="7091" y="152132"/>
                  <a:pt x="1270" y="174886"/>
                </a:cubicBezTo>
                <a:cubicBezTo>
                  <a:pt x="-4551" y="197640"/>
                  <a:pt x="10266" y="130965"/>
                  <a:pt x="33020" y="136786"/>
                </a:cubicBezTo>
                <a:cubicBezTo>
                  <a:pt x="55774" y="142607"/>
                  <a:pt x="126682" y="197640"/>
                  <a:pt x="137795" y="209811"/>
                </a:cubicBezTo>
                <a:cubicBezTo>
                  <a:pt x="148908" y="221982"/>
                  <a:pt x="99695" y="209811"/>
                  <a:pt x="99695" y="209811"/>
                </a:cubicBezTo>
                <a:lnTo>
                  <a:pt x="572770" y="193936"/>
                </a:lnTo>
                <a:cubicBezTo>
                  <a:pt x="588116" y="191819"/>
                  <a:pt x="266912" y="198169"/>
                  <a:pt x="191770" y="197111"/>
                </a:cubicBezTo>
                <a:cubicBezTo>
                  <a:pt x="116628" y="196053"/>
                  <a:pt x="130916" y="197111"/>
                  <a:pt x="121920" y="187586"/>
                </a:cubicBezTo>
                <a:cubicBezTo>
                  <a:pt x="112924" y="178061"/>
                  <a:pt x="137795" y="139961"/>
                  <a:pt x="137795" y="139961"/>
                </a:cubicBezTo>
                <a:cubicBezTo>
                  <a:pt x="138324" y="130436"/>
                  <a:pt x="125095" y="130436"/>
                  <a:pt x="125095" y="130436"/>
                </a:cubicBezTo>
                <a:lnTo>
                  <a:pt x="614045" y="136786"/>
                </a:lnTo>
                <a:cubicBezTo>
                  <a:pt x="610870" y="135199"/>
                  <a:pt x="184891" y="117207"/>
                  <a:pt x="106045" y="120911"/>
                </a:cubicBezTo>
                <a:cubicBezTo>
                  <a:pt x="27199" y="124615"/>
                  <a:pt x="152082" y="155307"/>
                  <a:pt x="140970" y="159011"/>
                </a:cubicBezTo>
                <a:cubicBezTo>
                  <a:pt x="129858" y="162715"/>
                  <a:pt x="62653" y="155836"/>
                  <a:pt x="39370" y="143136"/>
                </a:cubicBezTo>
                <a:cubicBezTo>
                  <a:pt x="16087" y="130436"/>
                  <a:pt x="5503" y="84398"/>
                  <a:pt x="1270" y="82811"/>
                </a:cubicBezTo>
                <a:cubicBezTo>
                  <a:pt x="-2963" y="81224"/>
                  <a:pt x="3916" y="142607"/>
                  <a:pt x="13970" y="133611"/>
                </a:cubicBezTo>
                <a:cubicBezTo>
                  <a:pt x="24024" y="124615"/>
                  <a:pt x="70062" y="-6618"/>
                  <a:pt x="67945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22F6CAE-6883-129B-7B45-B9427E7364B8}"/>
              </a:ext>
            </a:extLst>
          </p:cNvPr>
          <p:cNvSpPr/>
          <p:nvPr/>
        </p:nvSpPr>
        <p:spPr>
          <a:xfrm>
            <a:off x="9936943" y="7989954"/>
            <a:ext cx="956503" cy="360319"/>
          </a:xfrm>
          <a:custGeom>
            <a:avLst/>
            <a:gdLst>
              <a:gd name="connsiteX0" fmla="*/ 807 w 956503"/>
              <a:gd name="connsiteY0" fmla="*/ 115821 h 360319"/>
              <a:gd name="connsiteX1" fmla="*/ 324657 w 956503"/>
              <a:gd name="connsiteY1" fmla="*/ 1521 h 360319"/>
              <a:gd name="connsiteX2" fmla="*/ 213532 w 956503"/>
              <a:gd name="connsiteY2" fmla="*/ 52321 h 360319"/>
              <a:gd name="connsiteX3" fmla="*/ 137332 w 956503"/>
              <a:gd name="connsiteY3" fmla="*/ 84071 h 360319"/>
              <a:gd name="connsiteX4" fmla="*/ 492932 w 956503"/>
              <a:gd name="connsiteY4" fmla="*/ 160271 h 360319"/>
              <a:gd name="connsiteX5" fmla="*/ 410382 w 956503"/>
              <a:gd name="connsiteY5" fmla="*/ 138046 h 360319"/>
              <a:gd name="connsiteX6" fmla="*/ 607232 w 956503"/>
              <a:gd name="connsiteY6" fmla="*/ 217421 h 360319"/>
              <a:gd name="connsiteX7" fmla="*/ 492932 w 956503"/>
              <a:gd name="connsiteY7" fmla="*/ 115821 h 360319"/>
              <a:gd name="connsiteX8" fmla="*/ 743757 w 956503"/>
              <a:gd name="connsiteY8" fmla="*/ 268221 h 360319"/>
              <a:gd name="connsiteX9" fmla="*/ 677082 w 956503"/>
              <a:gd name="connsiteY9" fmla="*/ 207896 h 360319"/>
              <a:gd name="connsiteX10" fmla="*/ 956482 w 956503"/>
              <a:gd name="connsiteY10" fmla="*/ 360296 h 360319"/>
              <a:gd name="connsiteX11" fmla="*/ 661207 w 956503"/>
              <a:gd name="connsiteY11" fmla="*/ 220596 h 360319"/>
              <a:gd name="connsiteX12" fmla="*/ 286557 w 956503"/>
              <a:gd name="connsiteY12" fmla="*/ 42796 h 360319"/>
              <a:gd name="connsiteX13" fmla="*/ 372282 w 956503"/>
              <a:gd name="connsiteY13" fmla="*/ 109471 h 360319"/>
              <a:gd name="connsiteX14" fmla="*/ 140507 w 956503"/>
              <a:gd name="connsiteY14" fmla="*/ 77721 h 360319"/>
              <a:gd name="connsiteX15" fmla="*/ 229407 w 956503"/>
              <a:gd name="connsiteY15" fmla="*/ 11046 h 360319"/>
              <a:gd name="connsiteX16" fmla="*/ 807 w 956503"/>
              <a:gd name="connsiteY16" fmla="*/ 115821 h 36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6503" h="360319">
                <a:moveTo>
                  <a:pt x="807" y="115821"/>
                </a:moveTo>
                <a:cubicBezTo>
                  <a:pt x="16682" y="114233"/>
                  <a:pt x="289203" y="12104"/>
                  <a:pt x="324657" y="1521"/>
                </a:cubicBezTo>
                <a:cubicBezTo>
                  <a:pt x="360111" y="-9062"/>
                  <a:pt x="244753" y="38563"/>
                  <a:pt x="213532" y="52321"/>
                </a:cubicBezTo>
                <a:cubicBezTo>
                  <a:pt x="182311" y="66079"/>
                  <a:pt x="90765" y="66079"/>
                  <a:pt x="137332" y="84071"/>
                </a:cubicBezTo>
                <a:cubicBezTo>
                  <a:pt x="183899" y="102063"/>
                  <a:pt x="447424" y="151275"/>
                  <a:pt x="492932" y="160271"/>
                </a:cubicBezTo>
                <a:cubicBezTo>
                  <a:pt x="538440" y="169267"/>
                  <a:pt x="391332" y="128521"/>
                  <a:pt x="410382" y="138046"/>
                </a:cubicBezTo>
                <a:cubicBezTo>
                  <a:pt x="429432" y="147571"/>
                  <a:pt x="593474" y="221125"/>
                  <a:pt x="607232" y="217421"/>
                </a:cubicBezTo>
                <a:cubicBezTo>
                  <a:pt x="620990" y="213717"/>
                  <a:pt x="470178" y="107354"/>
                  <a:pt x="492932" y="115821"/>
                </a:cubicBezTo>
                <a:cubicBezTo>
                  <a:pt x="515686" y="124288"/>
                  <a:pt x="713065" y="252875"/>
                  <a:pt x="743757" y="268221"/>
                </a:cubicBezTo>
                <a:cubicBezTo>
                  <a:pt x="774449" y="283567"/>
                  <a:pt x="641628" y="192550"/>
                  <a:pt x="677082" y="207896"/>
                </a:cubicBezTo>
                <a:cubicBezTo>
                  <a:pt x="712536" y="223242"/>
                  <a:pt x="959128" y="358179"/>
                  <a:pt x="956482" y="360296"/>
                </a:cubicBezTo>
                <a:cubicBezTo>
                  <a:pt x="953836" y="362413"/>
                  <a:pt x="661207" y="220596"/>
                  <a:pt x="661207" y="220596"/>
                </a:cubicBezTo>
                <a:cubicBezTo>
                  <a:pt x="549553" y="167679"/>
                  <a:pt x="334711" y="61317"/>
                  <a:pt x="286557" y="42796"/>
                </a:cubicBezTo>
                <a:cubicBezTo>
                  <a:pt x="238403" y="24275"/>
                  <a:pt x="396624" y="103650"/>
                  <a:pt x="372282" y="109471"/>
                </a:cubicBezTo>
                <a:cubicBezTo>
                  <a:pt x="347940" y="115292"/>
                  <a:pt x="164319" y="94125"/>
                  <a:pt x="140507" y="77721"/>
                </a:cubicBezTo>
                <a:cubicBezTo>
                  <a:pt x="116695" y="61317"/>
                  <a:pt x="250574" y="6284"/>
                  <a:pt x="229407" y="11046"/>
                </a:cubicBezTo>
                <a:cubicBezTo>
                  <a:pt x="208240" y="15808"/>
                  <a:pt x="-15068" y="117409"/>
                  <a:pt x="807" y="115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4A7CD993-F2A8-94F3-2B53-DDA105A4EA2B}"/>
              </a:ext>
            </a:extLst>
          </p:cNvPr>
          <p:cNvSpPr/>
          <p:nvPr/>
        </p:nvSpPr>
        <p:spPr>
          <a:xfrm>
            <a:off x="10239312" y="7264337"/>
            <a:ext cx="765250" cy="320738"/>
          </a:xfrm>
          <a:custGeom>
            <a:avLst/>
            <a:gdLst>
              <a:gd name="connsiteX0" fmla="*/ 63 w 765250"/>
              <a:gd name="connsiteY0" fmla="*/ 111188 h 320738"/>
              <a:gd name="connsiteX1" fmla="*/ 177863 w 765250"/>
              <a:gd name="connsiteY1" fmla="*/ 57213 h 320738"/>
              <a:gd name="connsiteX2" fmla="*/ 381063 w 765250"/>
              <a:gd name="connsiteY2" fmla="*/ 146113 h 320738"/>
              <a:gd name="connsiteX3" fmla="*/ 352488 w 765250"/>
              <a:gd name="connsiteY3" fmla="*/ 98488 h 320738"/>
              <a:gd name="connsiteX4" fmla="*/ 562038 w 765250"/>
              <a:gd name="connsiteY4" fmla="*/ 269938 h 320738"/>
              <a:gd name="connsiteX5" fmla="*/ 530288 w 765250"/>
              <a:gd name="connsiteY5" fmla="*/ 168338 h 320738"/>
              <a:gd name="connsiteX6" fmla="*/ 571563 w 765250"/>
              <a:gd name="connsiteY6" fmla="*/ 238188 h 320738"/>
              <a:gd name="connsiteX7" fmla="*/ 765238 w 765250"/>
              <a:gd name="connsiteY7" fmla="*/ 320738 h 320738"/>
              <a:gd name="connsiteX8" fmla="*/ 562038 w 765250"/>
              <a:gd name="connsiteY8" fmla="*/ 238188 h 320738"/>
              <a:gd name="connsiteX9" fmla="*/ 450913 w 765250"/>
              <a:gd name="connsiteY9" fmla="*/ 98488 h 320738"/>
              <a:gd name="connsiteX10" fmla="*/ 514413 w 765250"/>
              <a:gd name="connsiteY10" fmla="*/ 228663 h 320738"/>
              <a:gd name="connsiteX11" fmla="*/ 362013 w 765250"/>
              <a:gd name="connsiteY11" fmla="*/ 117538 h 320738"/>
              <a:gd name="connsiteX12" fmla="*/ 219138 w 765250"/>
              <a:gd name="connsiteY12" fmla="*/ 34988 h 320738"/>
              <a:gd name="connsiteX13" fmla="*/ 193738 w 765250"/>
              <a:gd name="connsiteY13" fmla="*/ 63 h 320738"/>
              <a:gd name="connsiteX14" fmla="*/ 196913 w 765250"/>
              <a:gd name="connsiteY14" fmla="*/ 28638 h 320738"/>
              <a:gd name="connsiteX15" fmla="*/ 63 w 765250"/>
              <a:gd name="connsiteY15" fmla="*/ 111188 h 3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5250" h="320738">
                <a:moveTo>
                  <a:pt x="63" y="111188"/>
                </a:moveTo>
                <a:cubicBezTo>
                  <a:pt x="-3112" y="115950"/>
                  <a:pt x="114363" y="51392"/>
                  <a:pt x="177863" y="57213"/>
                </a:cubicBezTo>
                <a:cubicBezTo>
                  <a:pt x="241363" y="63034"/>
                  <a:pt x="351959" y="139234"/>
                  <a:pt x="381063" y="146113"/>
                </a:cubicBezTo>
                <a:cubicBezTo>
                  <a:pt x="410167" y="152992"/>
                  <a:pt x="322326" y="77851"/>
                  <a:pt x="352488" y="98488"/>
                </a:cubicBezTo>
                <a:cubicBezTo>
                  <a:pt x="382650" y="119125"/>
                  <a:pt x="532405" y="258296"/>
                  <a:pt x="562038" y="269938"/>
                </a:cubicBezTo>
                <a:cubicBezTo>
                  <a:pt x="591671" y="281580"/>
                  <a:pt x="528701" y="173630"/>
                  <a:pt x="530288" y="168338"/>
                </a:cubicBezTo>
                <a:cubicBezTo>
                  <a:pt x="531875" y="163046"/>
                  <a:pt x="532405" y="212788"/>
                  <a:pt x="571563" y="238188"/>
                </a:cubicBezTo>
                <a:cubicBezTo>
                  <a:pt x="610721" y="263588"/>
                  <a:pt x="766825" y="320738"/>
                  <a:pt x="765238" y="320738"/>
                </a:cubicBezTo>
                <a:cubicBezTo>
                  <a:pt x="763651" y="320738"/>
                  <a:pt x="614425" y="275230"/>
                  <a:pt x="562038" y="238188"/>
                </a:cubicBezTo>
                <a:cubicBezTo>
                  <a:pt x="509651" y="201146"/>
                  <a:pt x="458851" y="100076"/>
                  <a:pt x="450913" y="98488"/>
                </a:cubicBezTo>
                <a:cubicBezTo>
                  <a:pt x="442975" y="96900"/>
                  <a:pt x="529230" y="225488"/>
                  <a:pt x="514413" y="228663"/>
                </a:cubicBezTo>
                <a:cubicBezTo>
                  <a:pt x="499596" y="231838"/>
                  <a:pt x="411225" y="149817"/>
                  <a:pt x="362013" y="117538"/>
                </a:cubicBezTo>
                <a:cubicBezTo>
                  <a:pt x="312801" y="85259"/>
                  <a:pt x="247184" y="54567"/>
                  <a:pt x="219138" y="34988"/>
                </a:cubicBezTo>
                <a:cubicBezTo>
                  <a:pt x="191092" y="15409"/>
                  <a:pt x="197442" y="1121"/>
                  <a:pt x="193738" y="63"/>
                </a:cubicBezTo>
                <a:cubicBezTo>
                  <a:pt x="190034" y="-995"/>
                  <a:pt x="225488" y="11176"/>
                  <a:pt x="196913" y="28638"/>
                </a:cubicBezTo>
                <a:cubicBezTo>
                  <a:pt x="168338" y="46100"/>
                  <a:pt x="3238" y="106426"/>
                  <a:pt x="63" y="11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CE5C2CAA-EA0E-83FD-E291-D53036BC4D0D}"/>
              </a:ext>
            </a:extLst>
          </p:cNvPr>
          <p:cNvSpPr/>
          <p:nvPr/>
        </p:nvSpPr>
        <p:spPr>
          <a:xfrm>
            <a:off x="10134575" y="7536504"/>
            <a:ext cx="106266" cy="253524"/>
          </a:xfrm>
          <a:custGeom>
            <a:avLst/>
            <a:gdLst>
              <a:gd name="connsiteX0" fmla="*/ 22250 w 106266"/>
              <a:gd name="connsiteY0" fmla="*/ 946 h 253524"/>
              <a:gd name="connsiteX1" fmla="*/ 41300 w 106266"/>
              <a:gd name="connsiteY1" fmla="*/ 121596 h 253524"/>
              <a:gd name="connsiteX2" fmla="*/ 34950 w 106266"/>
              <a:gd name="connsiteY2" fmla="*/ 200971 h 253524"/>
              <a:gd name="connsiteX3" fmla="*/ 95275 w 106266"/>
              <a:gd name="connsiteY3" fmla="*/ 112071 h 253524"/>
              <a:gd name="connsiteX4" fmla="*/ 101625 w 106266"/>
              <a:gd name="connsiteY4" fmla="*/ 45396 h 253524"/>
              <a:gd name="connsiteX5" fmla="*/ 44475 w 106266"/>
              <a:gd name="connsiteY5" fmla="*/ 248596 h 253524"/>
              <a:gd name="connsiteX6" fmla="*/ 38125 w 106266"/>
              <a:gd name="connsiteY6" fmla="*/ 185096 h 253524"/>
              <a:gd name="connsiteX7" fmla="*/ 25 w 106266"/>
              <a:gd name="connsiteY7" fmla="*/ 121596 h 253524"/>
              <a:gd name="connsiteX8" fmla="*/ 44475 w 106266"/>
              <a:gd name="connsiteY8" fmla="*/ 191446 h 253524"/>
              <a:gd name="connsiteX9" fmla="*/ 22250 w 106266"/>
              <a:gd name="connsiteY9" fmla="*/ 946 h 25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66" h="253524">
                <a:moveTo>
                  <a:pt x="22250" y="946"/>
                </a:moveTo>
                <a:cubicBezTo>
                  <a:pt x="21721" y="-10696"/>
                  <a:pt x="39183" y="88259"/>
                  <a:pt x="41300" y="121596"/>
                </a:cubicBezTo>
                <a:cubicBezTo>
                  <a:pt x="43417" y="154933"/>
                  <a:pt x="25954" y="202558"/>
                  <a:pt x="34950" y="200971"/>
                </a:cubicBezTo>
                <a:cubicBezTo>
                  <a:pt x="43946" y="199384"/>
                  <a:pt x="84163" y="138000"/>
                  <a:pt x="95275" y="112071"/>
                </a:cubicBezTo>
                <a:cubicBezTo>
                  <a:pt x="106388" y="86142"/>
                  <a:pt x="110092" y="22642"/>
                  <a:pt x="101625" y="45396"/>
                </a:cubicBezTo>
                <a:cubicBezTo>
                  <a:pt x="93158" y="68150"/>
                  <a:pt x="55058" y="225313"/>
                  <a:pt x="44475" y="248596"/>
                </a:cubicBezTo>
                <a:cubicBezTo>
                  <a:pt x="33892" y="271879"/>
                  <a:pt x="45533" y="206263"/>
                  <a:pt x="38125" y="185096"/>
                </a:cubicBezTo>
                <a:cubicBezTo>
                  <a:pt x="30717" y="163929"/>
                  <a:pt x="-1033" y="120538"/>
                  <a:pt x="25" y="121596"/>
                </a:cubicBezTo>
                <a:cubicBezTo>
                  <a:pt x="1083" y="122654"/>
                  <a:pt x="40771" y="208379"/>
                  <a:pt x="44475" y="191446"/>
                </a:cubicBezTo>
                <a:cubicBezTo>
                  <a:pt x="48179" y="174513"/>
                  <a:pt x="22779" y="12588"/>
                  <a:pt x="22250" y="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3306B871-3D49-EA56-B278-6DF2EB4F4EFE}"/>
              </a:ext>
            </a:extLst>
          </p:cNvPr>
          <p:cNvSpPr/>
          <p:nvPr/>
        </p:nvSpPr>
        <p:spPr>
          <a:xfrm>
            <a:off x="10474028" y="7480083"/>
            <a:ext cx="68142" cy="152819"/>
          </a:xfrm>
          <a:custGeom>
            <a:avLst/>
            <a:gdLst>
              <a:gd name="connsiteX0" fmla="*/ 19347 w 68142"/>
              <a:gd name="connsiteY0" fmla="*/ 217 h 152819"/>
              <a:gd name="connsiteX1" fmla="*/ 41572 w 68142"/>
              <a:gd name="connsiteY1" fmla="*/ 95467 h 152819"/>
              <a:gd name="connsiteX2" fmla="*/ 297 w 68142"/>
              <a:gd name="connsiteY2" fmla="*/ 152617 h 152819"/>
              <a:gd name="connsiteX3" fmla="*/ 66972 w 68142"/>
              <a:gd name="connsiteY3" fmla="*/ 76417 h 152819"/>
              <a:gd name="connsiteX4" fmla="*/ 41572 w 68142"/>
              <a:gd name="connsiteY4" fmla="*/ 70067 h 152819"/>
              <a:gd name="connsiteX5" fmla="*/ 19347 w 68142"/>
              <a:gd name="connsiteY5" fmla="*/ 217 h 15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42" h="152819">
                <a:moveTo>
                  <a:pt x="19347" y="217"/>
                </a:moveTo>
                <a:cubicBezTo>
                  <a:pt x="19347" y="4450"/>
                  <a:pt x="44747" y="70067"/>
                  <a:pt x="41572" y="95467"/>
                </a:cubicBezTo>
                <a:cubicBezTo>
                  <a:pt x="38397" y="120867"/>
                  <a:pt x="-3936" y="155792"/>
                  <a:pt x="297" y="152617"/>
                </a:cubicBezTo>
                <a:cubicBezTo>
                  <a:pt x="4530" y="149442"/>
                  <a:pt x="60093" y="90175"/>
                  <a:pt x="66972" y="76417"/>
                </a:cubicBezTo>
                <a:cubicBezTo>
                  <a:pt x="73851" y="62659"/>
                  <a:pt x="48451" y="85413"/>
                  <a:pt x="41572" y="70067"/>
                </a:cubicBezTo>
                <a:cubicBezTo>
                  <a:pt x="34693" y="54721"/>
                  <a:pt x="19347" y="-4016"/>
                  <a:pt x="19347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86879E3A-3DFF-5A5B-EC92-5316D2DBD740}"/>
              </a:ext>
            </a:extLst>
          </p:cNvPr>
          <p:cNvSpPr/>
          <p:nvPr/>
        </p:nvSpPr>
        <p:spPr>
          <a:xfrm>
            <a:off x="10152524" y="7832723"/>
            <a:ext cx="204060" cy="137041"/>
          </a:xfrm>
          <a:custGeom>
            <a:avLst/>
            <a:gdLst>
              <a:gd name="connsiteX0" fmla="*/ 61451 w 204060"/>
              <a:gd name="connsiteY0" fmla="*/ 2 h 137041"/>
              <a:gd name="connsiteX1" fmla="*/ 96376 w 204060"/>
              <a:gd name="connsiteY1" fmla="*/ 79377 h 137041"/>
              <a:gd name="connsiteX2" fmla="*/ 67801 w 204060"/>
              <a:gd name="connsiteY2" fmla="*/ 95252 h 137041"/>
              <a:gd name="connsiteX3" fmla="*/ 4301 w 204060"/>
              <a:gd name="connsiteY3" fmla="*/ 136527 h 137041"/>
              <a:gd name="connsiteX4" fmla="*/ 201151 w 204060"/>
              <a:gd name="connsiteY4" fmla="*/ 63502 h 137041"/>
              <a:gd name="connsiteX5" fmla="*/ 118601 w 204060"/>
              <a:gd name="connsiteY5" fmla="*/ 76202 h 137041"/>
              <a:gd name="connsiteX6" fmla="*/ 61451 w 204060"/>
              <a:gd name="connsiteY6" fmla="*/ 2 h 13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60" h="137041">
                <a:moveTo>
                  <a:pt x="61451" y="2"/>
                </a:moveTo>
                <a:cubicBezTo>
                  <a:pt x="57747" y="531"/>
                  <a:pt x="95318" y="63502"/>
                  <a:pt x="96376" y="79377"/>
                </a:cubicBezTo>
                <a:cubicBezTo>
                  <a:pt x="97434" y="95252"/>
                  <a:pt x="83147" y="85727"/>
                  <a:pt x="67801" y="95252"/>
                </a:cubicBezTo>
                <a:cubicBezTo>
                  <a:pt x="52455" y="104777"/>
                  <a:pt x="-17924" y="141819"/>
                  <a:pt x="4301" y="136527"/>
                </a:cubicBezTo>
                <a:cubicBezTo>
                  <a:pt x="26526" y="131235"/>
                  <a:pt x="182101" y="73556"/>
                  <a:pt x="201151" y="63502"/>
                </a:cubicBezTo>
                <a:cubicBezTo>
                  <a:pt x="220201" y="53448"/>
                  <a:pt x="140297" y="82023"/>
                  <a:pt x="118601" y="76202"/>
                </a:cubicBezTo>
                <a:cubicBezTo>
                  <a:pt x="96905" y="70381"/>
                  <a:pt x="65155" y="-527"/>
                  <a:pt x="6145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BEE18FC1-500E-DA97-16DF-B05FD88CB445}"/>
              </a:ext>
            </a:extLst>
          </p:cNvPr>
          <p:cNvSpPr/>
          <p:nvPr/>
        </p:nvSpPr>
        <p:spPr>
          <a:xfrm>
            <a:off x="10563225" y="7480300"/>
            <a:ext cx="394774" cy="219175"/>
          </a:xfrm>
          <a:custGeom>
            <a:avLst/>
            <a:gdLst>
              <a:gd name="connsiteX0" fmla="*/ 0 w 394774"/>
              <a:gd name="connsiteY0" fmla="*/ 0 h 219175"/>
              <a:gd name="connsiteX1" fmla="*/ 384175 w 394774"/>
              <a:gd name="connsiteY1" fmla="*/ 212725 h 219175"/>
              <a:gd name="connsiteX2" fmla="*/ 295275 w 394774"/>
              <a:gd name="connsiteY2" fmla="*/ 168275 h 219175"/>
              <a:gd name="connsiteX3" fmla="*/ 0 w 394774"/>
              <a:gd name="connsiteY3" fmla="*/ 0 h 2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74" h="219175">
                <a:moveTo>
                  <a:pt x="0" y="0"/>
                </a:moveTo>
                <a:lnTo>
                  <a:pt x="384175" y="212725"/>
                </a:lnTo>
                <a:cubicBezTo>
                  <a:pt x="433387" y="240771"/>
                  <a:pt x="295275" y="168275"/>
                  <a:pt x="295275" y="1682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62F39C1C-95BE-58C3-FC0C-82032E19FAEF}"/>
              </a:ext>
            </a:extLst>
          </p:cNvPr>
          <p:cNvSpPr/>
          <p:nvPr/>
        </p:nvSpPr>
        <p:spPr>
          <a:xfrm>
            <a:off x="10510699" y="7936502"/>
            <a:ext cx="386996" cy="169505"/>
          </a:xfrm>
          <a:custGeom>
            <a:avLst/>
            <a:gdLst>
              <a:gd name="connsiteX0" fmla="*/ 385901 w 386996"/>
              <a:gd name="connsiteY0" fmla="*/ 169273 h 169505"/>
              <a:gd name="connsiteX1" fmla="*/ 11251 w 386996"/>
              <a:gd name="connsiteY1" fmla="*/ 7348 h 169505"/>
              <a:gd name="connsiteX2" fmla="*/ 122376 w 386996"/>
              <a:gd name="connsiteY2" fmla="*/ 42273 h 169505"/>
              <a:gd name="connsiteX3" fmla="*/ 385901 w 386996"/>
              <a:gd name="connsiteY3" fmla="*/ 169273 h 1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96" h="169505">
                <a:moveTo>
                  <a:pt x="385901" y="169273"/>
                </a:moveTo>
                <a:cubicBezTo>
                  <a:pt x="367380" y="163452"/>
                  <a:pt x="55172" y="28515"/>
                  <a:pt x="11251" y="7348"/>
                </a:cubicBezTo>
                <a:cubicBezTo>
                  <a:pt x="-32670" y="-13819"/>
                  <a:pt x="62051" y="14756"/>
                  <a:pt x="122376" y="42273"/>
                </a:cubicBezTo>
                <a:cubicBezTo>
                  <a:pt x="182701" y="69790"/>
                  <a:pt x="404422" y="175094"/>
                  <a:pt x="385901" y="169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6469BBD3-FBF0-FD2B-5A7B-79B0ADC482B4}"/>
              </a:ext>
            </a:extLst>
          </p:cNvPr>
          <p:cNvSpPr/>
          <p:nvPr/>
        </p:nvSpPr>
        <p:spPr>
          <a:xfrm>
            <a:off x="10610376" y="7698761"/>
            <a:ext cx="194149" cy="137808"/>
          </a:xfrm>
          <a:custGeom>
            <a:avLst/>
            <a:gdLst>
              <a:gd name="connsiteX0" fmla="*/ 6824 w 194149"/>
              <a:gd name="connsiteY0" fmla="*/ 614 h 137808"/>
              <a:gd name="connsiteX1" fmla="*/ 29049 w 194149"/>
              <a:gd name="connsiteY1" fmla="*/ 60939 h 137808"/>
              <a:gd name="connsiteX2" fmla="*/ 19524 w 194149"/>
              <a:gd name="connsiteY2" fmla="*/ 133964 h 137808"/>
              <a:gd name="connsiteX3" fmla="*/ 54449 w 194149"/>
              <a:gd name="connsiteY3" fmla="*/ 127614 h 137808"/>
              <a:gd name="connsiteX4" fmla="*/ 194149 w 194149"/>
              <a:gd name="connsiteY4" fmla="*/ 127614 h 137808"/>
              <a:gd name="connsiteX5" fmla="*/ 9999 w 194149"/>
              <a:gd name="connsiteY5" fmla="*/ 127614 h 137808"/>
              <a:gd name="connsiteX6" fmla="*/ 22699 w 194149"/>
              <a:gd name="connsiteY6" fmla="*/ 99039 h 137808"/>
              <a:gd name="connsiteX7" fmla="*/ 6824 w 194149"/>
              <a:gd name="connsiteY7" fmla="*/ 614 h 13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49" h="137808">
                <a:moveTo>
                  <a:pt x="6824" y="614"/>
                </a:moveTo>
                <a:cubicBezTo>
                  <a:pt x="7882" y="-5736"/>
                  <a:pt x="26932" y="38714"/>
                  <a:pt x="29049" y="60939"/>
                </a:cubicBezTo>
                <a:cubicBezTo>
                  <a:pt x="31166" y="83164"/>
                  <a:pt x="15291" y="122852"/>
                  <a:pt x="19524" y="133964"/>
                </a:cubicBezTo>
                <a:cubicBezTo>
                  <a:pt x="23757" y="145077"/>
                  <a:pt x="25345" y="128672"/>
                  <a:pt x="54449" y="127614"/>
                </a:cubicBezTo>
                <a:cubicBezTo>
                  <a:pt x="83553" y="126556"/>
                  <a:pt x="194149" y="127614"/>
                  <a:pt x="194149" y="127614"/>
                </a:cubicBezTo>
                <a:lnTo>
                  <a:pt x="9999" y="127614"/>
                </a:lnTo>
                <a:cubicBezTo>
                  <a:pt x="-18576" y="122852"/>
                  <a:pt x="23228" y="115972"/>
                  <a:pt x="22699" y="99039"/>
                </a:cubicBezTo>
                <a:cubicBezTo>
                  <a:pt x="22170" y="82106"/>
                  <a:pt x="5766" y="6964"/>
                  <a:pt x="6824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AAF6EB19-E6E8-077D-D487-AE8292D45A9D}"/>
              </a:ext>
            </a:extLst>
          </p:cNvPr>
          <p:cNvSpPr/>
          <p:nvPr/>
        </p:nvSpPr>
        <p:spPr>
          <a:xfrm>
            <a:off x="9898945" y="7400655"/>
            <a:ext cx="592193" cy="166964"/>
          </a:xfrm>
          <a:custGeom>
            <a:avLst/>
            <a:gdLst>
              <a:gd name="connsiteX0" fmla="*/ 705 w 592193"/>
              <a:gd name="connsiteY0" fmla="*/ 95520 h 166964"/>
              <a:gd name="connsiteX1" fmla="*/ 476955 w 592193"/>
              <a:gd name="connsiteY1" fmla="*/ 41545 h 166964"/>
              <a:gd name="connsiteX2" fmla="*/ 448380 w 592193"/>
              <a:gd name="connsiteY2" fmla="*/ 51070 h 166964"/>
              <a:gd name="connsiteX3" fmla="*/ 588080 w 592193"/>
              <a:gd name="connsiteY3" fmla="*/ 162195 h 166964"/>
              <a:gd name="connsiteX4" fmla="*/ 543630 w 592193"/>
              <a:gd name="connsiteY4" fmla="*/ 146320 h 166964"/>
              <a:gd name="connsiteX5" fmla="*/ 426155 w 592193"/>
              <a:gd name="connsiteY5" fmla="*/ 143145 h 166964"/>
              <a:gd name="connsiteX6" fmla="*/ 502355 w 592193"/>
              <a:gd name="connsiteY6" fmla="*/ 133620 h 166964"/>
              <a:gd name="connsiteX7" fmla="*/ 454730 w 592193"/>
              <a:gd name="connsiteY7" fmla="*/ 79645 h 166964"/>
              <a:gd name="connsiteX8" fmla="*/ 413455 w 592193"/>
              <a:gd name="connsiteY8" fmla="*/ 92345 h 166964"/>
              <a:gd name="connsiteX9" fmla="*/ 422980 w 592193"/>
              <a:gd name="connsiteY9" fmla="*/ 44720 h 166964"/>
              <a:gd name="connsiteX10" fmla="*/ 365830 w 592193"/>
              <a:gd name="connsiteY10" fmla="*/ 22495 h 166964"/>
              <a:gd name="connsiteX11" fmla="*/ 334080 w 592193"/>
              <a:gd name="connsiteY11" fmla="*/ 270 h 166964"/>
              <a:gd name="connsiteX12" fmla="*/ 369005 w 592193"/>
              <a:gd name="connsiteY12" fmla="*/ 38370 h 166964"/>
              <a:gd name="connsiteX13" fmla="*/ 705 w 592193"/>
              <a:gd name="connsiteY13" fmla="*/ 95520 h 1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193" h="166964">
                <a:moveTo>
                  <a:pt x="705" y="95520"/>
                </a:moveTo>
                <a:cubicBezTo>
                  <a:pt x="18697" y="96049"/>
                  <a:pt x="402343" y="48953"/>
                  <a:pt x="476955" y="41545"/>
                </a:cubicBezTo>
                <a:cubicBezTo>
                  <a:pt x="551568" y="34137"/>
                  <a:pt x="429859" y="30962"/>
                  <a:pt x="448380" y="51070"/>
                </a:cubicBezTo>
                <a:cubicBezTo>
                  <a:pt x="466901" y="71178"/>
                  <a:pt x="572205" y="146320"/>
                  <a:pt x="588080" y="162195"/>
                </a:cubicBezTo>
                <a:cubicBezTo>
                  <a:pt x="603955" y="178070"/>
                  <a:pt x="570618" y="149495"/>
                  <a:pt x="543630" y="146320"/>
                </a:cubicBezTo>
                <a:cubicBezTo>
                  <a:pt x="516642" y="143145"/>
                  <a:pt x="433034" y="145262"/>
                  <a:pt x="426155" y="143145"/>
                </a:cubicBezTo>
                <a:cubicBezTo>
                  <a:pt x="419276" y="141028"/>
                  <a:pt x="497593" y="144203"/>
                  <a:pt x="502355" y="133620"/>
                </a:cubicBezTo>
                <a:cubicBezTo>
                  <a:pt x="507118" y="123037"/>
                  <a:pt x="469547" y="86524"/>
                  <a:pt x="454730" y="79645"/>
                </a:cubicBezTo>
                <a:cubicBezTo>
                  <a:pt x="439913" y="72766"/>
                  <a:pt x="418747" y="98166"/>
                  <a:pt x="413455" y="92345"/>
                </a:cubicBezTo>
                <a:cubicBezTo>
                  <a:pt x="408163" y="86524"/>
                  <a:pt x="430918" y="56362"/>
                  <a:pt x="422980" y="44720"/>
                </a:cubicBezTo>
                <a:cubicBezTo>
                  <a:pt x="415043" y="33078"/>
                  <a:pt x="380647" y="29903"/>
                  <a:pt x="365830" y="22495"/>
                </a:cubicBezTo>
                <a:cubicBezTo>
                  <a:pt x="351013" y="15087"/>
                  <a:pt x="333551" y="-2376"/>
                  <a:pt x="334080" y="270"/>
                </a:cubicBezTo>
                <a:cubicBezTo>
                  <a:pt x="334609" y="2916"/>
                  <a:pt x="423509" y="21966"/>
                  <a:pt x="369005" y="38370"/>
                </a:cubicBezTo>
                <a:cubicBezTo>
                  <a:pt x="314501" y="54774"/>
                  <a:pt x="-17287" y="94991"/>
                  <a:pt x="705" y="9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B5EB8638-4096-62BC-3910-B830E6302E43}"/>
              </a:ext>
            </a:extLst>
          </p:cNvPr>
          <p:cNvSpPr/>
          <p:nvPr/>
        </p:nvSpPr>
        <p:spPr>
          <a:xfrm>
            <a:off x="9960790" y="7458247"/>
            <a:ext cx="383769" cy="241022"/>
          </a:xfrm>
          <a:custGeom>
            <a:avLst/>
            <a:gdLst>
              <a:gd name="connsiteX0" fmla="*/ 91260 w 383769"/>
              <a:gd name="connsiteY0" fmla="*/ 3003 h 241022"/>
              <a:gd name="connsiteX1" fmla="*/ 161110 w 383769"/>
              <a:gd name="connsiteY1" fmla="*/ 237953 h 241022"/>
              <a:gd name="connsiteX2" fmla="*/ 138885 w 383769"/>
              <a:gd name="connsiteY2" fmla="*/ 133178 h 241022"/>
              <a:gd name="connsiteX3" fmla="*/ 383360 w 383769"/>
              <a:gd name="connsiteY3" fmla="*/ 76028 h 241022"/>
              <a:gd name="connsiteX4" fmla="*/ 72210 w 383769"/>
              <a:gd name="connsiteY4" fmla="*/ 117303 h 241022"/>
              <a:gd name="connsiteX5" fmla="*/ 2360 w 383769"/>
              <a:gd name="connsiteY5" fmla="*/ 139528 h 241022"/>
              <a:gd name="connsiteX6" fmla="*/ 126185 w 383769"/>
              <a:gd name="connsiteY6" fmla="*/ 101428 h 241022"/>
              <a:gd name="connsiteX7" fmla="*/ 253185 w 383769"/>
              <a:gd name="connsiteY7" fmla="*/ 63328 h 241022"/>
              <a:gd name="connsiteX8" fmla="*/ 123010 w 383769"/>
              <a:gd name="connsiteY8" fmla="*/ 101428 h 241022"/>
              <a:gd name="connsiteX9" fmla="*/ 91260 w 383769"/>
              <a:gd name="connsiteY9" fmla="*/ 3003 h 24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769" h="241022">
                <a:moveTo>
                  <a:pt x="91260" y="3003"/>
                </a:moveTo>
                <a:cubicBezTo>
                  <a:pt x="97610" y="25757"/>
                  <a:pt x="153173" y="216257"/>
                  <a:pt x="161110" y="237953"/>
                </a:cubicBezTo>
                <a:cubicBezTo>
                  <a:pt x="169047" y="259649"/>
                  <a:pt x="101843" y="160165"/>
                  <a:pt x="138885" y="133178"/>
                </a:cubicBezTo>
                <a:cubicBezTo>
                  <a:pt x="175927" y="106191"/>
                  <a:pt x="394473" y="78674"/>
                  <a:pt x="383360" y="76028"/>
                </a:cubicBezTo>
                <a:cubicBezTo>
                  <a:pt x="372247" y="73382"/>
                  <a:pt x="135710" y="106720"/>
                  <a:pt x="72210" y="117303"/>
                </a:cubicBezTo>
                <a:cubicBezTo>
                  <a:pt x="8710" y="127886"/>
                  <a:pt x="-6636" y="142174"/>
                  <a:pt x="2360" y="139528"/>
                </a:cubicBezTo>
                <a:cubicBezTo>
                  <a:pt x="11356" y="136882"/>
                  <a:pt x="126185" y="101428"/>
                  <a:pt x="126185" y="101428"/>
                </a:cubicBezTo>
                <a:lnTo>
                  <a:pt x="253185" y="63328"/>
                </a:lnTo>
                <a:cubicBezTo>
                  <a:pt x="252656" y="63328"/>
                  <a:pt x="149997" y="108836"/>
                  <a:pt x="123010" y="101428"/>
                </a:cubicBezTo>
                <a:cubicBezTo>
                  <a:pt x="96023" y="94020"/>
                  <a:pt x="84910" y="-19751"/>
                  <a:pt x="91260" y="3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84A9971-9AC4-6891-82CF-95B5FF3B8437}"/>
              </a:ext>
            </a:extLst>
          </p:cNvPr>
          <p:cNvSpPr/>
          <p:nvPr/>
        </p:nvSpPr>
        <p:spPr>
          <a:xfrm>
            <a:off x="10402339" y="7334022"/>
            <a:ext cx="583174" cy="442857"/>
          </a:xfrm>
          <a:custGeom>
            <a:avLst/>
            <a:gdLst>
              <a:gd name="connsiteX0" fmla="*/ 5311 w 583174"/>
              <a:gd name="connsiteY0" fmla="*/ 82778 h 442857"/>
              <a:gd name="connsiteX1" fmla="*/ 294236 w 583174"/>
              <a:gd name="connsiteY1" fmla="*/ 298678 h 442857"/>
              <a:gd name="connsiteX2" fmla="*/ 259311 w 583174"/>
              <a:gd name="connsiteY2" fmla="*/ 270103 h 442857"/>
              <a:gd name="connsiteX3" fmla="*/ 579986 w 583174"/>
              <a:gd name="connsiteY3" fmla="*/ 441553 h 442857"/>
              <a:gd name="connsiteX4" fmla="*/ 414886 w 583174"/>
              <a:gd name="connsiteY4" fmla="*/ 346303 h 442857"/>
              <a:gd name="connsiteX5" fmla="*/ 268836 w 583174"/>
              <a:gd name="connsiteY5" fmla="*/ 295503 h 442857"/>
              <a:gd name="connsiteX6" fmla="*/ 160886 w 583174"/>
              <a:gd name="connsiteY6" fmla="*/ 279628 h 442857"/>
              <a:gd name="connsiteX7" fmla="*/ 59286 w 583174"/>
              <a:gd name="connsiteY7" fmla="*/ 301853 h 442857"/>
              <a:gd name="connsiteX8" fmla="*/ 221211 w 583174"/>
              <a:gd name="connsiteY8" fmla="*/ 270103 h 442857"/>
              <a:gd name="connsiteX9" fmla="*/ 189461 w 583174"/>
              <a:gd name="connsiteY9" fmla="*/ 232003 h 442857"/>
              <a:gd name="connsiteX10" fmla="*/ 129136 w 583174"/>
              <a:gd name="connsiteY10" fmla="*/ 171678 h 442857"/>
              <a:gd name="connsiteX11" fmla="*/ 106911 w 583174"/>
              <a:gd name="connsiteY11" fmla="*/ 228 h 442857"/>
              <a:gd name="connsiteX12" fmla="*/ 106911 w 583174"/>
              <a:gd name="connsiteY12" fmla="*/ 133578 h 442857"/>
              <a:gd name="connsiteX13" fmla="*/ 5311 w 583174"/>
              <a:gd name="connsiteY13" fmla="*/ 82778 h 4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3174" h="442857">
                <a:moveTo>
                  <a:pt x="5311" y="82778"/>
                </a:moveTo>
                <a:cubicBezTo>
                  <a:pt x="36532" y="110295"/>
                  <a:pt x="251903" y="267457"/>
                  <a:pt x="294236" y="298678"/>
                </a:cubicBezTo>
                <a:cubicBezTo>
                  <a:pt x="336569" y="329899"/>
                  <a:pt x="211686" y="246291"/>
                  <a:pt x="259311" y="270103"/>
                </a:cubicBezTo>
                <a:cubicBezTo>
                  <a:pt x="306936" y="293916"/>
                  <a:pt x="554057" y="428853"/>
                  <a:pt x="579986" y="441553"/>
                </a:cubicBezTo>
                <a:cubicBezTo>
                  <a:pt x="605915" y="454253"/>
                  <a:pt x="466744" y="370645"/>
                  <a:pt x="414886" y="346303"/>
                </a:cubicBezTo>
                <a:cubicBezTo>
                  <a:pt x="363028" y="321961"/>
                  <a:pt x="311169" y="306615"/>
                  <a:pt x="268836" y="295503"/>
                </a:cubicBezTo>
                <a:cubicBezTo>
                  <a:pt x="226503" y="284391"/>
                  <a:pt x="195811" y="278570"/>
                  <a:pt x="160886" y="279628"/>
                </a:cubicBezTo>
                <a:cubicBezTo>
                  <a:pt x="125961" y="280686"/>
                  <a:pt x="49232" y="303440"/>
                  <a:pt x="59286" y="301853"/>
                </a:cubicBezTo>
                <a:cubicBezTo>
                  <a:pt x="69340" y="300266"/>
                  <a:pt x="199515" y="281745"/>
                  <a:pt x="221211" y="270103"/>
                </a:cubicBezTo>
                <a:cubicBezTo>
                  <a:pt x="242907" y="258461"/>
                  <a:pt x="204807" y="248407"/>
                  <a:pt x="189461" y="232003"/>
                </a:cubicBezTo>
                <a:cubicBezTo>
                  <a:pt x="174115" y="215599"/>
                  <a:pt x="142894" y="210307"/>
                  <a:pt x="129136" y="171678"/>
                </a:cubicBezTo>
                <a:cubicBezTo>
                  <a:pt x="115378" y="133049"/>
                  <a:pt x="110615" y="6578"/>
                  <a:pt x="106911" y="228"/>
                </a:cubicBezTo>
                <a:cubicBezTo>
                  <a:pt x="103207" y="-6122"/>
                  <a:pt x="123844" y="121936"/>
                  <a:pt x="106911" y="133578"/>
                </a:cubicBezTo>
                <a:cubicBezTo>
                  <a:pt x="89978" y="145220"/>
                  <a:pt x="-25910" y="55261"/>
                  <a:pt x="5311" y="8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EF52DC7D-084E-DCB8-E637-3DAC6446C446}"/>
              </a:ext>
            </a:extLst>
          </p:cNvPr>
          <p:cNvSpPr/>
          <p:nvPr/>
        </p:nvSpPr>
        <p:spPr>
          <a:xfrm>
            <a:off x="10280573" y="7619995"/>
            <a:ext cx="57720" cy="98438"/>
          </a:xfrm>
          <a:custGeom>
            <a:avLst/>
            <a:gdLst>
              <a:gd name="connsiteX0" fmla="*/ 28652 w 57720"/>
              <a:gd name="connsiteY0" fmla="*/ 5 h 98438"/>
              <a:gd name="connsiteX1" fmla="*/ 44527 w 57720"/>
              <a:gd name="connsiteY1" fmla="*/ 57155 h 98438"/>
              <a:gd name="connsiteX2" fmla="*/ 77 w 57720"/>
              <a:gd name="connsiteY2" fmla="*/ 98430 h 98438"/>
              <a:gd name="connsiteX3" fmla="*/ 57227 w 57720"/>
              <a:gd name="connsiteY3" fmla="*/ 60330 h 98438"/>
              <a:gd name="connsiteX4" fmla="*/ 28652 w 57720"/>
              <a:gd name="connsiteY4" fmla="*/ 5 h 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0" h="98438">
                <a:moveTo>
                  <a:pt x="28652" y="5"/>
                </a:moveTo>
                <a:cubicBezTo>
                  <a:pt x="26535" y="-524"/>
                  <a:pt x="49290" y="40751"/>
                  <a:pt x="44527" y="57155"/>
                </a:cubicBezTo>
                <a:cubicBezTo>
                  <a:pt x="39764" y="73559"/>
                  <a:pt x="-2040" y="97901"/>
                  <a:pt x="77" y="98430"/>
                </a:cubicBezTo>
                <a:cubicBezTo>
                  <a:pt x="2194" y="98959"/>
                  <a:pt x="52464" y="75147"/>
                  <a:pt x="57227" y="60330"/>
                </a:cubicBezTo>
                <a:cubicBezTo>
                  <a:pt x="61990" y="45513"/>
                  <a:pt x="30769" y="534"/>
                  <a:pt x="2865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73A16EAD-D5E6-896B-EA24-A39FD5DD3766}"/>
              </a:ext>
            </a:extLst>
          </p:cNvPr>
          <p:cNvSpPr/>
          <p:nvPr/>
        </p:nvSpPr>
        <p:spPr>
          <a:xfrm>
            <a:off x="11455627" y="7394401"/>
            <a:ext cx="1344873" cy="254181"/>
          </a:xfrm>
          <a:custGeom>
            <a:avLst/>
            <a:gdLst>
              <a:gd name="connsiteX0" fmla="*/ 12473 w 1344873"/>
              <a:gd name="connsiteY0" fmla="*/ 50974 h 254181"/>
              <a:gd name="connsiteX1" fmla="*/ 837973 w 1344873"/>
              <a:gd name="connsiteY1" fmla="*/ 174799 h 254181"/>
              <a:gd name="connsiteX2" fmla="*/ 726848 w 1344873"/>
              <a:gd name="connsiteY2" fmla="*/ 174799 h 254181"/>
              <a:gd name="connsiteX3" fmla="*/ 987198 w 1344873"/>
              <a:gd name="connsiteY3" fmla="*/ 216074 h 254181"/>
              <a:gd name="connsiteX4" fmla="*/ 263298 w 1344873"/>
              <a:gd name="connsiteY4" fmla="*/ 219249 h 254181"/>
              <a:gd name="connsiteX5" fmla="*/ 1330098 w 1344873"/>
              <a:gd name="connsiteY5" fmla="*/ 254174 h 254181"/>
              <a:gd name="connsiteX6" fmla="*/ 914173 w 1344873"/>
              <a:gd name="connsiteY6" fmla="*/ 216074 h 254181"/>
              <a:gd name="connsiteX7" fmla="*/ 79148 w 1344873"/>
              <a:gd name="connsiteY7" fmla="*/ 127174 h 254181"/>
              <a:gd name="connsiteX8" fmla="*/ 749073 w 1344873"/>
              <a:gd name="connsiteY8" fmla="*/ 193849 h 254181"/>
              <a:gd name="connsiteX9" fmla="*/ 498248 w 1344873"/>
              <a:gd name="connsiteY9" fmla="*/ 104949 h 254181"/>
              <a:gd name="connsiteX10" fmla="*/ 161698 w 1344873"/>
              <a:gd name="connsiteY10" fmla="*/ 174 h 254181"/>
              <a:gd name="connsiteX11" fmla="*/ 326798 w 1344873"/>
              <a:gd name="connsiteY11" fmla="*/ 79549 h 254181"/>
              <a:gd name="connsiteX12" fmla="*/ 12473 w 1344873"/>
              <a:gd name="connsiteY12" fmla="*/ 50974 h 2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4873" h="254181">
                <a:moveTo>
                  <a:pt x="12473" y="50974"/>
                </a:moveTo>
                <a:cubicBezTo>
                  <a:pt x="97669" y="66849"/>
                  <a:pt x="718911" y="154162"/>
                  <a:pt x="837973" y="174799"/>
                </a:cubicBezTo>
                <a:cubicBezTo>
                  <a:pt x="957035" y="195436"/>
                  <a:pt x="701977" y="167920"/>
                  <a:pt x="726848" y="174799"/>
                </a:cubicBezTo>
                <a:cubicBezTo>
                  <a:pt x="751719" y="181678"/>
                  <a:pt x="1064456" y="208666"/>
                  <a:pt x="987198" y="216074"/>
                </a:cubicBezTo>
                <a:cubicBezTo>
                  <a:pt x="909940" y="223482"/>
                  <a:pt x="206148" y="212899"/>
                  <a:pt x="263298" y="219249"/>
                </a:cubicBezTo>
                <a:cubicBezTo>
                  <a:pt x="320448" y="225599"/>
                  <a:pt x="1221619" y="254703"/>
                  <a:pt x="1330098" y="254174"/>
                </a:cubicBezTo>
                <a:cubicBezTo>
                  <a:pt x="1438577" y="253645"/>
                  <a:pt x="914173" y="216074"/>
                  <a:pt x="914173" y="216074"/>
                </a:cubicBezTo>
                <a:lnTo>
                  <a:pt x="79148" y="127174"/>
                </a:lnTo>
                <a:cubicBezTo>
                  <a:pt x="51631" y="123470"/>
                  <a:pt x="679223" y="197553"/>
                  <a:pt x="749073" y="193849"/>
                </a:cubicBezTo>
                <a:cubicBezTo>
                  <a:pt x="818923" y="190145"/>
                  <a:pt x="596144" y="137228"/>
                  <a:pt x="498248" y="104949"/>
                </a:cubicBezTo>
                <a:cubicBezTo>
                  <a:pt x="400352" y="72670"/>
                  <a:pt x="190273" y="4407"/>
                  <a:pt x="161698" y="174"/>
                </a:cubicBezTo>
                <a:cubicBezTo>
                  <a:pt x="133123" y="-4059"/>
                  <a:pt x="347965" y="70024"/>
                  <a:pt x="326798" y="79549"/>
                </a:cubicBezTo>
                <a:cubicBezTo>
                  <a:pt x="305631" y="89074"/>
                  <a:pt x="-72723" y="35099"/>
                  <a:pt x="12473" y="5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397104E3-CBAF-40C1-8707-469B5AFCE849}"/>
              </a:ext>
            </a:extLst>
          </p:cNvPr>
          <p:cNvSpPr/>
          <p:nvPr/>
        </p:nvSpPr>
        <p:spPr>
          <a:xfrm>
            <a:off x="11210339" y="8209444"/>
            <a:ext cx="1565574" cy="873490"/>
          </a:xfrm>
          <a:custGeom>
            <a:avLst/>
            <a:gdLst>
              <a:gd name="connsiteX0" fmla="*/ 32336 w 1565574"/>
              <a:gd name="connsiteY0" fmla="*/ 242406 h 873490"/>
              <a:gd name="connsiteX1" fmla="*/ 864186 w 1565574"/>
              <a:gd name="connsiteY1" fmla="*/ 518631 h 873490"/>
              <a:gd name="connsiteX2" fmla="*/ 753061 w 1565574"/>
              <a:gd name="connsiteY2" fmla="*/ 467831 h 873490"/>
              <a:gd name="connsiteX3" fmla="*/ 1270586 w 1565574"/>
              <a:gd name="connsiteY3" fmla="*/ 502756 h 873490"/>
              <a:gd name="connsiteX4" fmla="*/ 1159461 w 1565574"/>
              <a:gd name="connsiteY4" fmla="*/ 502756 h 873490"/>
              <a:gd name="connsiteX5" fmla="*/ 1226136 w 1565574"/>
              <a:gd name="connsiteY5" fmla="*/ 620231 h 873490"/>
              <a:gd name="connsiteX6" fmla="*/ 1553161 w 1565574"/>
              <a:gd name="connsiteY6" fmla="*/ 861531 h 873490"/>
              <a:gd name="connsiteX7" fmla="*/ 1502361 w 1565574"/>
              <a:gd name="connsiteY7" fmla="*/ 839306 h 873490"/>
              <a:gd name="connsiteX8" fmla="*/ 1061036 w 1565574"/>
              <a:gd name="connsiteY8" fmla="*/ 623406 h 873490"/>
              <a:gd name="connsiteX9" fmla="*/ 1356311 w 1565574"/>
              <a:gd name="connsiteY9" fmla="*/ 737706 h 873490"/>
              <a:gd name="connsiteX10" fmla="*/ 1200736 w 1565574"/>
              <a:gd name="connsiteY10" fmla="*/ 604356 h 873490"/>
              <a:gd name="connsiteX11" fmla="*/ 984836 w 1565574"/>
              <a:gd name="connsiteY11" fmla="*/ 490056 h 873490"/>
              <a:gd name="connsiteX12" fmla="*/ 654636 w 1565574"/>
              <a:gd name="connsiteY12" fmla="*/ 401156 h 873490"/>
              <a:gd name="connsiteX13" fmla="*/ 683211 w 1565574"/>
              <a:gd name="connsiteY13" fmla="*/ 163031 h 873490"/>
              <a:gd name="connsiteX14" fmla="*/ 841961 w 1565574"/>
              <a:gd name="connsiteY14" fmla="*/ 1106 h 873490"/>
              <a:gd name="connsiteX15" fmla="*/ 619711 w 1565574"/>
              <a:gd name="connsiteY15" fmla="*/ 242406 h 873490"/>
              <a:gd name="connsiteX16" fmla="*/ 638761 w 1565574"/>
              <a:gd name="connsiteY16" fmla="*/ 331306 h 873490"/>
              <a:gd name="connsiteX17" fmla="*/ 337136 w 1565574"/>
              <a:gd name="connsiteY17" fmla="*/ 293206 h 873490"/>
              <a:gd name="connsiteX18" fmla="*/ 594311 w 1565574"/>
              <a:gd name="connsiteY18" fmla="*/ 245581 h 873490"/>
              <a:gd name="connsiteX19" fmla="*/ 194261 w 1565574"/>
              <a:gd name="connsiteY19" fmla="*/ 258281 h 873490"/>
              <a:gd name="connsiteX20" fmla="*/ 432386 w 1565574"/>
              <a:gd name="connsiteY20" fmla="*/ 239231 h 873490"/>
              <a:gd name="connsiteX21" fmla="*/ 314911 w 1565574"/>
              <a:gd name="connsiteY21" fmla="*/ 280506 h 873490"/>
              <a:gd name="connsiteX22" fmla="*/ 181561 w 1565574"/>
              <a:gd name="connsiteY22" fmla="*/ 274156 h 873490"/>
              <a:gd name="connsiteX23" fmla="*/ 32336 w 1565574"/>
              <a:gd name="connsiteY23" fmla="*/ 242406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65574" h="873490">
                <a:moveTo>
                  <a:pt x="32336" y="242406"/>
                </a:moveTo>
                <a:cubicBezTo>
                  <a:pt x="146107" y="283152"/>
                  <a:pt x="744065" y="481060"/>
                  <a:pt x="864186" y="518631"/>
                </a:cubicBezTo>
                <a:cubicBezTo>
                  <a:pt x="984307" y="556202"/>
                  <a:pt x="685328" y="470477"/>
                  <a:pt x="753061" y="467831"/>
                </a:cubicBezTo>
                <a:cubicBezTo>
                  <a:pt x="820794" y="465185"/>
                  <a:pt x="1202853" y="496935"/>
                  <a:pt x="1270586" y="502756"/>
                </a:cubicBezTo>
                <a:cubicBezTo>
                  <a:pt x="1338319" y="508577"/>
                  <a:pt x="1166869" y="483177"/>
                  <a:pt x="1159461" y="502756"/>
                </a:cubicBezTo>
                <a:cubicBezTo>
                  <a:pt x="1152053" y="522335"/>
                  <a:pt x="1160519" y="560435"/>
                  <a:pt x="1226136" y="620231"/>
                </a:cubicBezTo>
                <a:cubicBezTo>
                  <a:pt x="1291753" y="680027"/>
                  <a:pt x="1507124" y="825019"/>
                  <a:pt x="1553161" y="861531"/>
                </a:cubicBezTo>
                <a:cubicBezTo>
                  <a:pt x="1599198" y="898043"/>
                  <a:pt x="1502361" y="839306"/>
                  <a:pt x="1502361" y="839306"/>
                </a:cubicBezTo>
                <a:cubicBezTo>
                  <a:pt x="1420340" y="799619"/>
                  <a:pt x="1085378" y="640339"/>
                  <a:pt x="1061036" y="623406"/>
                </a:cubicBezTo>
                <a:cubicBezTo>
                  <a:pt x="1036694" y="606473"/>
                  <a:pt x="1333028" y="740881"/>
                  <a:pt x="1356311" y="737706"/>
                </a:cubicBezTo>
                <a:cubicBezTo>
                  <a:pt x="1379594" y="734531"/>
                  <a:pt x="1262648" y="645631"/>
                  <a:pt x="1200736" y="604356"/>
                </a:cubicBezTo>
                <a:cubicBezTo>
                  <a:pt x="1138824" y="563081"/>
                  <a:pt x="1075853" y="523923"/>
                  <a:pt x="984836" y="490056"/>
                </a:cubicBezTo>
                <a:cubicBezTo>
                  <a:pt x="893819" y="456189"/>
                  <a:pt x="704907" y="455660"/>
                  <a:pt x="654636" y="401156"/>
                </a:cubicBezTo>
                <a:cubicBezTo>
                  <a:pt x="604365" y="346652"/>
                  <a:pt x="651990" y="229706"/>
                  <a:pt x="683211" y="163031"/>
                </a:cubicBezTo>
                <a:cubicBezTo>
                  <a:pt x="714432" y="96356"/>
                  <a:pt x="852544" y="-12123"/>
                  <a:pt x="841961" y="1106"/>
                </a:cubicBezTo>
                <a:cubicBezTo>
                  <a:pt x="831378" y="14335"/>
                  <a:pt x="653578" y="187373"/>
                  <a:pt x="619711" y="242406"/>
                </a:cubicBezTo>
                <a:cubicBezTo>
                  <a:pt x="585844" y="297439"/>
                  <a:pt x="685857" y="322839"/>
                  <a:pt x="638761" y="331306"/>
                </a:cubicBezTo>
                <a:cubicBezTo>
                  <a:pt x="591665" y="339773"/>
                  <a:pt x="344544" y="307493"/>
                  <a:pt x="337136" y="293206"/>
                </a:cubicBezTo>
                <a:cubicBezTo>
                  <a:pt x="329728" y="278919"/>
                  <a:pt x="618124" y="251402"/>
                  <a:pt x="594311" y="245581"/>
                </a:cubicBezTo>
                <a:cubicBezTo>
                  <a:pt x="570498" y="239760"/>
                  <a:pt x="221248" y="259339"/>
                  <a:pt x="194261" y="258281"/>
                </a:cubicBezTo>
                <a:cubicBezTo>
                  <a:pt x="167274" y="257223"/>
                  <a:pt x="412278" y="235527"/>
                  <a:pt x="432386" y="239231"/>
                </a:cubicBezTo>
                <a:cubicBezTo>
                  <a:pt x="452494" y="242935"/>
                  <a:pt x="356715" y="274685"/>
                  <a:pt x="314911" y="280506"/>
                </a:cubicBezTo>
                <a:cubicBezTo>
                  <a:pt x="273107" y="286327"/>
                  <a:pt x="224953" y="280506"/>
                  <a:pt x="181561" y="274156"/>
                </a:cubicBezTo>
                <a:cubicBezTo>
                  <a:pt x="138169" y="267806"/>
                  <a:pt x="-81435" y="201660"/>
                  <a:pt x="32336" y="242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7C6996CE-8595-94D4-1355-3A2AB095C6D2}"/>
              </a:ext>
            </a:extLst>
          </p:cNvPr>
          <p:cNvSpPr/>
          <p:nvPr/>
        </p:nvSpPr>
        <p:spPr>
          <a:xfrm>
            <a:off x="3679418" y="6101986"/>
            <a:ext cx="140605" cy="154366"/>
          </a:xfrm>
          <a:custGeom>
            <a:avLst/>
            <a:gdLst>
              <a:gd name="connsiteX0" fmla="*/ 140107 w 140605"/>
              <a:gd name="connsiteY0" fmla="*/ 364 h 154366"/>
              <a:gd name="connsiteX1" fmla="*/ 3582 w 140605"/>
              <a:gd name="connsiteY1" fmla="*/ 149589 h 154366"/>
              <a:gd name="connsiteX2" fmla="*/ 48032 w 140605"/>
              <a:gd name="connsiteY2" fmla="*/ 108314 h 154366"/>
              <a:gd name="connsiteX3" fmla="*/ 140107 w 140605"/>
              <a:gd name="connsiteY3" fmla="*/ 364 h 15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605" h="154366">
                <a:moveTo>
                  <a:pt x="140107" y="364"/>
                </a:moveTo>
                <a:cubicBezTo>
                  <a:pt x="132699" y="7243"/>
                  <a:pt x="18928" y="131597"/>
                  <a:pt x="3582" y="149589"/>
                </a:cubicBezTo>
                <a:cubicBezTo>
                  <a:pt x="-11764" y="167581"/>
                  <a:pt x="25807" y="130539"/>
                  <a:pt x="48032" y="108314"/>
                </a:cubicBezTo>
                <a:cubicBezTo>
                  <a:pt x="70257" y="86089"/>
                  <a:pt x="147515" y="-6515"/>
                  <a:pt x="140107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941AAA4-7B3A-DB79-6EE0-ED9050AEAA45}"/>
              </a:ext>
            </a:extLst>
          </p:cNvPr>
          <p:cNvSpPr/>
          <p:nvPr/>
        </p:nvSpPr>
        <p:spPr>
          <a:xfrm>
            <a:off x="3879411" y="6181384"/>
            <a:ext cx="665539" cy="299634"/>
          </a:xfrm>
          <a:custGeom>
            <a:avLst/>
            <a:gdLst>
              <a:gd name="connsiteX0" fmla="*/ 439 w 665539"/>
              <a:gd name="connsiteY0" fmla="*/ 341 h 299634"/>
              <a:gd name="connsiteX1" fmla="*/ 629089 w 665539"/>
              <a:gd name="connsiteY1" fmla="*/ 286091 h 299634"/>
              <a:gd name="connsiteX2" fmla="*/ 530664 w 665539"/>
              <a:gd name="connsiteY2" fmla="*/ 228941 h 299634"/>
              <a:gd name="connsiteX3" fmla="*/ 439 w 665539"/>
              <a:gd name="connsiteY3" fmla="*/ 341 h 29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539" h="299634">
                <a:moveTo>
                  <a:pt x="439" y="341"/>
                </a:moveTo>
                <a:cubicBezTo>
                  <a:pt x="16843" y="9866"/>
                  <a:pt x="540718" y="247991"/>
                  <a:pt x="629089" y="286091"/>
                </a:cubicBezTo>
                <a:cubicBezTo>
                  <a:pt x="717460" y="324191"/>
                  <a:pt x="629618" y="274449"/>
                  <a:pt x="530664" y="228941"/>
                </a:cubicBezTo>
                <a:cubicBezTo>
                  <a:pt x="431710" y="183433"/>
                  <a:pt x="-15965" y="-9184"/>
                  <a:pt x="43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D9FC6799-84F6-3608-B041-5FC5729485D1}"/>
              </a:ext>
            </a:extLst>
          </p:cNvPr>
          <p:cNvSpPr/>
          <p:nvPr/>
        </p:nvSpPr>
        <p:spPr>
          <a:xfrm>
            <a:off x="4508138" y="6543330"/>
            <a:ext cx="47993" cy="139623"/>
          </a:xfrm>
          <a:custGeom>
            <a:avLst/>
            <a:gdLst>
              <a:gd name="connsiteX0" fmla="*/ 47987 w 47993"/>
              <a:gd name="connsiteY0" fmla="*/ 345 h 139623"/>
              <a:gd name="connsiteX1" fmla="*/ 6712 w 47993"/>
              <a:gd name="connsiteY1" fmla="*/ 117820 h 139623"/>
              <a:gd name="connsiteX2" fmla="*/ 362 w 47993"/>
              <a:gd name="connsiteY2" fmla="*/ 136870 h 139623"/>
              <a:gd name="connsiteX3" fmla="*/ 9887 w 47993"/>
              <a:gd name="connsiteY3" fmla="*/ 82895 h 139623"/>
              <a:gd name="connsiteX4" fmla="*/ 47987 w 47993"/>
              <a:gd name="connsiteY4" fmla="*/ 345 h 13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93" h="139623">
                <a:moveTo>
                  <a:pt x="47987" y="345"/>
                </a:moveTo>
                <a:cubicBezTo>
                  <a:pt x="47458" y="6166"/>
                  <a:pt x="14649" y="95066"/>
                  <a:pt x="6712" y="117820"/>
                </a:cubicBezTo>
                <a:cubicBezTo>
                  <a:pt x="-1226" y="140574"/>
                  <a:pt x="-167" y="142691"/>
                  <a:pt x="362" y="136870"/>
                </a:cubicBezTo>
                <a:cubicBezTo>
                  <a:pt x="891" y="131049"/>
                  <a:pt x="2479" y="101945"/>
                  <a:pt x="9887" y="82895"/>
                </a:cubicBezTo>
                <a:cubicBezTo>
                  <a:pt x="17295" y="63845"/>
                  <a:pt x="48516" y="-5476"/>
                  <a:pt x="47987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5D9631F0-41E5-7DC8-8D37-1A9E777C1A4B}"/>
              </a:ext>
            </a:extLst>
          </p:cNvPr>
          <p:cNvSpPr/>
          <p:nvPr/>
        </p:nvSpPr>
        <p:spPr>
          <a:xfrm>
            <a:off x="4164911" y="6582784"/>
            <a:ext cx="246275" cy="40296"/>
          </a:xfrm>
          <a:custGeom>
            <a:avLst/>
            <a:gdLst>
              <a:gd name="connsiteX0" fmla="*/ 689 w 246275"/>
              <a:gd name="connsiteY0" fmla="*/ 40266 h 40296"/>
              <a:gd name="connsiteX1" fmla="*/ 238814 w 246275"/>
              <a:gd name="connsiteY1" fmla="*/ 2166 h 40296"/>
              <a:gd name="connsiteX2" fmla="*/ 168964 w 246275"/>
              <a:gd name="connsiteY2" fmla="*/ 8516 h 40296"/>
              <a:gd name="connsiteX3" fmla="*/ 689 w 246275"/>
              <a:gd name="connsiteY3" fmla="*/ 40266 h 4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75" h="40296">
                <a:moveTo>
                  <a:pt x="689" y="40266"/>
                </a:moveTo>
                <a:cubicBezTo>
                  <a:pt x="12331" y="39208"/>
                  <a:pt x="210768" y="7458"/>
                  <a:pt x="238814" y="2166"/>
                </a:cubicBezTo>
                <a:cubicBezTo>
                  <a:pt x="266860" y="-3126"/>
                  <a:pt x="209710" y="2166"/>
                  <a:pt x="168964" y="8516"/>
                </a:cubicBezTo>
                <a:cubicBezTo>
                  <a:pt x="128218" y="14866"/>
                  <a:pt x="-10953" y="41324"/>
                  <a:pt x="689" y="40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3F84945E-2F67-41D0-2EBC-6CB48CE0D88C}"/>
              </a:ext>
            </a:extLst>
          </p:cNvPr>
          <p:cNvSpPr/>
          <p:nvPr/>
        </p:nvSpPr>
        <p:spPr>
          <a:xfrm>
            <a:off x="3794056" y="6238532"/>
            <a:ext cx="6529" cy="137637"/>
          </a:xfrm>
          <a:custGeom>
            <a:avLst/>
            <a:gdLst>
              <a:gd name="connsiteX0" fmla="*/ 69 w 6529"/>
              <a:gd name="connsiteY0" fmla="*/ 343 h 137637"/>
              <a:gd name="connsiteX1" fmla="*/ 3244 w 6529"/>
              <a:gd name="connsiteY1" fmla="*/ 133693 h 137637"/>
              <a:gd name="connsiteX2" fmla="*/ 6419 w 6529"/>
              <a:gd name="connsiteY2" fmla="*/ 95593 h 137637"/>
              <a:gd name="connsiteX3" fmla="*/ 69 w 6529"/>
              <a:gd name="connsiteY3" fmla="*/ 343 h 13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9" h="137637">
                <a:moveTo>
                  <a:pt x="69" y="343"/>
                </a:moveTo>
                <a:cubicBezTo>
                  <a:pt x="-460" y="6693"/>
                  <a:pt x="2186" y="117818"/>
                  <a:pt x="3244" y="133693"/>
                </a:cubicBezTo>
                <a:cubicBezTo>
                  <a:pt x="4302" y="149568"/>
                  <a:pt x="5361" y="113584"/>
                  <a:pt x="6419" y="95593"/>
                </a:cubicBezTo>
                <a:cubicBezTo>
                  <a:pt x="7477" y="77602"/>
                  <a:pt x="598" y="-6007"/>
                  <a:pt x="69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FA2064C0-EED6-6382-53EB-DAE270F8EDBB}"/>
              </a:ext>
            </a:extLst>
          </p:cNvPr>
          <p:cNvSpPr/>
          <p:nvPr/>
        </p:nvSpPr>
        <p:spPr>
          <a:xfrm>
            <a:off x="3981069" y="6311318"/>
            <a:ext cx="220162" cy="164852"/>
          </a:xfrm>
          <a:custGeom>
            <a:avLst/>
            <a:gdLst>
              <a:gd name="connsiteX0" fmla="*/ 16256 w 220162"/>
              <a:gd name="connsiteY0" fmla="*/ 582 h 164852"/>
              <a:gd name="connsiteX1" fmla="*/ 48006 w 220162"/>
              <a:gd name="connsiteY1" fmla="*/ 159332 h 164852"/>
              <a:gd name="connsiteX2" fmla="*/ 51181 w 220162"/>
              <a:gd name="connsiteY2" fmla="*/ 127582 h 164852"/>
              <a:gd name="connsiteX3" fmla="*/ 121031 w 220162"/>
              <a:gd name="connsiteY3" fmla="*/ 118057 h 164852"/>
              <a:gd name="connsiteX4" fmla="*/ 219456 w 220162"/>
              <a:gd name="connsiteY4" fmla="*/ 121232 h 164852"/>
              <a:gd name="connsiteX5" fmla="*/ 67056 w 220162"/>
              <a:gd name="connsiteY5" fmla="*/ 105357 h 164852"/>
              <a:gd name="connsiteX6" fmla="*/ 133731 w 220162"/>
              <a:gd name="connsiteY6" fmla="*/ 51382 h 164852"/>
              <a:gd name="connsiteX7" fmla="*/ 3556 w 220162"/>
              <a:gd name="connsiteY7" fmla="*/ 127582 h 164852"/>
              <a:gd name="connsiteX8" fmla="*/ 35306 w 220162"/>
              <a:gd name="connsiteY8" fmla="*/ 105357 h 164852"/>
              <a:gd name="connsiteX9" fmla="*/ 16256 w 220162"/>
              <a:gd name="connsiteY9" fmla="*/ 582 h 16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62" h="164852">
                <a:moveTo>
                  <a:pt x="16256" y="582"/>
                </a:moveTo>
                <a:cubicBezTo>
                  <a:pt x="18373" y="9578"/>
                  <a:pt x="42185" y="138165"/>
                  <a:pt x="48006" y="159332"/>
                </a:cubicBezTo>
                <a:cubicBezTo>
                  <a:pt x="53827" y="180499"/>
                  <a:pt x="39010" y="134461"/>
                  <a:pt x="51181" y="127582"/>
                </a:cubicBezTo>
                <a:cubicBezTo>
                  <a:pt x="63352" y="120703"/>
                  <a:pt x="92985" y="119115"/>
                  <a:pt x="121031" y="118057"/>
                </a:cubicBezTo>
                <a:cubicBezTo>
                  <a:pt x="149077" y="116999"/>
                  <a:pt x="228452" y="123349"/>
                  <a:pt x="219456" y="121232"/>
                </a:cubicBezTo>
                <a:cubicBezTo>
                  <a:pt x="210460" y="119115"/>
                  <a:pt x="81343" y="116999"/>
                  <a:pt x="67056" y="105357"/>
                </a:cubicBezTo>
                <a:cubicBezTo>
                  <a:pt x="52769" y="93715"/>
                  <a:pt x="144314" y="47678"/>
                  <a:pt x="133731" y="51382"/>
                </a:cubicBezTo>
                <a:cubicBezTo>
                  <a:pt x="123148" y="55086"/>
                  <a:pt x="19960" y="118586"/>
                  <a:pt x="3556" y="127582"/>
                </a:cubicBezTo>
                <a:cubicBezTo>
                  <a:pt x="-12848" y="136578"/>
                  <a:pt x="32660" y="121232"/>
                  <a:pt x="35306" y="105357"/>
                </a:cubicBezTo>
                <a:cubicBezTo>
                  <a:pt x="37952" y="89482"/>
                  <a:pt x="14139" y="-8414"/>
                  <a:pt x="16256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7FA5E92-1D1A-947F-460D-C8775917F70D}"/>
              </a:ext>
            </a:extLst>
          </p:cNvPr>
          <p:cNvSpPr/>
          <p:nvPr/>
        </p:nvSpPr>
        <p:spPr>
          <a:xfrm>
            <a:off x="4329029" y="6461052"/>
            <a:ext cx="49301" cy="174832"/>
          </a:xfrm>
          <a:custGeom>
            <a:avLst/>
            <a:gdLst>
              <a:gd name="connsiteX0" fmla="*/ 49296 w 49301"/>
              <a:gd name="connsiteY0" fmla="*/ 73 h 174832"/>
              <a:gd name="connsiteX1" fmla="*/ 4846 w 49301"/>
              <a:gd name="connsiteY1" fmla="*/ 111198 h 174832"/>
              <a:gd name="connsiteX2" fmla="*/ 14371 w 49301"/>
              <a:gd name="connsiteY2" fmla="*/ 174698 h 174832"/>
              <a:gd name="connsiteX3" fmla="*/ 1671 w 49301"/>
              <a:gd name="connsiteY3" fmla="*/ 95323 h 174832"/>
              <a:gd name="connsiteX4" fmla="*/ 49296 w 49301"/>
              <a:gd name="connsiteY4" fmla="*/ 73 h 17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01" h="174832">
                <a:moveTo>
                  <a:pt x="49296" y="73"/>
                </a:moveTo>
                <a:cubicBezTo>
                  <a:pt x="49825" y="2719"/>
                  <a:pt x="10667" y="82094"/>
                  <a:pt x="4846" y="111198"/>
                </a:cubicBezTo>
                <a:cubicBezTo>
                  <a:pt x="-975" y="140302"/>
                  <a:pt x="14900" y="177344"/>
                  <a:pt x="14371" y="174698"/>
                </a:cubicBezTo>
                <a:cubicBezTo>
                  <a:pt x="13842" y="172052"/>
                  <a:pt x="-5737" y="123369"/>
                  <a:pt x="1671" y="95323"/>
                </a:cubicBezTo>
                <a:cubicBezTo>
                  <a:pt x="9079" y="67277"/>
                  <a:pt x="48767" y="-2573"/>
                  <a:pt x="4929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52793B94-6ED3-62E4-52DB-22BB23B9574C}"/>
              </a:ext>
            </a:extLst>
          </p:cNvPr>
          <p:cNvSpPr/>
          <p:nvPr/>
        </p:nvSpPr>
        <p:spPr>
          <a:xfrm>
            <a:off x="4444574" y="6355945"/>
            <a:ext cx="227264" cy="208197"/>
          </a:xfrm>
          <a:custGeom>
            <a:avLst/>
            <a:gdLst>
              <a:gd name="connsiteX0" fmla="*/ 225851 w 227264"/>
              <a:gd name="connsiteY0" fmla="*/ 405 h 208197"/>
              <a:gd name="connsiteX1" fmla="*/ 6776 w 227264"/>
              <a:gd name="connsiteY1" fmla="*/ 57555 h 208197"/>
              <a:gd name="connsiteX2" fmla="*/ 60751 w 227264"/>
              <a:gd name="connsiteY2" fmla="*/ 44855 h 208197"/>
              <a:gd name="connsiteX3" fmla="*/ 111551 w 227264"/>
              <a:gd name="connsiteY3" fmla="*/ 63905 h 208197"/>
              <a:gd name="connsiteX4" fmla="*/ 89326 w 227264"/>
              <a:gd name="connsiteY4" fmla="*/ 136930 h 208197"/>
              <a:gd name="connsiteX5" fmla="*/ 44876 w 227264"/>
              <a:gd name="connsiteY5" fmla="*/ 206780 h 208197"/>
              <a:gd name="connsiteX6" fmla="*/ 121076 w 227264"/>
              <a:gd name="connsiteY6" fmla="*/ 70255 h 208197"/>
              <a:gd name="connsiteX7" fmla="*/ 140126 w 227264"/>
              <a:gd name="connsiteY7" fmla="*/ 32155 h 208197"/>
              <a:gd name="connsiteX8" fmla="*/ 102026 w 227264"/>
              <a:gd name="connsiteY8" fmla="*/ 32155 h 208197"/>
              <a:gd name="connsiteX9" fmla="*/ 225851 w 227264"/>
              <a:gd name="connsiteY9" fmla="*/ 405 h 2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264" h="208197">
                <a:moveTo>
                  <a:pt x="225851" y="405"/>
                </a:moveTo>
                <a:lnTo>
                  <a:pt x="6776" y="57555"/>
                </a:lnTo>
                <a:cubicBezTo>
                  <a:pt x="-20741" y="64963"/>
                  <a:pt x="43289" y="43797"/>
                  <a:pt x="60751" y="44855"/>
                </a:cubicBezTo>
                <a:cubicBezTo>
                  <a:pt x="78213" y="45913"/>
                  <a:pt x="106788" y="48559"/>
                  <a:pt x="111551" y="63905"/>
                </a:cubicBezTo>
                <a:cubicBezTo>
                  <a:pt x="116314" y="79251"/>
                  <a:pt x="100438" y="113118"/>
                  <a:pt x="89326" y="136930"/>
                </a:cubicBezTo>
                <a:cubicBezTo>
                  <a:pt x="78213" y="160743"/>
                  <a:pt x="39584" y="217893"/>
                  <a:pt x="44876" y="206780"/>
                </a:cubicBezTo>
                <a:cubicBezTo>
                  <a:pt x="50168" y="195668"/>
                  <a:pt x="105201" y="99359"/>
                  <a:pt x="121076" y="70255"/>
                </a:cubicBezTo>
                <a:cubicBezTo>
                  <a:pt x="136951" y="41151"/>
                  <a:pt x="143301" y="38505"/>
                  <a:pt x="140126" y="32155"/>
                </a:cubicBezTo>
                <a:cubicBezTo>
                  <a:pt x="136951" y="25805"/>
                  <a:pt x="85093" y="37976"/>
                  <a:pt x="102026" y="32155"/>
                </a:cubicBezTo>
                <a:cubicBezTo>
                  <a:pt x="118959" y="26334"/>
                  <a:pt x="241726" y="-3828"/>
                  <a:pt x="225851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0A57AB48-A820-E5EB-2795-012B6A7AAD0C}"/>
              </a:ext>
            </a:extLst>
          </p:cNvPr>
          <p:cNvSpPr/>
          <p:nvPr/>
        </p:nvSpPr>
        <p:spPr>
          <a:xfrm>
            <a:off x="3940569" y="6406302"/>
            <a:ext cx="415993" cy="192226"/>
          </a:xfrm>
          <a:custGeom>
            <a:avLst/>
            <a:gdLst>
              <a:gd name="connsiteX0" fmla="*/ 5956 w 415993"/>
              <a:gd name="connsiteY0" fmla="*/ 178648 h 192226"/>
              <a:gd name="connsiteX1" fmla="*/ 298056 w 415993"/>
              <a:gd name="connsiteY1" fmla="*/ 57998 h 192226"/>
              <a:gd name="connsiteX2" fmla="*/ 279006 w 415993"/>
              <a:gd name="connsiteY2" fmla="*/ 96098 h 192226"/>
              <a:gd name="connsiteX3" fmla="*/ 415531 w 415993"/>
              <a:gd name="connsiteY3" fmla="*/ 29423 h 192226"/>
              <a:gd name="connsiteX4" fmla="*/ 326631 w 415993"/>
              <a:gd name="connsiteY4" fmla="*/ 86573 h 192226"/>
              <a:gd name="connsiteX5" fmla="*/ 263131 w 415993"/>
              <a:gd name="connsiteY5" fmla="*/ 127848 h 192226"/>
              <a:gd name="connsiteX6" fmla="*/ 234556 w 415993"/>
              <a:gd name="connsiteY6" fmla="*/ 188173 h 192226"/>
              <a:gd name="connsiteX7" fmla="*/ 355206 w 415993"/>
              <a:gd name="connsiteY7" fmla="*/ 4023 h 192226"/>
              <a:gd name="connsiteX8" fmla="*/ 250431 w 415993"/>
              <a:gd name="connsiteY8" fmla="*/ 61173 h 192226"/>
              <a:gd name="connsiteX9" fmla="*/ 72631 w 415993"/>
              <a:gd name="connsiteY9" fmla="*/ 61173 h 192226"/>
              <a:gd name="connsiteX10" fmla="*/ 218681 w 415993"/>
              <a:gd name="connsiteY10" fmla="*/ 70698 h 192226"/>
              <a:gd name="connsiteX11" fmla="*/ 110731 w 415993"/>
              <a:gd name="connsiteY11" fmla="*/ 118323 h 192226"/>
              <a:gd name="connsiteX12" fmla="*/ 101206 w 415993"/>
              <a:gd name="connsiteY12" fmla="*/ 118323 h 192226"/>
              <a:gd name="connsiteX13" fmla="*/ 5956 w 415993"/>
              <a:gd name="connsiteY13" fmla="*/ 178648 h 19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993" h="192226">
                <a:moveTo>
                  <a:pt x="5956" y="178648"/>
                </a:moveTo>
                <a:cubicBezTo>
                  <a:pt x="38764" y="168594"/>
                  <a:pt x="252548" y="71756"/>
                  <a:pt x="298056" y="57998"/>
                </a:cubicBezTo>
                <a:cubicBezTo>
                  <a:pt x="343564" y="44240"/>
                  <a:pt x="259427" y="100860"/>
                  <a:pt x="279006" y="96098"/>
                </a:cubicBezTo>
                <a:cubicBezTo>
                  <a:pt x="298585" y="91336"/>
                  <a:pt x="407593" y="31011"/>
                  <a:pt x="415531" y="29423"/>
                </a:cubicBezTo>
                <a:cubicBezTo>
                  <a:pt x="423469" y="27835"/>
                  <a:pt x="326631" y="86573"/>
                  <a:pt x="326631" y="86573"/>
                </a:cubicBezTo>
                <a:cubicBezTo>
                  <a:pt x="301231" y="102977"/>
                  <a:pt x="278477" y="110915"/>
                  <a:pt x="263131" y="127848"/>
                </a:cubicBezTo>
                <a:cubicBezTo>
                  <a:pt x="247785" y="144781"/>
                  <a:pt x="219210" y="208810"/>
                  <a:pt x="234556" y="188173"/>
                </a:cubicBezTo>
                <a:cubicBezTo>
                  <a:pt x="249902" y="167536"/>
                  <a:pt x="352560" y="25190"/>
                  <a:pt x="355206" y="4023"/>
                </a:cubicBezTo>
                <a:cubicBezTo>
                  <a:pt x="357852" y="-17144"/>
                  <a:pt x="297527" y="51648"/>
                  <a:pt x="250431" y="61173"/>
                </a:cubicBezTo>
                <a:cubicBezTo>
                  <a:pt x="203335" y="70698"/>
                  <a:pt x="77923" y="59586"/>
                  <a:pt x="72631" y="61173"/>
                </a:cubicBezTo>
                <a:cubicBezTo>
                  <a:pt x="67339" y="62760"/>
                  <a:pt x="212331" y="61173"/>
                  <a:pt x="218681" y="70698"/>
                </a:cubicBezTo>
                <a:cubicBezTo>
                  <a:pt x="225031" y="80223"/>
                  <a:pt x="110731" y="118323"/>
                  <a:pt x="110731" y="118323"/>
                </a:cubicBezTo>
                <a:cubicBezTo>
                  <a:pt x="91152" y="126261"/>
                  <a:pt x="116552" y="102977"/>
                  <a:pt x="101206" y="118323"/>
                </a:cubicBezTo>
                <a:cubicBezTo>
                  <a:pt x="85860" y="133669"/>
                  <a:pt x="-26852" y="188702"/>
                  <a:pt x="5956" y="178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5603C46A-221F-DFE6-724C-1623C3FA651B}"/>
              </a:ext>
            </a:extLst>
          </p:cNvPr>
          <p:cNvSpPr/>
          <p:nvPr/>
        </p:nvSpPr>
        <p:spPr>
          <a:xfrm>
            <a:off x="9480213" y="7051209"/>
            <a:ext cx="149650" cy="330763"/>
          </a:xfrm>
          <a:custGeom>
            <a:avLst/>
            <a:gdLst>
              <a:gd name="connsiteX0" fmla="*/ 337 w 149650"/>
              <a:gd name="connsiteY0" fmla="*/ 92541 h 330763"/>
              <a:gd name="connsiteX1" fmla="*/ 98762 w 149650"/>
              <a:gd name="connsiteY1" fmla="*/ 184616 h 330763"/>
              <a:gd name="connsiteX2" fmla="*/ 149562 w 149650"/>
              <a:gd name="connsiteY2" fmla="*/ 330666 h 330763"/>
              <a:gd name="connsiteX3" fmla="*/ 108287 w 149650"/>
              <a:gd name="connsiteY3" fmla="*/ 203666 h 330763"/>
              <a:gd name="connsiteX4" fmla="*/ 13037 w 149650"/>
              <a:gd name="connsiteY4" fmla="*/ 466 h 330763"/>
              <a:gd name="connsiteX5" fmla="*/ 63837 w 149650"/>
              <a:gd name="connsiteY5" fmla="*/ 146516 h 330763"/>
              <a:gd name="connsiteX6" fmla="*/ 337 w 149650"/>
              <a:gd name="connsiteY6" fmla="*/ 92541 h 33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50" h="330763">
                <a:moveTo>
                  <a:pt x="337" y="92541"/>
                </a:moveTo>
                <a:cubicBezTo>
                  <a:pt x="6158" y="98891"/>
                  <a:pt x="73891" y="144929"/>
                  <a:pt x="98762" y="184616"/>
                </a:cubicBezTo>
                <a:cubicBezTo>
                  <a:pt x="123633" y="224303"/>
                  <a:pt x="147975" y="327491"/>
                  <a:pt x="149562" y="330666"/>
                </a:cubicBezTo>
                <a:cubicBezTo>
                  <a:pt x="151149" y="333841"/>
                  <a:pt x="131041" y="258699"/>
                  <a:pt x="108287" y="203666"/>
                </a:cubicBezTo>
                <a:cubicBezTo>
                  <a:pt x="85533" y="148633"/>
                  <a:pt x="20445" y="9991"/>
                  <a:pt x="13037" y="466"/>
                </a:cubicBezTo>
                <a:cubicBezTo>
                  <a:pt x="5629" y="-9059"/>
                  <a:pt x="61720" y="130112"/>
                  <a:pt x="63837" y="146516"/>
                </a:cubicBezTo>
                <a:cubicBezTo>
                  <a:pt x="65954" y="162920"/>
                  <a:pt x="-5484" y="86191"/>
                  <a:pt x="337" y="92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D71C9C5C-B828-76FC-9856-AF1F77BA486A}"/>
              </a:ext>
            </a:extLst>
          </p:cNvPr>
          <p:cNvSpPr/>
          <p:nvPr/>
        </p:nvSpPr>
        <p:spPr>
          <a:xfrm>
            <a:off x="9442420" y="7060494"/>
            <a:ext cx="368387" cy="322300"/>
          </a:xfrm>
          <a:custGeom>
            <a:avLst/>
            <a:gdLst>
              <a:gd name="connsiteX0" fmla="*/ 30 w 368387"/>
              <a:gd name="connsiteY0" fmla="*/ 89606 h 322300"/>
              <a:gd name="connsiteX1" fmla="*/ 209580 w 368387"/>
              <a:gd name="connsiteY1" fmla="*/ 45156 h 322300"/>
              <a:gd name="connsiteX2" fmla="*/ 203230 w 368387"/>
              <a:gd name="connsiteY2" fmla="*/ 19756 h 322300"/>
              <a:gd name="connsiteX3" fmla="*/ 273080 w 368387"/>
              <a:gd name="connsiteY3" fmla="*/ 121356 h 322300"/>
              <a:gd name="connsiteX4" fmla="*/ 365155 w 368387"/>
              <a:gd name="connsiteY4" fmla="*/ 318206 h 322300"/>
              <a:gd name="connsiteX5" fmla="*/ 336580 w 368387"/>
              <a:gd name="connsiteY5" fmla="*/ 235656 h 322300"/>
              <a:gd name="connsiteX6" fmla="*/ 231805 w 368387"/>
              <a:gd name="connsiteY6" fmla="*/ 13406 h 322300"/>
              <a:gd name="connsiteX7" fmla="*/ 231805 w 368387"/>
              <a:gd name="connsiteY7" fmla="*/ 26106 h 322300"/>
              <a:gd name="connsiteX8" fmla="*/ 165130 w 368387"/>
              <a:gd name="connsiteY8" fmla="*/ 35631 h 322300"/>
              <a:gd name="connsiteX9" fmla="*/ 193705 w 368387"/>
              <a:gd name="connsiteY9" fmla="*/ 57856 h 322300"/>
              <a:gd name="connsiteX10" fmla="*/ 30 w 368387"/>
              <a:gd name="connsiteY10" fmla="*/ 89606 h 3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387" h="322300">
                <a:moveTo>
                  <a:pt x="30" y="89606"/>
                </a:moveTo>
                <a:cubicBezTo>
                  <a:pt x="2676" y="87489"/>
                  <a:pt x="175713" y="56798"/>
                  <a:pt x="209580" y="45156"/>
                </a:cubicBezTo>
                <a:cubicBezTo>
                  <a:pt x="243447" y="33514"/>
                  <a:pt x="192647" y="7056"/>
                  <a:pt x="203230" y="19756"/>
                </a:cubicBezTo>
                <a:cubicBezTo>
                  <a:pt x="213813" y="32456"/>
                  <a:pt x="246092" y="71614"/>
                  <a:pt x="273080" y="121356"/>
                </a:cubicBezTo>
                <a:cubicBezTo>
                  <a:pt x="300068" y="171098"/>
                  <a:pt x="354572" y="299156"/>
                  <a:pt x="365155" y="318206"/>
                </a:cubicBezTo>
                <a:cubicBezTo>
                  <a:pt x="375738" y="337256"/>
                  <a:pt x="358805" y="286456"/>
                  <a:pt x="336580" y="235656"/>
                </a:cubicBezTo>
                <a:cubicBezTo>
                  <a:pt x="314355" y="184856"/>
                  <a:pt x="231805" y="13406"/>
                  <a:pt x="231805" y="13406"/>
                </a:cubicBezTo>
                <a:cubicBezTo>
                  <a:pt x="214343" y="-21519"/>
                  <a:pt x="242917" y="22402"/>
                  <a:pt x="231805" y="26106"/>
                </a:cubicBezTo>
                <a:cubicBezTo>
                  <a:pt x="220693" y="29810"/>
                  <a:pt x="171480" y="30339"/>
                  <a:pt x="165130" y="35631"/>
                </a:cubicBezTo>
                <a:cubicBezTo>
                  <a:pt x="158780" y="40923"/>
                  <a:pt x="221222" y="47802"/>
                  <a:pt x="193705" y="57856"/>
                </a:cubicBezTo>
                <a:cubicBezTo>
                  <a:pt x="166188" y="67910"/>
                  <a:pt x="-2616" y="91723"/>
                  <a:pt x="30" y="89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143022E4-93DE-A6D2-A5CD-41871186A8B0}"/>
              </a:ext>
            </a:extLst>
          </p:cNvPr>
          <p:cNvSpPr/>
          <p:nvPr/>
        </p:nvSpPr>
        <p:spPr>
          <a:xfrm>
            <a:off x="9547545" y="7109046"/>
            <a:ext cx="91995" cy="325440"/>
          </a:xfrm>
          <a:custGeom>
            <a:avLst/>
            <a:gdLst>
              <a:gd name="connsiteX0" fmla="*/ 2855 w 91995"/>
              <a:gd name="connsiteY0" fmla="*/ 6129 h 325440"/>
              <a:gd name="connsiteX1" fmla="*/ 91755 w 91995"/>
              <a:gd name="connsiteY1" fmla="*/ 323629 h 325440"/>
              <a:gd name="connsiteX2" fmla="*/ 28255 w 91995"/>
              <a:gd name="connsiteY2" fmla="*/ 129954 h 325440"/>
              <a:gd name="connsiteX3" fmla="*/ 2855 w 91995"/>
              <a:gd name="connsiteY3" fmla="*/ 6129 h 3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95" h="325440">
                <a:moveTo>
                  <a:pt x="2855" y="6129"/>
                </a:moveTo>
                <a:cubicBezTo>
                  <a:pt x="13438" y="38408"/>
                  <a:pt x="87522" y="302992"/>
                  <a:pt x="91755" y="323629"/>
                </a:cubicBezTo>
                <a:cubicBezTo>
                  <a:pt x="95988" y="344266"/>
                  <a:pt x="43072" y="182871"/>
                  <a:pt x="28255" y="129954"/>
                </a:cubicBezTo>
                <a:cubicBezTo>
                  <a:pt x="13438" y="77037"/>
                  <a:pt x="-7728" y="-26150"/>
                  <a:pt x="2855" y="6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6D97A53B-656C-7AA1-DE11-2CC8394DD1FB}"/>
              </a:ext>
            </a:extLst>
          </p:cNvPr>
          <p:cNvSpPr/>
          <p:nvPr/>
        </p:nvSpPr>
        <p:spPr>
          <a:xfrm>
            <a:off x="9591449" y="7187725"/>
            <a:ext cx="219612" cy="219552"/>
          </a:xfrm>
          <a:custGeom>
            <a:avLst/>
            <a:gdLst>
              <a:gd name="connsiteX0" fmla="*/ 226 w 219612"/>
              <a:gd name="connsiteY0" fmla="*/ 475 h 219552"/>
              <a:gd name="connsiteX1" fmla="*/ 51026 w 219612"/>
              <a:gd name="connsiteY1" fmla="*/ 197325 h 219552"/>
              <a:gd name="connsiteX2" fmla="*/ 9751 w 219612"/>
              <a:gd name="connsiteY2" fmla="*/ 213200 h 219552"/>
              <a:gd name="connsiteX3" fmla="*/ 219301 w 219612"/>
              <a:gd name="connsiteY3" fmla="*/ 181450 h 219552"/>
              <a:gd name="connsiteX4" fmla="*/ 57376 w 219612"/>
              <a:gd name="connsiteY4" fmla="*/ 187800 h 219552"/>
              <a:gd name="connsiteX5" fmla="*/ 76426 w 219612"/>
              <a:gd name="connsiteY5" fmla="*/ 168750 h 219552"/>
              <a:gd name="connsiteX6" fmla="*/ 219301 w 219612"/>
              <a:gd name="connsiteY6" fmla="*/ 152875 h 219552"/>
              <a:gd name="connsiteX7" fmla="*/ 35151 w 219612"/>
              <a:gd name="connsiteY7" fmla="*/ 149700 h 219552"/>
              <a:gd name="connsiteX8" fmla="*/ 25626 w 219612"/>
              <a:gd name="connsiteY8" fmla="*/ 86200 h 219552"/>
              <a:gd name="connsiteX9" fmla="*/ 31976 w 219612"/>
              <a:gd name="connsiteY9" fmla="*/ 140175 h 219552"/>
              <a:gd name="connsiteX10" fmla="*/ 226 w 219612"/>
              <a:gd name="connsiteY10" fmla="*/ 475 h 21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612" h="219552">
                <a:moveTo>
                  <a:pt x="226" y="475"/>
                </a:moveTo>
                <a:cubicBezTo>
                  <a:pt x="3401" y="10000"/>
                  <a:pt x="49439" y="161871"/>
                  <a:pt x="51026" y="197325"/>
                </a:cubicBezTo>
                <a:cubicBezTo>
                  <a:pt x="52613" y="232779"/>
                  <a:pt x="-18295" y="215846"/>
                  <a:pt x="9751" y="213200"/>
                </a:cubicBezTo>
                <a:cubicBezTo>
                  <a:pt x="37797" y="210554"/>
                  <a:pt x="211364" y="185683"/>
                  <a:pt x="219301" y="181450"/>
                </a:cubicBezTo>
                <a:cubicBezTo>
                  <a:pt x="227238" y="177217"/>
                  <a:pt x="81189" y="189917"/>
                  <a:pt x="57376" y="187800"/>
                </a:cubicBezTo>
                <a:cubicBezTo>
                  <a:pt x="33563" y="185683"/>
                  <a:pt x="49438" y="174571"/>
                  <a:pt x="76426" y="168750"/>
                </a:cubicBezTo>
                <a:cubicBezTo>
                  <a:pt x="103414" y="162929"/>
                  <a:pt x="226180" y="156050"/>
                  <a:pt x="219301" y="152875"/>
                </a:cubicBezTo>
                <a:cubicBezTo>
                  <a:pt x="212422" y="149700"/>
                  <a:pt x="67430" y="160813"/>
                  <a:pt x="35151" y="149700"/>
                </a:cubicBezTo>
                <a:cubicBezTo>
                  <a:pt x="2872" y="138588"/>
                  <a:pt x="26155" y="87787"/>
                  <a:pt x="25626" y="86200"/>
                </a:cubicBezTo>
                <a:cubicBezTo>
                  <a:pt x="25097" y="84613"/>
                  <a:pt x="35680" y="152875"/>
                  <a:pt x="31976" y="140175"/>
                </a:cubicBezTo>
                <a:cubicBezTo>
                  <a:pt x="28272" y="127475"/>
                  <a:pt x="-2949" y="-9050"/>
                  <a:pt x="226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2981B71F-60B7-BE6B-20BD-9E67B1E8D514}"/>
              </a:ext>
            </a:extLst>
          </p:cNvPr>
          <p:cNvSpPr/>
          <p:nvPr/>
        </p:nvSpPr>
        <p:spPr>
          <a:xfrm>
            <a:off x="9651887" y="7380064"/>
            <a:ext cx="69252" cy="279272"/>
          </a:xfrm>
          <a:custGeom>
            <a:avLst/>
            <a:gdLst>
              <a:gd name="connsiteX0" fmla="*/ 113 w 69252"/>
              <a:gd name="connsiteY0" fmla="*/ 1811 h 279272"/>
              <a:gd name="connsiteX1" fmla="*/ 66788 w 69252"/>
              <a:gd name="connsiteY1" fmla="*/ 274861 h 279272"/>
              <a:gd name="connsiteX2" fmla="*/ 50913 w 69252"/>
              <a:gd name="connsiteY2" fmla="*/ 160561 h 279272"/>
              <a:gd name="connsiteX3" fmla="*/ 113 w 69252"/>
              <a:gd name="connsiteY3" fmla="*/ 1811 h 27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52" h="279272">
                <a:moveTo>
                  <a:pt x="113" y="1811"/>
                </a:moveTo>
                <a:cubicBezTo>
                  <a:pt x="2759" y="20861"/>
                  <a:pt x="58321" y="248403"/>
                  <a:pt x="66788" y="274861"/>
                </a:cubicBezTo>
                <a:cubicBezTo>
                  <a:pt x="75255" y="301319"/>
                  <a:pt x="59909" y="201836"/>
                  <a:pt x="50913" y="160561"/>
                </a:cubicBezTo>
                <a:cubicBezTo>
                  <a:pt x="41917" y="119286"/>
                  <a:pt x="-2533" y="-17239"/>
                  <a:pt x="113" y="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F6B55C87-79E3-1FF9-71A6-CEEADDDCCD78}"/>
              </a:ext>
            </a:extLst>
          </p:cNvPr>
          <p:cNvSpPr/>
          <p:nvPr/>
        </p:nvSpPr>
        <p:spPr>
          <a:xfrm>
            <a:off x="9632801" y="7383390"/>
            <a:ext cx="79198" cy="295809"/>
          </a:xfrm>
          <a:custGeom>
            <a:avLst/>
            <a:gdLst>
              <a:gd name="connsiteX0" fmla="*/ 149 w 79198"/>
              <a:gd name="connsiteY0" fmla="*/ 1660 h 295809"/>
              <a:gd name="connsiteX1" fmla="*/ 76349 w 79198"/>
              <a:gd name="connsiteY1" fmla="*/ 290585 h 295809"/>
              <a:gd name="connsiteX2" fmla="*/ 57299 w 79198"/>
              <a:gd name="connsiteY2" fmla="*/ 176285 h 295809"/>
              <a:gd name="connsiteX3" fmla="*/ 149 w 79198"/>
              <a:gd name="connsiteY3" fmla="*/ 1660 h 29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8" h="295809">
                <a:moveTo>
                  <a:pt x="149" y="1660"/>
                </a:moveTo>
                <a:cubicBezTo>
                  <a:pt x="3324" y="20710"/>
                  <a:pt x="66824" y="261481"/>
                  <a:pt x="76349" y="290585"/>
                </a:cubicBezTo>
                <a:cubicBezTo>
                  <a:pt x="85874" y="319689"/>
                  <a:pt x="69470" y="219677"/>
                  <a:pt x="57299" y="176285"/>
                </a:cubicBezTo>
                <a:cubicBezTo>
                  <a:pt x="45128" y="132893"/>
                  <a:pt x="-3026" y="-17390"/>
                  <a:pt x="149" y="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85342653-D205-A852-DE50-98178180CB49}"/>
              </a:ext>
            </a:extLst>
          </p:cNvPr>
          <p:cNvSpPr/>
          <p:nvPr/>
        </p:nvSpPr>
        <p:spPr>
          <a:xfrm>
            <a:off x="9785023" y="7359770"/>
            <a:ext cx="121022" cy="441696"/>
          </a:xfrm>
          <a:custGeom>
            <a:avLst/>
            <a:gdLst>
              <a:gd name="connsiteX0" fmla="*/ 327 w 121022"/>
              <a:gd name="connsiteY0" fmla="*/ 3055 h 441696"/>
              <a:gd name="connsiteX1" fmla="*/ 117802 w 121022"/>
              <a:gd name="connsiteY1" fmla="*/ 434855 h 441696"/>
              <a:gd name="connsiteX2" fmla="*/ 82877 w 121022"/>
              <a:gd name="connsiteY2" fmla="*/ 250705 h 441696"/>
              <a:gd name="connsiteX3" fmla="*/ 327 w 121022"/>
              <a:gd name="connsiteY3" fmla="*/ 3055 h 4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22" h="441696">
                <a:moveTo>
                  <a:pt x="327" y="3055"/>
                </a:moveTo>
                <a:cubicBezTo>
                  <a:pt x="6148" y="33747"/>
                  <a:pt x="104044" y="393580"/>
                  <a:pt x="117802" y="434855"/>
                </a:cubicBezTo>
                <a:cubicBezTo>
                  <a:pt x="131560" y="476130"/>
                  <a:pt x="97694" y="320026"/>
                  <a:pt x="82877" y="250705"/>
                </a:cubicBezTo>
                <a:cubicBezTo>
                  <a:pt x="68060" y="181384"/>
                  <a:pt x="-5494" y="-27637"/>
                  <a:pt x="327" y="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E6BED47D-4498-42EE-4850-E1D2492B4C9F}"/>
              </a:ext>
            </a:extLst>
          </p:cNvPr>
          <p:cNvSpPr/>
          <p:nvPr/>
        </p:nvSpPr>
        <p:spPr>
          <a:xfrm>
            <a:off x="9709150" y="7626350"/>
            <a:ext cx="69850" cy="536658"/>
          </a:xfrm>
          <a:custGeom>
            <a:avLst/>
            <a:gdLst>
              <a:gd name="connsiteX0" fmla="*/ 0 w 69850"/>
              <a:gd name="connsiteY0" fmla="*/ 0 h 536658"/>
              <a:gd name="connsiteX1" fmla="*/ 47625 w 69850"/>
              <a:gd name="connsiteY1" fmla="*/ 180975 h 536658"/>
              <a:gd name="connsiteX2" fmla="*/ 47625 w 69850"/>
              <a:gd name="connsiteY2" fmla="*/ 149225 h 536658"/>
              <a:gd name="connsiteX3" fmla="*/ 31750 w 69850"/>
              <a:gd name="connsiteY3" fmla="*/ 203200 h 536658"/>
              <a:gd name="connsiteX4" fmla="*/ 69850 w 69850"/>
              <a:gd name="connsiteY4" fmla="*/ 536575 h 536658"/>
              <a:gd name="connsiteX5" fmla="*/ 31750 w 69850"/>
              <a:gd name="connsiteY5" fmla="*/ 234950 h 536658"/>
              <a:gd name="connsiteX6" fmla="*/ 47625 w 69850"/>
              <a:gd name="connsiteY6" fmla="*/ 180975 h 536658"/>
              <a:gd name="connsiteX7" fmla="*/ 0 w 69850"/>
              <a:gd name="connsiteY7" fmla="*/ 0 h 53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50" h="536658">
                <a:moveTo>
                  <a:pt x="0" y="0"/>
                </a:moveTo>
                <a:cubicBezTo>
                  <a:pt x="0" y="0"/>
                  <a:pt x="39688" y="156104"/>
                  <a:pt x="47625" y="180975"/>
                </a:cubicBezTo>
                <a:cubicBezTo>
                  <a:pt x="55562" y="205846"/>
                  <a:pt x="50271" y="145521"/>
                  <a:pt x="47625" y="149225"/>
                </a:cubicBezTo>
                <a:cubicBezTo>
                  <a:pt x="44979" y="152929"/>
                  <a:pt x="28046" y="138642"/>
                  <a:pt x="31750" y="203200"/>
                </a:cubicBezTo>
                <a:cubicBezTo>
                  <a:pt x="35454" y="267758"/>
                  <a:pt x="69850" y="531283"/>
                  <a:pt x="69850" y="536575"/>
                </a:cubicBezTo>
                <a:cubicBezTo>
                  <a:pt x="69850" y="541867"/>
                  <a:pt x="35454" y="294217"/>
                  <a:pt x="31750" y="234950"/>
                </a:cubicBezTo>
                <a:cubicBezTo>
                  <a:pt x="28046" y="175683"/>
                  <a:pt x="49742" y="214842"/>
                  <a:pt x="47625" y="180975"/>
                </a:cubicBezTo>
                <a:cubicBezTo>
                  <a:pt x="45508" y="14710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1406100F-6D5D-EB01-6B1F-61C028B86850}"/>
              </a:ext>
            </a:extLst>
          </p:cNvPr>
          <p:cNvSpPr/>
          <p:nvPr/>
        </p:nvSpPr>
        <p:spPr>
          <a:xfrm>
            <a:off x="9686852" y="7470770"/>
            <a:ext cx="79487" cy="466732"/>
          </a:xfrm>
          <a:custGeom>
            <a:avLst/>
            <a:gdLst>
              <a:gd name="connsiteX0" fmla="*/ 73 w 79487"/>
              <a:gd name="connsiteY0" fmla="*/ 5 h 466732"/>
              <a:gd name="connsiteX1" fmla="*/ 22298 w 79487"/>
              <a:gd name="connsiteY1" fmla="*/ 215905 h 466732"/>
              <a:gd name="connsiteX2" fmla="*/ 44523 w 79487"/>
              <a:gd name="connsiteY2" fmla="*/ 304805 h 466732"/>
              <a:gd name="connsiteX3" fmla="*/ 19123 w 79487"/>
              <a:gd name="connsiteY3" fmla="*/ 247655 h 466732"/>
              <a:gd name="connsiteX4" fmla="*/ 47698 w 79487"/>
              <a:gd name="connsiteY4" fmla="*/ 323855 h 466732"/>
              <a:gd name="connsiteX5" fmla="*/ 44523 w 79487"/>
              <a:gd name="connsiteY5" fmla="*/ 377830 h 466732"/>
              <a:gd name="connsiteX6" fmla="*/ 54048 w 79487"/>
              <a:gd name="connsiteY6" fmla="*/ 358780 h 466732"/>
              <a:gd name="connsiteX7" fmla="*/ 79448 w 79487"/>
              <a:gd name="connsiteY7" fmla="*/ 466730 h 466732"/>
              <a:gd name="connsiteX8" fmla="*/ 47698 w 79487"/>
              <a:gd name="connsiteY8" fmla="*/ 355605 h 466732"/>
              <a:gd name="connsiteX9" fmla="*/ 15948 w 79487"/>
              <a:gd name="connsiteY9" fmla="*/ 222255 h 466732"/>
              <a:gd name="connsiteX10" fmla="*/ 73 w 79487"/>
              <a:gd name="connsiteY10" fmla="*/ 5 h 46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87" h="466732">
                <a:moveTo>
                  <a:pt x="73" y="5"/>
                </a:moveTo>
                <a:cubicBezTo>
                  <a:pt x="1131" y="-1053"/>
                  <a:pt x="14890" y="165105"/>
                  <a:pt x="22298" y="215905"/>
                </a:cubicBezTo>
                <a:cubicBezTo>
                  <a:pt x="29706" y="266705"/>
                  <a:pt x="45052" y="299513"/>
                  <a:pt x="44523" y="304805"/>
                </a:cubicBezTo>
                <a:cubicBezTo>
                  <a:pt x="43994" y="310097"/>
                  <a:pt x="18594" y="244480"/>
                  <a:pt x="19123" y="247655"/>
                </a:cubicBezTo>
                <a:cubicBezTo>
                  <a:pt x="19652" y="250830"/>
                  <a:pt x="43465" y="302159"/>
                  <a:pt x="47698" y="323855"/>
                </a:cubicBezTo>
                <a:cubicBezTo>
                  <a:pt x="51931" y="345551"/>
                  <a:pt x="43465" y="372009"/>
                  <a:pt x="44523" y="377830"/>
                </a:cubicBezTo>
                <a:cubicBezTo>
                  <a:pt x="45581" y="383651"/>
                  <a:pt x="48227" y="343963"/>
                  <a:pt x="54048" y="358780"/>
                </a:cubicBezTo>
                <a:cubicBezTo>
                  <a:pt x="59869" y="373597"/>
                  <a:pt x="80506" y="467259"/>
                  <a:pt x="79448" y="466730"/>
                </a:cubicBezTo>
                <a:cubicBezTo>
                  <a:pt x="78390" y="466201"/>
                  <a:pt x="58281" y="396351"/>
                  <a:pt x="47698" y="355605"/>
                </a:cubicBezTo>
                <a:cubicBezTo>
                  <a:pt x="37115" y="314859"/>
                  <a:pt x="22298" y="276759"/>
                  <a:pt x="15948" y="222255"/>
                </a:cubicBezTo>
                <a:cubicBezTo>
                  <a:pt x="9598" y="167751"/>
                  <a:pt x="-985" y="1063"/>
                  <a:pt x="7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F4DB80A2-0A34-6251-DD8D-9B5E00AF3285}"/>
              </a:ext>
            </a:extLst>
          </p:cNvPr>
          <p:cNvSpPr/>
          <p:nvPr/>
        </p:nvSpPr>
        <p:spPr>
          <a:xfrm>
            <a:off x="9845498" y="7731005"/>
            <a:ext cx="95460" cy="521586"/>
          </a:xfrm>
          <a:custGeom>
            <a:avLst/>
            <a:gdLst>
              <a:gd name="connsiteX0" fmla="*/ 177 w 95460"/>
              <a:gd name="connsiteY0" fmla="*/ 120 h 521586"/>
              <a:gd name="connsiteX1" fmla="*/ 50977 w 95460"/>
              <a:gd name="connsiteY1" fmla="*/ 108070 h 521586"/>
              <a:gd name="connsiteX2" fmla="*/ 82727 w 95460"/>
              <a:gd name="connsiteY2" fmla="*/ 339845 h 521586"/>
              <a:gd name="connsiteX3" fmla="*/ 95427 w 95460"/>
              <a:gd name="connsiteY3" fmla="*/ 520820 h 521586"/>
              <a:gd name="connsiteX4" fmla="*/ 85902 w 95460"/>
              <a:gd name="connsiteY4" fmla="*/ 269995 h 521586"/>
              <a:gd name="connsiteX5" fmla="*/ 70027 w 95460"/>
              <a:gd name="connsiteY5" fmla="*/ 54095 h 521586"/>
              <a:gd name="connsiteX6" fmla="*/ 70027 w 95460"/>
              <a:gd name="connsiteY6" fmla="*/ 85845 h 521586"/>
              <a:gd name="connsiteX7" fmla="*/ 177 w 95460"/>
              <a:gd name="connsiteY7" fmla="*/ 120 h 5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60" h="521586">
                <a:moveTo>
                  <a:pt x="177" y="120"/>
                </a:moveTo>
                <a:cubicBezTo>
                  <a:pt x="-2998" y="3824"/>
                  <a:pt x="37219" y="51449"/>
                  <a:pt x="50977" y="108070"/>
                </a:cubicBezTo>
                <a:cubicBezTo>
                  <a:pt x="64735" y="164691"/>
                  <a:pt x="75319" y="271053"/>
                  <a:pt x="82727" y="339845"/>
                </a:cubicBezTo>
                <a:cubicBezTo>
                  <a:pt x="90135" y="408637"/>
                  <a:pt x="94898" y="532462"/>
                  <a:pt x="95427" y="520820"/>
                </a:cubicBezTo>
                <a:cubicBezTo>
                  <a:pt x="95956" y="509178"/>
                  <a:pt x="90135" y="347782"/>
                  <a:pt x="85902" y="269995"/>
                </a:cubicBezTo>
                <a:cubicBezTo>
                  <a:pt x="81669" y="192208"/>
                  <a:pt x="72673" y="84787"/>
                  <a:pt x="70027" y="54095"/>
                </a:cubicBezTo>
                <a:cubicBezTo>
                  <a:pt x="67381" y="23403"/>
                  <a:pt x="79552" y="92724"/>
                  <a:pt x="70027" y="85845"/>
                </a:cubicBezTo>
                <a:cubicBezTo>
                  <a:pt x="60502" y="78966"/>
                  <a:pt x="3352" y="-3584"/>
                  <a:pt x="177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54DE5FAA-1664-8683-B271-1D7556C3C371}"/>
              </a:ext>
            </a:extLst>
          </p:cNvPr>
          <p:cNvSpPr/>
          <p:nvPr/>
        </p:nvSpPr>
        <p:spPr>
          <a:xfrm>
            <a:off x="9731375" y="7846472"/>
            <a:ext cx="43896" cy="446750"/>
          </a:xfrm>
          <a:custGeom>
            <a:avLst/>
            <a:gdLst>
              <a:gd name="connsiteX0" fmla="*/ 0 w 43896"/>
              <a:gd name="connsiteY0" fmla="*/ 2128 h 446750"/>
              <a:gd name="connsiteX1" fmla="*/ 38100 w 43896"/>
              <a:gd name="connsiteY1" fmla="*/ 437103 h 446750"/>
              <a:gd name="connsiteX2" fmla="*/ 38100 w 43896"/>
              <a:gd name="connsiteY2" fmla="*/ 278353 h 446750"/>
              <a:gd name="connsiteX3" fmla="*/ 0 w 43896"/>
              <a:gd name="connsiteY3" fmla="*/ 2128 h 44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6" h="446750">
                <a:moveTo>
                  <a:pt x="0" y="2128"/>
                </a:moveTo>
                <a:cubicBezTo>
                  <a:pt x="0" y="28586"/>
                  <a:pt x="31750" y="391065"/>
                  <a:pt x="38100" y="437103"/>
                </a:cubicBezTo>
                <a:cubicBezTo>
                  <a:pt x="44450" y="483141"/>
                  <a:pt x="47096" y="353495"/>
                  <a:pt x="38100" y="278353"/>
                </a:cubicBezTo>
                <a:cubicBezTo>
                  <a:pt x="29104" y="203211"/>
                  <a:pt x="0" y="-24330"/>
                  <a:pt x="0" y="2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F005E949-ACB0-E421-6A6C-7C2ECD63EA49}"/>
              </a:ext>
            </a:extLst>
          </p:cNvPr>
          <p:cNvSpPr/>
          <p:nvPr/>
        </p:nvSpPr>
        <p:spPr>
          <a:xfrm>
            <a:off x="9759007" y="7821640"/>
            <a:ext cx="45663" cy="479912"/>
          </a:xfrm>
          <a:custGeom>
            <a:avLst/>
            <a:gdLst>
              <a:gd name="connsiteX0" fmla="*/ 943 w 45663"/>
              <a:gd name="connsiteY0" fmla="*/ 4735 h 479912"/>
              <a:gd name="connsiteX1" fmla="*/ 23168 w 45663"/>
              <a:gd name="connsiteY1" fmla="*/ 331760 h 479912"/>
              <a:gd name="connsiteX2" fmla="*/ 45393 w 45663"/>
              <a:gd name="connsiteY2" fmla="*/ 474635 h 479912"/>
              <a:gd name="connsiteX3" fmla="*/ 7293 w 45663"/>
              <a:gd name="connsiteY3" fmla="*/ 160310 h 479912"/>
              <a:gd name="connsiteX4" fmla="*/ 943 w 45663"/>
              <a:gd name="connsiteY4" fmla="*/ 4735 h 47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63" h="479912">
                <a:moveTo>
                  <a:pt x="943" y="4735"/>
                </a:moveTo>
                <a:cubicBezTo>
                  <a:pt x="3589" y="33310"/>
                  <a:pt x="15760" y="253443"/>
                  <a:pt x="23168" y="331760"/>
                </a:cubicBezTo>
                <a:cubicBezTo>
                  <a:pt x="30576" y="410077"/>
                  <a:pt x="48039" y="503210"/>
                  <a:pt x="45393" y="474635"/>
                </a:cubicBezTo>
                <a:cubicBezTo>
                  <a:pt x="42747" y="446060"/>
                  <a:pt x="13114" y="237568"/>
                  <a:pt x="7293" y="160310"/>
                </a:cubicBezTo>
                <a:cubicBezTo>
                  <a:pt x="1472" y="83052"/>
                  <a:pt x="-1703" y="-23840"/>
                  <a:pt x="943" y="4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43A674E3-AF8C-BBBE-D61E-4AD0F54B3A8F}"/>
              </a:ext>
            </a:extLst>
          </p:cNvPr>
          <p:cNvSpPr/>
          <p:nvPr/>
        </p:nvSpPr>
        <p:spPr>
          <a:xfrm>
            <a:off x="9680529" y="8175512"/>
            <a:ext cx="296871" cy="125412"/>
          </a:xfrm>
          <a:custGeom>
            <a:avLst/>
            <a:gdLst>
              <a:gd name="connsiteX0" fmla="*/ 46 w 296871"/>
              <a:gd name="connsiteY0" fmla="*/ 113 h 125412"/>
              <a:gd name="connsiteX1" fmla="*/ 57196 w 296871"/>
              <a:gd name="connsiteY1" fmla="*/ 108063 h 125412"/>
              <a:gd name="connsiteX2" fmla="*/ 114346 w 296871"/>
              <a:gd name="connsiteY2" fmla="*/ 123938 h 125412"/>
              <a:gd name="connsiteX3" fmla="*/ 85771 w 296871"/>
              <a:gd name="connsiteY3" fmla="*/ 120763 h 125412"/>
              <a:gd name="connsiteX4" fmla="*/ 292146 w 296871"/>
              <a:gd name="connsiteY4" fmla="*/ 89013 h 125412"/>
              <a:gd name="connsiteX5" fmla="*/ 231821 w 296871"/>
              <a:gd name="connsiteY5" fmla="*/ 98538 h 125412"/>
              <a:gd name="connsiteX6" fmla="*/ 247696 w 296871"/>
              <a:gd name="connsiteY6" fmla="*/ 76313 h 125412"/>
              <a:gd name="connsiteX7" fmla="*/ 88946 w 296871"/>
              <a:gd name="connsiteY7" fmla="*/ 101713 h 125412"/>
              <a:gd name="connsiteX8" fmla="*/ 85771 w 296871"/>
              <a:gd name="connsiteY8" fmla="*/ 15988 h 125412"/>
              <a:gd name="connsiteX9" fmla="*/ 66721 w 296871"/>
              <a:gd name="connsiteY9" fmla="*/ 85838 h 125412"/>
              <a:gd name="connsiteX10" fmla="*/ 46 w 296871"/>
              <a:gd name="connsiteY10" fmla="*/ 113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871" h="125412">
                <a:moveTo>
                  <a:pt x="46" y="113"/>
                </a:moveTo>
                <a:cubicBezTo>
                  <a:pt x="-1541" y="3817"/>
                  <a:pt x="38146" y="87426"/>
                  <a:pt x="57196" y="108063"/>
                </a:cubicBezTo>
                <a:cubicBezTo>
                  <a:pt x="76246" y="128700"/>
                  <a:pt x="109584" y="121821"/>
                  <a:pt x="114346" y="123938"/>
                </a:cubicBezTo>
                <a:cubicBezTo>
                  <a:pt x="119108" y="126055"/>
                  <a:pt x="56138" y="126584"/>
                  <a:pt x="85771" y="120763"/>
                </a:cubicBezTo>
                <a:cubicBezTo>
                  <a:pt x="115404" y="114942"/>
                  <a:pt x="292146" y="89013"/>
                  <a:pt x="292146" y="89013"/>
                </a:cubicBezTo>
                <a:cubicBezTo>
                  <a:pt x="316488" y="85309"/>
                  <a:pt x="239229" y="100655"/>
                  <a:pt x="231821" y="98538"/>
                </a:cubicBezTo>
                <a:cubicBezTo>
                  <a:pt x="224413" y="96421"/>
                  <a:pt x="271508" y="75784"/>
                  <a:pt x="247696" y="76313"/>
                </a:cubicBezTo>
                <a:cubicBezTo>
                  <a:pt x="223884" y="76842"/>
                  <a:pt x="115934" y="111767"/>
                  <a:pt x="88946" y="101713"/>
                </a:cubicBezTo>
                <a:cubicBezTo>
                  <a:pt x="61959" y="91659"/>
                  <a:pt x="89475" y="18634"/>
                  <a:pt x="85771" y="15988"/>
                </a:cubicBezTo>
                <a:cubicBezTo>
                  <a:pt x="82067" y="13342"/>
                  <a:pt x="78892" y="86896"/>
                  <a:pt x="66721" y="85838"/>
                </a:cubicBezTo>
                <a:cubicBezTo>
                  <a:pt x="54550" y="84780"/>
                  <a:pt x="1633" y="-3591"/>
                  <a:pt x="4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A5EC4BD6-5887-D396-7FF8-B509E0D91CAC}"/>
              </a:ext>
            </a:extLst>
          </p:cNvPr>
          <p:cNvSpPr/>
          <p:nvPr/>
        </p:nvSpPr>
        <p:spPr>
          <a:xfrm>
            <a:off x="9650860" y="7127443"/>
            <a:ext cx="110680" cy="214961"/>
          </a:xfrm>
          <a:custGeom>
            <a:avLst/>
            <a:gdLst>
              <a:gd name="connsiteX0" fmla="*/ 1140 w 110680"/>
              <a:gd name="connsiteY0" fmla="*/ 432 h 214961"/>
              <a:gd name="connsiteX1" fmla="*/ 109090 w 110680"/>
              <a:gd name="connsiteY1" fmla="*/ 209982 h 214961"/>
              <a:gd name="connsiteX2" fmla="*/ 61465 w 110680"/>
              <a:gd name="connsiteY2" fmla="*/ 152832 h 214961"/>
              <a:gd name="connsiteX3" fmla="*/ 4315 w 110680"/>
              <a:gd name="connsiteY3" fmla="*/ 194107 h 214961"/>
              <a:gd name="connsiteX4" fmla="*/ 48765 w 110680"/>
              <a:gd name="connsiteY4" fmla="*/ 156007 h 214961"/>
              <a:gd name="connsiteX5" fmla="*/ 1140 w 110680"/>
              <a:gd name="connsiteY5" fmla="*/ 432 h 21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0" h="214961">
                <a:moveTo>
                  <a:pt x="1140" y="432"/>
                </a:moveTo>
                <a:cubicBezTo>
                  <a:pt x="11194" y="9428"/>
                  <a:pt x="99036" y="184582"/>
                  <a:pt x="109090" y="209982"/>
                </a:cubicBezTo>
                <a:cubicBezTo>
                  <a:pt x="119144" y="235382"/>
                  <a:pt x="78928" y="155478"/>
                  <a:pt x="61465" y="152832"/>
                </a:cubicBezTo>
                <a:cubicBezTo>
                  <a:pt x="44002" y="150186"/>
                  <a:pt x="6432" y="193578"/>
                  <a:pt x="4315" y="194107"/>
                </a:cubicBezTo>
                <a:cubicBezTo>
                  <a:pt x="2198" y="194636"/>
                  <a:pt x="46648" y="186699"/>
                  <a:pt x="48765" y="156007"/>
                </a:cubicBezTo>
                <a:cubicBezTo>
                  <a:pt x="50882" y="125315"/>
                  <a:pt x="-8914" y="-8564"/>
                  <a:pt x="1140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87A93D87-8668-E6E3-3F61-CD30363620C3}"/>
              </a:ext>
            </a:extLst>
          </p:cNvPr>
          <p:cNvSpPr/>
          <p:nvPr/>
        </p:nvSpPr>
        <p:spPr>
          <a:xfrm>
            <a:off x="9718671" y="7489754"/>
            <a:ext cx="128215" cy="172159"/>
          </a:xfrm>
          <a:custGeom>
            <a:avLst/>
            <a:gdLst>
              <a:gd name="connsiteX0" fmla="*/ 44454 w 128215"/>
              <a:gd name="connsiteY0" fmla="*/ 71 h 172159"/>
              <a:gd name="connsiteX1" fmla="*/ 98429 w 128215"/>
              <a:gd name="connsiteY1" fmla="*/ 79446 h 172159"/>
              <a:gd name="connsiteX2" fmla="*/ 107954 w 128215"/>
              <a:gd name="connsiteY2" fmla="*/ 139771 h 172159"/>
              <a:gd name="connsiteX3" fmla="*/ 66679 w 128215"/>
              <a:gd name="connsiteY3" fmla="*/ 168346 h 172159"/>
              <a:gd name="connsiteX4" fmla="*/ 4 w 128215"/>
              <a:gd name="connsiteY4" fmla="*/ 127071 h 172159"/>
              <a:gd name="connsiteX5" fmla="*/ 63504 w 128215"/>
              <a:gd name="connsiteY5" fmla="*/ 168346 h 172159"/>
              <a:gd name="connsiteX6" fmla="*/ 127004 w 128215"/>
              <a:gd name="connsiteY6" fmla="*/ 158821 h 172159"/>
              <a:gd name="connsiteX7" fmla="*/ 101604 w 128215"/>
              <a:gd name="connsiteY7" fmla="*/ 66746 h 172159"/>
              <a:gd name="connsiteX8" fmla="*/ 44454 w 128215"/>
              <a:gd name="connsiteY8" fmla="*/ 71 h 1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15" h="172159">
                <a:moveTo>
                  <a:pt x="44454" y="71"/>
                </a:moveTo>
                <a:cubicBezTo>
                  <a:pt x="43925" y="2188"/>
                  <a:pt x="87846" y="56163"/>
                  <a:pt x="98429" y="79446"/>
                </a:cubicBezTo>
                <a:cubicBezTo>
                  <a:pt x="109012" y="102729"/>
                  <a:pt x="113246" y="124954"/>
                  <a:pt x="107954" y="139771"/>
                </a:cubicBezTo>
                <a:cubicBezTo>
                  <a:pt x="102662" y="154588"/>
                  <a:pt x="84671" y="170463"/>
                  <a:pt x="66679" y="168346"/>
                </a:cubicBezTo>
                <a:cubicBezTo>
                  <a:pt x="48687" y="166229"/>
                  <a:pt x="533" y="127071"/>
                  <a:pt x="4" y="127071"/>
                </a:cubicBezTo>
                <a:cubicBezTo>
                  <a:pt x="-525" y="127071"/>
                  <a:pt x="42338" y="163054"/>
                  <a:pt x="63504" y="168346"/>
                </a:cubicBezTo>
                <a:cubicBezTo>
                  <a:pt x="84670" y="173638"/>
                  <a:pt x="120654" y="175754"/>
                  <a:pt x="127004" y="158821"/>
                </a:cubicBezTo>
                <a:cubicBezTo>
                  <a:pt x="133354" y="141888"/>
                  <a:pt x="113246" y="90029"/>
                  <a:pt x="101604" y="66746"/>
                </a:cubicBezTo>
                <a:cubicBezTo>
                  <a:pt x="89962" y="43463"/>
                  <a:pt x="44983" y="-2046"/>
                  <a:pt x="44454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3F3894FE-E4A2-E970-BA97-5511199943CB}"/>
              </a:ext>
            </a:extLst>
          </p:cNvPr>
          <p:cNvSpPr/>
          <p:nvPr/>
        </p:nvSpPr>
        <p:spPr>
          <a:xfrm>
            <a:off x="9712558" y="7467598"/>
            <a:ext cx="82774" cy="168656"/>
          </a:xfrm>
          <a:custGeom>
            <a:avLst/>
            <a:gdLst>
              <a:gd name="connsiteX0" fmla="*/ 72792 w 82774"/>
              <a:gd name="connsiteY0" fmla="*/ 2 h 168656"/>
              <a:gd name="connsiteX1" fmla="*/ 15642 w 82774"/>
              <a:gd name="connsiteY1" fmla="*/ 92077 h 168656"/>
              <a:gd name="connsiteX2" fmla="*/ 18817 w 82774"/>
              <a:gd name="connsiteY2" fmla="*/ 123827 h 168656"/>
              <a:gd name="connsiteX3" fmla="*/ 82317 w 82774"/>
              <a:gd name="connsiteY3" fmla="*/ 168277 h 168656"/>
              <a:gd name="connsiteX4" fmla="*/ 28342 w 82774"/>
              <a:gd name="connsiteY4" fmla="*/ 142877 h 168656"/>
              <a:gd name="connsiteX5" fmla="*/ 25167 w 82774"/>
              <a:gd name="connsiteY5" fmla="*/ 101602 h 168656"/>
              <a:gd name="connsiteX6" fmla="*/ 50567 w 82774"/>
              <a:gd name="connsiteY6" fmla="*/ 120652 h 168656"/>
              <a:gd name="connsiteX7" fmla="*/ 75967 w 82774"/>
              <a:gd name="connsiteY7" fmla="*/ 98427 h 168656"/>
              <a:gd name="connsiteX8" fmla="*/ 82317 w 82774"/>
              <a:gd name="connsiteY8" fmla="*/ 111127 h 168656"/>
              <a:gd name="connsiteX9" fmla="*/ 66442 w 82774"/>
              <a:gd name="connsiteY9" fmla="*/ 76202 h 168656"/>
              <a:gd name="connsiteX10" fmla="*/ 44217 w 82774"/>
              <a:gd name="connsiteY10" fmla="*/ 120652 h 168656"/>
              <a:gd name="connsiteX11" fmla="*/ 2942 w 82774"/>
              <a:gd name="connsiteY11" fmla="*/ 60327 h 168656"/>
              <a:gd name="connsiteX12" fmla="*/ 9292 w 82774"/>
              <a:gd name="connsiteY12" fmla="*/ 88902 h 168656"/>
              <a:gd name="connsiteX13" fmla="*/ 72792 w 82774"/>
              <a:gd name="connsiteY13" fmla="*/ 2 h 16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774" h="168656">
                <a:moveTo>
                  <a:pt x="72792" y="2"/>
                </a:moveTo>
                <a:cubicBezTo>
                  <a:pt x="73850" y="531"/>
                  <a:pt x="24638" y="71440"/>
                  <a:pt x="15642" y="92077"/>
                </a:cubicBezTo>
                <a:cubicBezTo>
                  <a:pt x="6646" y="112715"/>
                  <a:pt x="7705" y="111127"/>
                  <a:pt x="18817" y="123827"/>
                </a:cubicBezTo>
                <a:cubicBezTo>
                  <a:pt x="29929" y="136527"/>
                  <a:pt x="80730" y="165102"/>
                  <a:pt x="82317" y="168277"/>
                </a:cubicBezTo>
                <a:cubicBezTo>
                  <a:pt x="83904" y="171452"/>
                  <a:pt x="37867" y="153990"/>
                  <a:pt x="28342" y="142877"/>
                </a:cubicBezTo>
                <a:cubicBezTo>
                  <a:pt x="18817" y="131765"/>
                  <a:pt x="21463" y="105306"/>
                  <a:pt x="25167" y="101602"/>
                </a:cubicBezTo>
                <a:cubicBezTo>
                  <a:pt x="28871" y="97898"/>
                  <a:pt x="42100" y="121181"/>
                  <a:pt x="50567" y="120652"/>
                </a:cubicBezTo>
                <a:cubicBezTo>
                  <a:pt x="59034" y="120123"/>
                  <a:pt x="75967" y="98427"/>
                  <a:pt x="75967" y="98427"/>
                </a:cubicBezTo>
                <a:cubicBezTo>
                  <a:pt x="81259" y="96840"/>
                  <a:pt x="83904" y="114831"/>
                  <a:pt x="82317" y="111127"/>
                </a:cubicBezTo>
                <a:cubicBezTo>
                  <a:pt x="80730" y="107423"/>
                  <a:pt x="72792" y="74615"/>
                  <a:pt x="66442" y="76202"/>
                </a:cubicBezTo>
                <a:cubicBezTo>
                  <a:pt x="60092" y="77790"/>
                  <a:pt x="54800" y="123298"/>
                  <a:pt x="44217" y="120652"/>
                </a:cubicBezTo>
                <a:cubicBezTo>
                  <a:pt x="33634" y="118006"/>
                  <a:pt x="8763" y="65619"/>
                  <a:pt x="2942" y="60327"/>
                </a:cubicBezTo>
                <a:cubicBezTo>
                  <a:pt x="-2879" y="55035"/>
                  <a:pt x="296" y="94723"/>
                  <a:pt x="9292" y="88902"/>
                </a:cubicBezTo>
                <a:cubicBezTo>
                  <a:pt x="18288" y="83081"/>
                  <a:pt x="71734" y="-527"/>
                  <a:pt x="7279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5B61DFF2-23DE-BA8B-F399-73CC9B75528F}"/>
              </a:ext>
            </a:extLst>
          </p:cNvPr>
          <p:cNvSpPr/>
          <p:nvPr/>
        </p:nvSpPr>
        <p:spPr>
          <a:xfrm>
            <a:off x="9635805" y="7624998"/>
            <a:ext cx="264848" cy="204696"/>
          </a:xfrm>
          <a:custGeom>
            <a:avLst/>
            <a:gdLst>
              <a:gd name="connsiteX0" fmla="*/ 82870 w 264848"/>
              <a:gd name="connsiteY0" fmla="*/ 64852 h 204696"/>
              <a:gd name="connsiteX1" fmla="*/ 219395 w 264848"/>
              <a:gd name="connsiteY1" fmla="*/ 64852 h 204696"/>
              <a:gd name="connsiteX2" fmla="*/ 225745 w 264848"/>
              <a:gd name="connsiteY2" fmla="*/ 102952 h 204696"/>
              <a:gd name="connsiteX3" fmla="*/ 133670 w 264848"/>
              <a:gd name="connsiteY3" fmla="*/ 118827 h 204696"/>
              <a:gd name="connsiteX4" fmla="*/ 222570 w 264848"/>
              <a:gd name="connsiteY4" fmla="*/ 137877 h 204696"/>
              <a:gd name="connsiteX5" fmla="*/ 114620 w 264848"/>
              <a:gd name="connsiteY5" fmla="*/ 204552 h 204696"/>
              <a:gd name="connsiteX6" fmla="*/ 225745 w 264848"/>
              <a:gd name="connsiteY6" fmla="*/ 153752 h 204696"/>
              <a:gd name="connsiteX7" fmla="*/ 213045 w 264848"/>
              <a:gd name="connsiteY7" fmla="*/ 90252 h 204696"/>
              <a:gd name="connsiteX8" fmla="*/ 213045 w 264848"/>
              <a:gd name="connsiteY8" fmla="*/ 1352 h 204696"/>
              <a:gd name="connsiteX9" fmla="*/ 209870 w 264848"/>
              <a:gd name="connsiteY9" fmla="*/ 36277 h 204696"/>
              <a:gd name="connsiteX10" fmla="*/ 320 w 264848"/>
              <a:gd name="connsiteY10" fmla="*/ 33102 h 204696"/>
              <a:gd name="connsiteX11" fmla="*/ 263845 w 264848"/>
              <a:gd name="connsiteY11" fmla="*/ 39452 h 204696"/>
              <a:gd name="connsiteX12" fmla="*/ 82870 w 264848"/>
              <a:gd name="connsiteY12" fmla="*/ 64852 h 20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848" h="204696">
                <a:moveTo>
                  <a:pt x="82870" y="64852"/>
                </a:moveTo>
                <a:cubicBezTo>
                  <a:pt x="75462" y="69085"/>
                  <a:pt x="195583" y="58502"/>
                  <a:pt x="219395" y="64852"/>
                </a:cubicBezTo>
                <a:cubicBezTo>
                  <a:pt x="243207" y="71202"/>
                  <a:pt x="240032" y="93956"/>
                  <a:pt x="225745" y="102952"/>
                </a:cubicBezTo>
                <a:cubicBezTo>
                  <a:pt x="211458" y="111948"/>
                  <a:pt x="134199" y="113006"/>
                  <a:pt x="133670" y="118827"/>
                </a:cubicBezTo>
                <a:cubicBezTo>
                  <a:pt x="133141" y="124648"/>
                  <a:pt x="225745" y="123590"/>
                  <a:pt x="222570" y="137877"/>
                </a:cubicBezTo>
                <a:cubicBezTo>
                  <a:pt x="219395" y="152164"/>
                  <a:pt x="114091" y="201906"/>
                  <a:pt x="114620" y="204552"/>
                </a:cubicBezTo>
                <a:cubicBezTo>
                  <a:pt x="115149" y="207198"/>
                  <a:pt x="209341" y="172802"/>
                  <a:pt x="225745" y="153752"/>
                </a:cubicBezTo>
                <a:cubicBezTo>
                  <a:pt x="242149" y="134702"/>
                  <a:pt x="215162" y="115652"/>
                  <a:pt x="213045" y="90252"/>
                </a:cubicBezTo>
                <a:cubicBezTo>
                  <a:pt x="210928" y="64852"/>
                  <a:pt x="213574" y="10348"/>
                  <a:pt x="213045" y="1352"/>
                </a:cubicBezTo>
                <a:cubicBezTo>
                  <a:pt x="212516" y="-7644"/>
                  <a:pt x="245324" y="30985"/>
                  <a:pt x="209870" y="36277"/>
                </a:cubicBezTo>
                <a:cubicBezTo>
                  <a:pt x="174416" y="41569"/>
                  <a:pt x="-8676" y="32573"/>
                  <a:pt x="320" y="33102"/>
                </a:cubicBezTo>
                <a:cubicBezTo>
                  <a:pt x="9316" y="33631"/>
                  <a:pt x="247441" y="36806"/>
                  <a:pt x="263845" y="39452"/>
                </a:cubicBezTo>
                <a:cubicBezTo>
                  <a:pt x="280249" y="42098"/>
                  <a:pt x="90278" y="60619"/>
                  <a:pt x="82870" y="64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368D900E-1270-6CF2-62D4-BE8BC003EB1E}"/>
              </a:ext>
            </a:extLst>
          </p:cNvPr>
          <p:cNvSpPr/>
          <p:nvPr/>
        </p:nvSpPr>
        <p:spPr>
          <a:xfrm>
            <a:off x="9724258" y="7774297"/>
            <a:ext cx="172618" cy="106254"/>
          </a:xfrm>
          <a:custGeom>
            <a:avLst/>
            <a:gdLst>
              <a:gd name="connsiteX0" fmla="*/ 767 w 172618"/>
              <a:gd name="connsiteY0" fmla="*/ 106053 h 106254"/>
              <a:gd name="connsiteX1" fmla="*/ 92842 w 172618"/>
              <a:gd name="connsiteY1" fmla="*/ 83828 h 106254"/>
              <a:gd name="connsiteX2" fmla="*/ 172217 w 172618"/>
              <a:gd name="connsiteY2" fmla="*/ 102878 h 106254"/>
              <a:gd name="connsiteX3" fmla="*/ 124592 w 172618"/>
              <a:gd name="connsiteY3" fmla="*/ 1278 h 106254"/>
              <a:gd name="connsiteX4" fmla="*/ 146817 w 172618"/>
              <a:gd name="connsiteY4" fmla="*/ 45728 h 106254"/>
              <a:gd name="connsiteX5" fmla="*/ 45217 w 172618"/>
              <a:gd name="connsiteY5" fmla="*/ 45728 h 106254"/>
              <a:gd name="connsiteX6" fmla="*/ 134117 w 172618"/>
              <a:gd name="connsiteY6" fmla="*/ 42553 h 106254"/>
              <a:gd name="connsiteX7" fmla="*/ 146817 w 172618"/>
              <a:gd name="connsiteY7" fmla="*/ 67953 h 106254"/>
              <a:gd name="connsiteX8" fmla="*/ 767 w 172618"/>
              <a:gd name="connsiteY8" fmla="*/ 106053 h 1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618" h="106254">
                <a:moveTo>
                  <a:pt x="767" y="106053"/>
                </a:moveTo>
                <a:cubicBezTo>
                  <a:pt x="-8229" y="108699"/>
                  <a:pt x="64267" y="84357"/>
                  <a:pt x="92842" y="83828"/>
                </a:cubicBezTo>
                <a:cubicBezTo>
                  <a:pt x="121417" y="83299"/>
                  <a:pt x="166925" y="116636"/>
                  <a:pt x="172217" y="102878"/>
                </a:cubicBezTo>
                <a:cubicBezTo>
                  <a:pt x="177509" y="89120"/>
                  <a:pt x="128825" y="10803"/>
                  <a:pt x="124592" y="1278"/>
                </a:cubicBezTo>
                <a:cubicBezTo>
                  <a:pt x="120359" y="-8247"/>
                  <a:pt x="160046" y="38320"/>
                  <a:pt x="146817" y="45728"/>
                </a:cubicBezTo>
                <a:cubicBezTo>
                  <a:pt x="133588" y="53136"/>
                  <a:pt x="47334" y="46257"/>
                  <a:pt x="45217" y="45728"/>
                </a:cubicBezTo>
                <a:cubicBezTo>
                  <a:pt x="43100" y="45199"/>
                  <a:pt x="117184" y="38849"/>
                  <a:pt x="134117" y="42553"/>
                </a:cubicBezTo>
                <a:cubicBezTo>
                  <a:pt x="151050" y="46257"/>
                  <a:pt x="170630" y="56840"/>
                  <a:pt x="146817" y="67953"/>
                </a:cubicBezTo>
                <a:cubicBezTo>
                  <a:pt x="123005" y="79065"/>
                  <a:pt x="9763" y="103407"/>
                  <a:pt x="767" y="106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BD5A3EB6-44CB-958C-764F-CCA1661E1384}"/>
              </a:ext>
            </a:extLst>
          </p:cNvPr>
          <p:cNvSpPr/>
          <p:nvPr/>
        </p:nvSpPr>
        <p:spPr>
          <a:xfrm>
            <a:off x="9785305" y="7842246"/>
            <a:ext cx="112581" cy="168338"/>
          </a:xfrm>
          <a:custGeom>
            <a:avLst/>
            <a:gdLst>
              <a:gd name="connsiteX0" fmla="*/ 45 w 112581"/>
              <a:gd name="connsiteY0" fmla="*/ 4 h 168338"/>
              <a:gd name="connsiteX1" fmla="*/ 88945 w 112581"/>
              <a:gd name="connsiteY1" fmla="*/ 66679 h 168338"/>
              <a:gd name="connsiteX2" fmla="*/ 107995 w 112581"/>
              <a:gd name="connsiteY2" fmla="*/ 107954 h 168338"/>
              <a:gd name="connsiteX3" fmla="*/ 101645 w 112581"/>
              <a:gd name="connsiteY3" fmla="*/ 146054 h 168338"/>
              <a:gd name="connsiteX4" fmla="*/ 6395 w 112581"/>
              <a:gd name="connsiteY4" fmla="*/ 168279 h 168338"/>
              <a:gd name="connsiteX5" fmla="*/ 101645 w 112581"/>
              <a:gd name="connsiteY5" fmla="*/ 139704 h 168338"/>
              <a:gd name="connsiteX6" fmla="*/ 101645 w 112581"/>
              <a:gd name="connsiteY6" fmla="*/ 63504 h 168338"/>
              <a:gd name="connsiteX7" fmla="*/ 45 w 112581"/>
              <a:gd name="connsiteY7" fmla="*/ 4 h 16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1" h="168338">
                <a:moveTo>
                  <a:pt x="45" y="4"/>
                </a:moveTo>
                <a:cubicBezTo>
                  <a:pt x="-2072" y="533"/>
                  <a:pt x="70953" y="48687"/>
                  <a:pt x="88945" y="66679"/>
                </a:cubicBezTo>
                <a:cubicBezTo>
                  <a:pt x="106937" y="84671"/>
                  <a:pt x="105878" y="94725"/>
                  <a:pt x="107995" y="107954"/>
                </a:cubicBezTo>
                <a:cubicBezTo>
                  <a:pt x="110112" y="121183"/>
                  <a:pt x="118578" y="136000"/>
                  <a:pt x="101645" y="146054"/>
                </a:cubicBezTo>
                <a:cubicBezTo>
                  <a:pt x="84712" y="156108"/>
                  <a:pt x="6395" y="169337"/>
                  <a:pt x="6395" y="168279"/>
                </a:cubicBezTo>
                <a:cubicBezTo>
                  <a:pt x="6395" y="167221"/>
                  <a:pt x="85770" y="157166"/>
                  <a:pt x="101645" y="139704"/>
                </a:cubicBezTo>
                <a:cubicBezTo>
                  <a:pt x="117520" y="122242"/>
                  <a:pt x="114874" y="83612"/>
                  <a:pt x="101645" y="63504"/>
                </a:cubicBezTo>
                <a:cubicBezTo>
                  <a:pt x="88416" y="43396"/>
                  <a:pt x="2162" y="-525"/>
                  <a:pt x="4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47E3EF2F-C9A5-FB36-54D7-FF2F9548EAB3}"/>
              </a:ext>
            </a:extLst>
          </p:cNvPr>
          <p:cNvSpPr/>
          <p:nvPr/>
        </p:nvSpPr>
        <p:spPr>
          <a:xfrm>
            <a:off x="9677341" y="7698660"/>
            <a:ext cx="184621" cy="29297"/>
          </a:xfrm>
          <a:custGeom>
            <a:avLst/>
            <a:gdLst>
              <a:gd name="connsiteX0" fmla="*/ 59 w 184621"/>
              <a:gd name="connsiteY0" fmla="*/ 29290 h 29297"/>
              <a:gd name="connsiteX1" fmla="*/ 171509 w 184621"/>
              <a:gd name="connsiteY1" fmla="*/ 3890 h 29297"/>
              <a:gd name="connsiteX2" fmla="*/ 152459 w 184621"/>
              <a:gd name="connsiteY2" fmla="*/ 715 h 29297"/>
              <a:gd name="connsiteX3" fmla="*/ 59 w 184621"/>
              <a:gd name="connsiteY3" fmla="*/ 29290 h 2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21" h="29297">
                <a:moveTo>
                  <a:pt x="59" y="29290"/>
                </a:moveTo>
                <a:cubicBezTo>
                  <a:pt x="3234" y="29819"/>
                  <a:pt x="171509" y="3890"/>
                  <a:pt x="171509" y="3890"/>
                </a:cubicBezTo>
                <a:cubicBezTo>
                  <a:pt x="196909" y="-872"/>
                  <a:pt x="182621" y="-343"/>
                  <a:pt x="152459" y="715"/>
                </a:cubicBezTo>
                <a:cubicBezTo>
                  <a:pt x="122297" y="1773"/>
                  <a:pt x="-3116" y="28761"/>
                  <a:pt x="59" y="29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E60F1DB8-22C5-F987-D8D8-EBD27C777630}"/>
              </a:ext>
            </a:extLst>
          </p:cNvPr>
          <p:cNvSpPr/>
          <p:nvPr/>
        </p:nvSpPr>
        <p:spPr>
          <a:xfrm>
            <a:off x="9741397" y="7828669"/>
            <a:ext cx="174230" cy="187673"/>
          </a:xfrm>
          <a:custGeom>
            <a:avLst/>
            <a:gdLst>
              <a:gd name="connsiteX0" fmla="*/ 56653 w 174230"/>
              <a:gd name="connsiteY0" fmla="*/ 881 h 187673"/>
              <a:gd name="connsiteX1" fmla="*/ 37603 w 174230"/>
              <a:gd name="connsiteY1" fmla="*/ 172331 h 187673"/>
              <a:gd name="connsiteX2" fmla="*/ 5853 w 174230"/>
              <a:gd name="connsiteY2" fmla="*/ 178681 h 187673"/>
              <a:gd name="connsiteX3" fmla="*/ 167778 w 174230"/>
              <a:gd name="connsiteY3" fmla="*/ 165981 h 187673"/>
              <a:gd name="connsiteX4" fmla="*/ 142378 w 174230"/>
              <a:gd name="connsiteY4" fmla="*/ 162806 h 187673"/>
              <a:gd name="connsiteX5" fmla="*/ 145553 w 174230"/>
              <a:gd name="connsiteY5" fmla="*/ 115181 h 187673"/>
              <a:gd name="connsiteX6" fmla="*/ 104278 w 174230"/>
              <a:gd name="connsiteY6" fmla="*/ 99306 h 187673"/>
              <a:gd name="connsiteX7" fmla="*/ 132853 w 174230"/>
              <a:gd name="connsiteY7" fmla="*/ 102481 h 187673"/>
              <a:gd name="connsiteX8" fmla="*/ 110628 w 174230"/>
              <a:gd name="connsiteY8" fmla="*/ 146931 h 187673"/>
              <a:gd name="connsiteX9" fmla="*/ 31253 w 174230"/>
              <a:gd name="connsiteY9" fmla="*/ 156456 h 187673"/>
              <a:gd name="connsiteX10" fmla="*/ 40778 w 174230"/>
              <a:gd name="connsiteY10" fmla="*/ 112006 h 187673"/>
              <a:gd name="connsiteX11" fmla="*/ 28078 w 174230"/>
              <a:gd name="connsiteY11" fmla="*/ 77081 h 187673"/>
              <a:gd name="connsiteX12" fmla="*/ 28078 w 174230"/>
              <a:gd name="connsiteY12" fmla="*/ 102481 h 187673"/>
              <a:gd name="connsiteX13" fmla="*/ 56653 w 174230"/>
              <a:gd name="connsiteY13" fmla="*/ 881 h 1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230" h="187673">
                <a:moveTo>
                  <a:pt x="56653" y="881"/>
                </a:moveTo>
                <a:cubicBezTo>
                  <a:pt x="58240" y="12523"/>
                  <a:pt x="46070" y="142698"/>
                  <a:pt x="37603" y="172331"/>
                </a:cubicBezTo>
                <a:cubicBezTo>
                  <a:pt x="29136" y="201964"/>
                  <a:pt x="-15843" y="179739"/>
                  <a:pt x="5853" y="178681"/>
                </a:cubicBezTo>
                <a:cubicBezTo>
                  <a:pt x="27549" y="177623"/>
                  <a:pt x="145024" y="168627"/>
                  <a:pt x="167778" y="165981"/>
                </a:cubicBezTo>
                <a:cubicBezTo>
                  <a:pt x="190532" y="163335"/>
                  <a:pt x="146082" y="171273"/>
                  <a:pt x="142378" y="162806"/>
                </a:cubicBezTo>
                <a:cubicBezTo>
                  <a:pt x="138674" y="154339"/>
                  <a:pt x="151903" y="125764"/>
                  <a:pt x="145553" y="115181"/>
                </a:cubicBezTo>
                <a:cubicBezTo>
                  <a:pt x="139203" y="104598"/>
                  <a:pt x="106395" y="101423"/>
                  <a:pt x="104278" y="99306"/>
                </a:cubicBezTo>
                <a:cubicBezTo>
                  <a:pt x="102161" y="97189"/>
                  <a:pt x="131795" y="94544"/>
                  <a:pt x="132853" y="102481"/>
                </a:cubicBezTo>
                <a:cubicBezTo>
                  <a:pt x="133911" y="110418"/>
                  <a:pt x="127561" y="137935"/>
                  <a:pt x="110628" y="146931"/>
                </a:cubicBezTo>
                <a:cubicBezTo>
                  <a:pt x="93695" y="155927"/>
                  <a:pt x="42895" y="162277"/>
                  <a:pt x="31253" y="156456"/>
                </a:cubicBezTo>
                <a:cubicBezTo>
                  <a:pt x="19611" y="150635"/>
                  <a:pt x="41307" y="125235"/>
                  <a:pt x="40778" y="112006"/>
                </a:cubicBezTo>
                <a:cubicBezTo>
                  <a:pt x="40249" y="98777"/>
                  <a:pt x="30195" y="78669"/>
                  <a:pt x="28078" y="77081"/>
                </a:cubicBezTo>
                <a:cubicBezTo>
                  <a:pt x="25961" y="75493"/>
                  <a:pt x="23845" y="108302"/>
                  <a:pt x="28078" y="102481"/>
                </a:cubicBezTo>
                <a:cubicBezTo>
                  <a:pt x="32311" y="96660"/>
                  <a:pt x="55066" y="-10761"/>
                  <a:pt x="56653" y="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F628E9DF-DB1C-F7A9-7A36-4EC63E8C4F0E}"/>
              </a:ext>
            </a:extLst>
          </p:cNvPr>
          <p:cNvSpPr/>
          <p:nvPr/>
        </p:nvSpPr>
        <p:spPr>
          <a:xfrm>
            <a:off x="9728162" y="8037709"/>
            <a:ext cx="222267" cy="74452"/>
          </a:xfrm>
          <a:custGeom>
            <a:avLst/>
            <a:gdLst>
              <a:gd name="connsiteX0" fmla="*/ 44488 w 222267"/>
              <a:gd name="connsiteY0" fmla="*/ 23616 h 74452"/>
              <a:gd name="connsiteX1" fmla="*/ 200063 w 222267"/>
              <a:gd name="connsiteY1" fmla="*/ 17266 h 74452"/>
              <a:gd name="connsiteX2" fmla="*/ 38 w 222267"/>
              <a:gd name="connsiteY2" fmla="*/ 74416 h 74452"/>
              <a:gd name="connsiteX3" fmla="*/ 219113 w 222267"/>
              <a:gd name="connsiteY3" fmla="*/ 7741 h 74452"/>
              <a:gd name="connsiteX4" fmla="*/ 123863 w 222267"/>
              <a:gd name="connsiteY4" fmla="*/ 1391 h 74452"/>
              <a:gd name="connsiteX5" fmla="*/ 44488 w 222267"/>
              <a:gd name="connsiteY5" fmla="*/ 23616 h 7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67" h="74452">
                <a:moveTo>
                  <a:pt x="44488" y="23616"/>
                </a:moveTo>
                <a:cubicBezTo>
                  <a:pt x="57188" y="26262"/>
                  <a:pt x="207471" y="8799"/>
                  <a:pt x="200063" y="17266"/>
                </a:cubicBezTo>
                <a:cubicBezTo>
                  <a:pt x="192655" y="25733"/>
                  <a:pt x="-3137" y="76003"/>
                  <a:pt x="38" y="74416"/>
                </a:cubicBezTo>
                <a:cubicBezTo>
                  <a:pt x="3213" y="72829"/>
                  <a:pt x="198476" y="19912"/>
                  <a:pt x="219113" y="7741"/>
                </a:cubicBezTo>
                <a:cubicBezTo>
                  <a:pt x="239750" y="-4430"/>
                  <a:pt x="153496" y="1391"/>
                  <a:pt x="123863" y="1391"/>
                </a:cubicBezTo>
                <a:cubicBezTo>
                  <a:pt x="94230" y="1391"/>
                  <a:pt x="31788" y="20970"/>
                  <a:pt x="44488" y="23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1CDAEEB7-40A1-5912-E138-CBECDA57C4E9}"/>
              </a:ext>
            </a:extLst>
          </p:cNvPr>
          <p:cNvSpPr/>
          <p:nvPr/>
        </p:nvSpPr>
        <p:spPr>
          <a:xfrm>
            <a:off x="9724676" y="8098192"/>
            <a:ext cx="267982" cy="139826"/>
          </a:xfrm>
          <a:custGeom>
            <a:avLst/>
            <a:gdLst>
              <a:gd name="connsiteX0" fmla="*/ 349 w 267982"/>
              <a:gd name="connsiteY0" fmla="*/ 64733 h 139826"/>
              <a:gd name="connsiteX1" fmla="*/ 257524 w 267982"/>
              <a:gd name="connsiteY1" fmla="*/ 55208 h 139826"/>
              <a:gd name="connsiteX2" fmla="*/ 206724 w 267982"/>
              <a:gd name="connsiteY2" fmla="*/ 71083 h 139826"/>
              <a:gd name="connsiteX3" fmla="*/ 101949 w 267982"/>
              <a:gd name="connsiteY3" fmla="*/ 121883 h 139826"/>
              <a:gd name="connsiteX4" fmla="*/ 219424 w 267982"/>
              <a:gd name="connsiteY4" fmla="*/ 131408 h 139826"/>
              <a:gd name="connsiteX5" fmla="*/ 47974 w 267982"/>
              <a:gd name="connsiteY5" fmla="*/ 137758 h 139826"/>
              <a:gd name="connsiteX6" fmla="*/ 143224 w 267982"/>
              <a:gd name="connsiteY6" fmla="*/ 93308 h 139826"/>
              <a:gd name="connsiteX7" fmla="*/ 86074 w 267982"/>
              <a:gd name="connsiteY7" fmla="*/ 90133 h 139826"/>
              <a:gd name="connsiteX8" fmla="*/ 200374 w 267982"/>
              <a:gd name="connsiteY8" fmla="*/ 42508 h 139826"/>
              <a:gd name="connsiteX9" fmla="*/ 213074 w 267982"/>
              <a:gd name="connsiteY9" fmla="*/ 1233 h 139826"/>
              <a:gd name="connsiteX10" fmla="*/ 140049 w 267982"/>
              <a:gd name="connsiteY10" fmla="*/ 13933 h 139826"/>
              <a:gd name="connsiteX11" fmla="*/ 200374 w 267982"/>
              <a:gd name="connsiteY11" fmla="*/ 45683 h 139826"/>
              <a:gd name="connsiteX12" fmla="*/ 349 w 267982"/>
              <a:gd name="connsiteY12" fmla="*/ 64733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982" h="139826">
                <a:moveTo>
                  <a:pt x="349" y="64733"/>
                </a:moveTo>
                <a:cubicBezTo>
                  <a:pt x="9874" y="66321"/>
                  <a:pt x="223128" y="54150"/>
                  <a:pt x="257524" y="55208"/>
                </a:cubicBezTo>
                <a:cubicBezTo>
                  <a:pt x="291920" y="56266"/>
                  <a:pt x="232653" y="59970"/>
                  <a:pt x="206724" y="71083"/>
                </a:cubicBezTo>
                <a:cubicBezTo>
                  <a:pt x="180795" y="82196"/>
                  <a:pt x="99832" y="111829"/>
                  <a:pt x="101949" y="121883"/>
                </a:cubicBezTo>
                <a:cubicBezTo>
                  <a:pt x="104066" y="131937"/>
                  <a:pt x="228420" y="128762"/>
                  <a:pt x="219424" y="131408"/>
                </a:cubicBezTo>
                <a:cubicBezTo>
                  <a:pt x="210428" y="134054"/>
                  <a:pt x="60674" y="144108"/>
                  <a:pt x="47974" y="137758"/>
                </a:cubicBezTo>
                <a:cubicBezTo>
                  <a:pt x="35274" y="131408"/>
                  <a:pt x="136874" y="101245"/>
                  <a:pt x="143224" y="93308"/>
                </a:cubicBezTo>
                <a:cubicBezTo>
                  <a:pt x="149574" y="85371"/>
                  <a:pt x="76549" y="98600"/>
                  <a:pt x="86074" y="90133"/>
                </a:cubicBezTo>
                <a:cubicBezTo>
                  <a:pt x="95599" y="81666"/>
                  <a:pt x="179207" y="57325"/>
                  <a:pt x="200374" y="42508"/>
                </a:cubicBezTo>
                <a:cubicBezTo>
                  <a:pt x="221541" y="27691"/>
                  <a:pt x="223128" y="5995"/>
                  <a:pt x="213074" y="1233"/>
                </a:cubicBezTo>
                <a:cubicBezTo>
                  <a:pt x="203020" y="-3530"/>
                  <a:pt x="142166" y="6525"/>
                  <a:pt x="140049" y="13933"/>
                </a:cubicBezTo>
                <a:cubicBezTo>
                  <a:pt x="137932" y="21341"/>
                  <a:pt x="221540" y="38804"/>
                  <a:pt x="200374" y="45683"/>
                </a:cubicBezTo>
                <a:cubicBezTo>
                  <a:pt x="179208" y="52562"/>
                  <a:pt x="-9176" y="63145"/>
                  <a:pt x="349" y="64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FC682B21-34E1-F5C4-D01F-3AC314B5215D}"/>
              </a:ext>
            </a:extLst>
          </p:cNvPr>
          <p:cNvSpPr/>
          <p:nvPr/>
        </p:nvSpPr>
        <p:spPr>
          <a:xfrm>
            <a:off x="9519861" y="7125061"/>
            <a:ext cx="163898" cy="177444"/>
          </a:xfrm>
          <a:custGeom>
            <a:avLst/>
            <a:gdLst>
              <a:gd name="connsiteX0" fmla="*/ 109914 w 163898"/>
              <a:gd name="connsiteY0" fmla="*/ 177439 h 177444"/>
              <a:gd name="connsiteX1" fmla="*/ 87689 w 163898"/>
              <a:gd name="connsiteY1" fmla="*/ 2814 h 177444"/>
              <a:gd name="connsiteX2" fmla="*/ 78164 w 163898"/>
              <a:gd name="connsiteY2" fmla="*/ 66314 h 177444"/>
              <a:gd name="connsiteX3" fmla="*/ 97214 w 163898"/>
              <a:gd name="connsiteY3" fmla="*/ 21864 h 177444"/>
              <a:gd name="connsiteX4" fmla="*/ 132139 w 163898"/>
              <a:gd name="connsiteY4" fmla="*/ 15514 h 177444"/>
              <a:gd name="connsiteX5" fmla="*/ 163889 w 163898"/>
              <a:gd name="connsiteY5" fmla="*/ 50439 h 177444"/>
              <a:gd name="connsiteX6" fmla="*/ 128964 w 163898"/>
              <a:gd name="connsiteY6" fmla="*/ 5989 h 177444"/>
              <a:gd name="connsiteX7" fmla="*/ 1964 w 163898"/>
              <a:gd name="connsiteY7" fmla="*/ 18689 h 177444"/>
              <a:gd name="connsiteX8" fmla="*/ 55939 w 163898"/>
              <a:gd name="connsiteY8" fmla="*/ 9164 h 177444"/>
              <a:gd name="connsiteX9" fmla="*/ 109914 w 163898"/>
              <a:gd name="connsiteY9" fmla="*/ 177439 h 1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898" h="177444">
                <a:moveTo>
                  <a:pt x="109914" y="177439"/>
                </a:moveTo>
                <a:cubicBezTo>
                  <a:pt x="115205" y="176381"/>
                  <a:pt x="92981" y="21335"/>
                  <a:pt x="87689" y="2814"/>
                </a:cubicBezTo>
                <a:cubicBezTo>
                  <a:pt x="82397" y="-15707"/>
                  <a:pt x="76577" y="63139"/>
                  <a:pt x="78164" y="66314"/>
                </a:cubicBezTo>
                <a:cubicBezTo>
                  <a:pt x="79751" y="69489"/>
                  <a:pt x="88218" y="30331"/>
                  <a:pt x="97214" y="21864"/>
                </a:cubicBezTo>
                <a:cubicBezTo>
                  <a:pt x="106210" y="13397"/>
                  <a:pt x="121027" y="10752"/>
                  <a:pt x="132139" y="15514"/>
                </a:cubicBezTo>
                <a:cubicBezTo>
                  <a:pt x="143251" y="20276"/>
                  <a:pt x="164418" y="52026"/>
                  <a:pt x="163889" y="50439"/>
                </a:cubicBezTo>
                <a:cubicBezTo>
                  <a:pt x="163360" y="48852"/>
                  <a:pt x="155952" y="11281"/>
                  <a:pt x="128964" y="5989"/>
                </a:cubicBezTo>
                <a:cubicBezTo>
                  <a:pt x="101976" y="697"/>
                  <a:pt x="14135" y="18160"/>
                  <a:pt x="1964" y="18689"/>
                </a:cubicBezTo>
                <a:cubicBezTo>
                  <a:pt x="-10207" y="19218"/>
                  <a:pt x="37418" y="-14648"/>
                  <a:pt x="55939" y="9164"/>
                </a:cubicBezTo>
                <a:cubicBezTo>
                  <a:pt x="74460" y="32976"/>
                  <a:pt x="104623" y="178497"/>
                  <a:pt x="109914" y="177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606BDE22-0DD5-5BDE-B56F-3ADE5460285F}"/>
              </a:ext>
            </a:extLst>
          </p:cNvPr>
          <p:cNvSpPr/>
          <p:nvPr/>
        </p:nvSpPr>
        <p:spPr>
          <a:xfrm>
            <a:off x="9781702" y="7396831"/>
            <a:ext cx="45396" cy="205002"/>
          </a:xfrm>
          <a:custGeom>
            <a:avLst/>
            <a:gdLst>
              <a:gd name="connsiteX0" fmla="*/ 473 w 45396"/>
              <a:gd name="connsiteY0" fmla="*/ 919 h 205002"/>
              <a:gd name="connsiteX1" fmla="*/ 44923 w 45396"/>
              <a:gd name="connsiteY1" fmla="*/ 200944 h 205002"/>
              <a:gd name="connsiteX2" fmla="*/ 22698 w 45396"/>
              <a:gd name="connsiteY2" fmla="*/ 127919 h 205002"/>
              <a:gd name="connsiteX3" fmla="*/ 473 w 45396"/>
              <a:gd name="connsiteY3" fmla="*/ 919 h 2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6" h="205002">
                <a:moveTo>
                  <a:pt x="473" y="919"/>
                </a:moveTo>
                <a:cubicBezTo>
                  <a:pt x="4177" y="13090"/>
                  <a:pt x="41219" y="179777"/>
                  <a:pt x="44923" y="200944"/>
                </a:cubicBezTo>
                <a:cubicBezTo>
                  <a:pt x="48627" y="222111"/>
                  <a:pt x="29577" y="154906"/>
                  <a:pt x="22698" y="127919"/>
                </a:cubicBezTo>
                <a:cubicBezTo>
                  <a:pt x="15819" y="100932"/>
                  <a:pt x="-3231" y="-11252"/>
                  <a:pt x="473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2B8F0823-56E5-38EB-0B37-AFA26386EE39}"/>
              </a:ext>
            </a:extLst>
          </p:cNvPr>
          <p:cNvSpPr/>
          <p:nvPr/>
        </p:nvSpPr>
        <p:spPr>
          <a:xfrm>
            <a:off x="10395094" y="7202836"/>
            <a:ext cx="442465" cy="206163"/>
          </a:xfrm>
          <a:custGeom>
            <a:avLst/>
            <a:gdLst>
              <a:gd name="connsiteX0" fmla="*/ 3031 w 442465"/>
              <a:gd name="connsiteY0" fmla="*/ 1239 h 206163"/>
              <a:gd name="connsiteX1" fmla="*/ 415781 w 442465"/>
              <a:gd name="connsiteY1" fmla="*/ 194914 h 206163"/>
              <a:gd name="connsiteX2" fmla="*/ 368156 w 442465"/>
              <a:gd name="connsiteY2" fmla="*/ 182214 h 206163"/>
              <a:gd name="connsiteX3" fmla="*/ 95106 w 442465"/>
              <a:gd name="connsiteY3" fmla="*/ 175864 h 206163"/>
              <a:gd name="connsiteX4" fmla="*/ 330056 w 442465"/>
              <a:gd name="connsiteY4" fmla="*/ 166339 h 206163"/>
              <a:gd name="connsiteX5" fmla="*/ 336406 w 442465"/>
              <a:gd name="connsiteY5" fmla="*/ 125064 h 206163"/>
              <a:gd name="connsiteX6" fmla="*/ 161781 w 442465"/>
              <a:gd name="connsiteY6" fmla="*/ 45689 h 206163"/>
              <a:gd name="connsiteX7" fmla="*/ 225281 w 442465"/>
              <a:gd name="connsiteY7" fmla="*/ 109189 h 206163"/>
              <a:gd name="connsiteX8" fmla="*/ 3031 w 442465"/>
              <a:gd name="connsiteY8" fmla="*/ 1239 h 20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465" h="206163">
                <a:moveTo>
                  <a:pt x="3031" y="1239"/>
                </a:moveTo>
                <a:cubicBezTo>
                  <a:pt x="34781" y="15527"/>
                  <a:pt x="354927" y="164751"/>
                  <a:pt x="415781" y="194914"/>
                </a:cubicBezTo>
                <a:cubicBezTo>
                  <a:pt x="476635" y="225077"/>
                  <a:pt x="421602" y="185389"/>
                  <a:pt x="368156" y="182214"/>
                </a:cubicBezTo>
                <a:cubicBezTo>
                  <a:pt x="314710" y="179039"/>
                  <a:pt x="101456" y="178510"/>
                  <a:pt x="95106" y="175864"/>
                </a:cubicBezTo>
                <a:cubicBezTo>
                  <a:pt x="88756" y="173218"/>
                  <a:pt x="289840" y="174806"/>
                  <a:pt x="330056" y="166339"/>
                </a:cubicBezTo>
                <a:cubicBezTo>
                  <a:pt x="370272" y="157872"/>
                  <a:pt x="364452" y="145172"/>
                  <a:pt x="336406" y="125064"/>
                </a:cubicBezTo>
                <a:cubicBezTo>
                  <a:pt x="308360" y="104956"/>
                  <a:pt x="180302" y="48335"/>
                  <a:pt x="161781" y="45689"/>
                </a:cubicBezTo>
                <a:cubicBezTo>
                  <a:pt x="143260" y="43043"/>
                  <a:pt x="251739" y="117656"/>
                  <a:pt x="225281" y="109189"/>
                </a:cubicBezTo>
                <a:cubicBezTo>
                  <a:pt x="198823" y="100722"/>
                  <a:pt x="-28719" y="-13049"/>
                  <a:pt x="3031" y="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05D8215A-FB23-DC34-D1E5-AF7726106273}"/>
              </a:ext>
            </a:extLst>
          </p:cNvPr>
          <p:cNvSpPr/>
          <p:nvPr/>
        </p:nvSpPr>
        <p:spPr>
          <a:xfrm>
            <a:off x="10734670" y="7235387"/>
            <a:ext cx="248493" cy="223414"/>
          </a:xfrm>
          <a:custGeom>
            <a:avLst/>
            <a:gdLst>
              <a:gd name="connsiteX0" fmla="*/ 5 w 248493"/>
              <a:gd name="connsiteY0" fmla="*/ 121088 h 223414"/>
              <a:gd name="connsiteX1" fmla="*/ 69855 w 248493"/>
              <a:gd name="connsiteY1" fmla="*/ 22663 h 223414"/>
              <a:gd name="connsiteX2" fmla="*/ 171455 w 248493"/>
              <a:gd name="connsiteY2" fmla="*/ 48063 h 223414"/>
              <a:gd name="connsiteX3" fmla="*/ 238130 w 248493"/>
              <a:gd name="connsiteY3" fmla="*/ 124263 h 223414"/>
              <a:gd name="connsiteX4" fmla="*/ 247655 w 248493"/>
              <a:gd name="connsiteY4" fmla="*/ 222688 h 223414"/>
              <a:gd name="connsiteX5" fmla="*/ 247655 w 248493"/>
              <a:gd name="connsiteY5" fmla="*/ 162363 h 223414"/>
              <a:gd name="connsiteX6" fmla="*/ 244480 w 248493"/>
              <a:gd name="connsiteY6" fmla="*/ 41713 h 223414"/>
              <a:gd name="connsiteX7" fmla="*/ 212730 w 248493"/>
              <a:gd name="connsiteY7" fmla="*/ 76638 h 223414"/>
              <a:gd name="connsiteX8" fmla="*/ 66680 w 248493"/>
              <a:gd name="connsiteY8" fmla="*/ 438 h 223414"/>
              <a:gd name="connsiteX9" fmla="*/ 5 w 248493"/>
              <a:gd name="connsiteY9" fmla="*/ 121088 h 22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493" h="223414">
                <a:moveTo>
                  <a:pt x="5" y="121088"/>
                </a:moveTo>
                <a:cubicBezTo>
                  <a:pt x="534" y="124792"/>
                  <a:pt x="41280" y="34834"/>
                  <a:pt x="69855" y="22663"/>
                </a:cubicBezTo>
                <a:cubicBezTo>
                  <a:pt x="98430" y="10492"/>
                  <a:pt x="143409" y="31130"/>
                  <a:pt x="171455" y="48063"/>
                </a:cubicBezTo>
                <a:cubicBezTo>
                  <a:pt x="199501" y="64996"/>
                  <a:pt x="225430" y="95159"/>
                  <a:pt x="238130" y="124263"/>
                </a:cubicBezTo>
                <a:cubicBezTo>
                  <a:pt x="250830" y="153367"/>
                  <a:pt x="246068" y="216338"/>
                  <a:pt x="247655" y="222688"/>
                </a:cubicBezTo>
                <a:cubicBezTo>
                  <a:pt x="249243" y="229038"/>
                  <a:pt x="248184" y="192526"/>
                  <a:pt x="247655" y="162363"/>
                </a:cubicBezTo>
                <a:cubicBezTo>
                  <a:pt x="247126" y="132201"/>
                  <a:pt x="250301" y="56000"/>
                  <a:pt x="244480" y="41713"/>
                </a:cubicBezTo>
                <a:cubicBezTo>
                  <a:pt x="238659" y="27426"/>
                  <a:pt x="242363" y="83517"/>
                  <a:pt x="212730" y="76638"/>
                </a:cubicBezTo>
                <a:cubicBezTo>
                  <a:pt x="183097" y="69759"/>
                  <a:pt x="96313" y="-6441"/>
                  <a:pt x="66680" y="438"/>
                </a:cubicBezTo>
                <a:cubicBezTo>
                  <a:pt x="37047" y="7317"/>
                  <a:pt x="-524" y="117384"/>
                  <a:pt x="5" y="12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74BFB736-996A-A0FB-CB80-964A64AE2A8C}"/>
              </a:ext>
            </a:extLst>
          </p:cNvPr>
          <p:cNvSpPr/>
          <p:nvPr/>
        </p:nvSpPr>
        <p:spPr>
          <a:xfrm>
            <a:off x="10775907" y="7235069"/>
            <a:ext cx="494368" cy="257976"/>
          </a:xfrm>
          <a:custGeom>
            <a:avLst/>
            <a:gdLst>
              <a:gd name="connsiteX0" fmla="*/ 43 w 494368"/>
              <a:gd name="connsiteY0" fmla="*/ 13456 h 257976"/>
              <a:gd name="connsiteX1" fmla="*/ 187368 w 494368"/>
              <a:gd name="connsiteY1" fmla="*/ 13456 h 257976"/>
              <a:gd name="connsiteX2" fmla="*/ 177843 w 494368"/>
              <a:gd name="connsiteY2" fmla="*/ 29331 h 257976"/>
              <a:gd name="connsiteX3" fmla="*/ 244518 w 494368"/>
              <a:gd name="connsiteY3" fmla="*/ 130931 h 257976"/>
              <a:gd name="connsiteX4" fmla="*/ 282618 w 494368"/>
              <a:gd name="connsiteY4" fmla="*/ 159506 h 257976"/>
              <a:gd name="connsiteX5" fmla="*/ 241343 w 494368"/>
              <a:gd name="connsiteY5" fmla="*/ 191256 h 257976"/>
              <a:gd name="connsiteX6" fmla="*/ 165143 w 494368"/>
              <a:gd name="connsiteY6" fmla="*/ 257931 h 257976"/>
              <a:gd name="connsiteX7" fmla="*/ 228643 w 494368"/>
              <a:gd name="connsiteY7" fmla="*/ 200781 h 257976"/>
              <a:gd name="connsiteX8" fmla="*/ 181018 w 494368"/>
              <a:gd name="connsiteY8" fmla="*/ 146806 h 257976"/>
              <a:gd name="connsiteX9" fmla="*/ 254043 w 494368"/>
              <a:gd name="connsiteY9" fmla="*/ 184906 h 257976"/>
              <a:gd name="connsiteX10" fmla="*/ 260393 w 494368"/>
              <a:gd name="connsiteY10" fmla="*/ 121406 h 257976"/>
              <a:gd name="connsiteX11" fmla="*/ 181018 w 494368"/>
              <a:gd name="connsiteY11" fmla="*/ 26156 h 257976"/>
              <a:gd name="connsiteX12" fmla="*/ 488993 w 494368"/>
              <a:gd name="connsiteY12" fmla="*/ 73781 h 257976"/>
              <a:gd name="connsiteX13" fmla="*/ 361993 w 494368"/>
              <a:gd name="connsiteY13" fmla="*/ 42031 h 257976"/>
              <a:gd name="connsiteX14" fmla="*/ 171493 w 494368"/>
              <a:gd name="connsiteY14" fmla="*/ 756 h 257976"/>
              <a:gd name="connsiteX15" fmla="*/ 43 w 494368"/>
              <a:gd name="connsiteY15" fmla="*/ 13456 h 25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368" h="257976">
                <a:moveTo>
                  <a:pt x="43" y="13456"/>
                </a:moveTo>
                <a:cubicBezTo>
                  <a:pt x="2689" y="15573"/>
                  <a:pt x="187368" y="13456"/>
                  <a:pt x="187368" y="13456"/>
                </a:cubicBezTo>
                <a:cubicBezTo>
                  <a:pt x="217001" y="16102"/>
                  <a:pt x="168318" y="9752"/>
                  <a:pt x="177843" y="29331"/>
                </a:cubicBezTo>
                <a:cubicBezTo>
                  <a:pt x="187368" y="48910"/>
                  <a:pt x="227056" y="109235"/>
                  <a:pt x="244518" y="130931"/>
                </a:cubicBezTo>
                <a:cubicBezTo>
                  <a:pt x="261980" y="152627"/>
                  <a:pt x="283147" y="149452"/>
                  <a:pt x="282618" y="159506"/>
                </a:cubicBezTo>
                <a:cubicBezTo>
                  <a:pt x="282089" y="169560"/>
                  <a:pt x="260922" y="174852"/>
                  <a:pt x="241343" y="191256"/>
                </a:cubicBezTo>
                <a:cubicBezTo>
                  <a:pt x="221764" y="207660"/>
                  <a:pt x="167260" y="256343"/>
                  <a:pt x="165143" y="257931"/>
                </a:cubicBezTo>
                <a:cubicBezTo>
                  <a:pt x="163026" y="259519"/>
                  <a:pt x="225997" y="219302"/>
                  <a:pt x="228643" y="200781"/>
                </a:cubicBezTo>
                <a:cubicBezTo>
                  <a:pt x="231289" y="182260"/>
                  <a:pt x="176785" y="149452"/>
                  <a:pt x="181018" y="146806"/>
                </a:cubicBezTo>
                <a:cubicBezTo>
                  <a:pt x="185251" y="144160"/>
                  <a:pt x="240814" y="189139"/>
                  <a:pt x="254043" y="184906"/>
                </a:cubicBezTo>
                <a:cubicBezTo>
                  <a:pt x="267272" y="180673"/>
                  <a:pt x="272564" y="147864"/>
                  <a:pt x="260393" y="121406"/>
                </a:cubicBezTo>
                <a:cubicBezTo>
                  <a:pt x="248222" y="94948"/>
                  <a:pt x="142918" y="34093"/>
                  <a:pt x="181018" y="26156"/>
                </a:cubicBezTo>
                <a:cubicBezTo>
                  <a:pt x="219118" y="18219"/>
                  <a:pt x="458831" y="71135"/>
                  <a:pt x="488993" y="73781"/>
                </a:cubicBezTo>
                <a:cubicBezTo>
                  <a:pt x="519155" y="76427"/>
                  <a:pt x="414910" y="54202"/>
                  <a:pt x="361993" y="42031"/>
                </a:cubicBezTo>
                <a:cubicBezTo>
                  <a:pt x="309076" y="29860"/>
                  <a:pt x="225468" y="4989"/>
                  <a:pt x="171493" y="756"/>
                </a:cubicBezTo>
                <a:cubicBezTo>
                  <a:pt x="117518" y="-3477"/>
                  <a:pt x="-2603" y="11339"/>
                  <a:pt x="43" y="13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A258A075-19BC-505F-41C4-DDAAF27BAE62}"/>
              </a:ext>
            </a:extLst>
          </p:cNvPr>
          <p:cNvSpPr/>
          <p:nvPr/>
        </p:nvSpPr>
        <p:spPr>
          <a:xfrm>
            <a:off x="10950571" y="7271045"/>
            <a:ext cx="525023" cy="267508"/>
          </a:xfrm>
          <a:custGeom>
            <a:avLst/>
            <a:gdLst>
              <a:gd name="connsiteX0" fmla="*/ 342904 w 525023"/>
              <a:gd name="connsiteY0" fmla="*/ 2880 h 267508"/>
              <a:gd name="connsiteX1" fmla="*/ 514354 w 525023"/>
              <a:gd name="connsiteY1" fmla="*/ 256880 h 267508"/>
              <a:gd name="connsiteX2" fmla="*/ 492129 w 525023"/>
              <a:gd name="connsiteY2" fmla="*/ 215605 h 267508"/>
              <a:gd name="connsiteX3" fmla="*/ 371479 w 525023"/>
              <a:gd name="connsiteY3" fmla="*/ 177505 h 267508"/>
              <a:gd name="connsiteX4" fmla="*/ 66679 w 525023"/>
              <a:gd name="connsiteY4" fmla="*/ 145755 h 267508"/>
              <a:gd name="connsiteX5" fmla="*/ 431804 w 525023"/>
              <a:gd name="connsiteY5" fmla="*/ 225130 h 267508"/>
              <a:gd name="connsiteX6" fmla="*/ 4 w 525023"/>
              <a:gd name="connsiteY6" fmla="*/ 171155 h 267508"/>
              <a:gd name="connsiteX7" fmla="*/ 422279 w 525023"/>
              <a:gd name="connsiteY7" fmla="*/ 237830 h 267508"/>
              <a:gd name="connsiteX8" fmla="*/ 263529 w 525023"/>
              <a:gd name="connsiteY8" fmla="*/ 183855 h 267508"/>
              <a:gd name="connsiteX9" fmla="*/ 415929 w 525023"/>
              <a:gd name="connsiteY9" fmla="*/ 187030 h 267508"/>
              <a:gd name="connsiteX10" fmla="*/ 387354 w 525023"/>
              <a:gd name="connsiteY10" fmla="*/ 123530 h 267508"/>
              <a:gd name="connsiteX11" fmla="*/ 342904 w 525023"/>
              <a:gd name="connsiteY11" fmla="*/ 2880 h 2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023" h="267508">
                <a:moveTo>
                  <a:pt x="342904" y="2880"/>
                </a:moveTo>
                <a:cubicBezTo>
                  <a:pt x="364071" y="25105"/>
                  <a:pt x="489483" y="221426"/>
                  <a:pt x="514354" y="256880"/>
                </a:cubicBezTo>
                <a:cubicBezTo>
                  <a:pt x="539225" y="292334"/>
                  <a:pt x="515941" y="228834"/>
                  <a:pt x="492129" y="215605"/>
                </a:cubicBezTo>
                <a:cubicBezTo>
                  <a:pt x="468317" y="202376"/>
                  <a:pt x="442387" y="189147"/>
                  <a:pt x="371479" y="177505"/>
                </a:cubicBezTo>
                <a:cubicBezTo>
                  <a:pt x="300571" y="165863"/>
                  <a:pt x="56625" y="137818"/>
                  <a:pt x="66679" y="145755"/>
                </a:cubicBezTo>
                <a:cubicBezTo>
                  <a:pt x="76733" y="153692"/>
                  <a:pt x="442917" y="220897"/>
                  <a:pt x="431804" y="225130"/>
                </a:cubicBezTo>
                <a:cubicBezTo>
                  <a:pt x="420692" y="229363"/>
                  <a:pt x="1592" y="169038"/>
                  <a:pt x="4" y="171155"/>
                </a:cubicBezTo>
                <a:cubicBezTo>
                  <a:pt x="-1584" y="173272"/>
                  <a:pt x="378358" y="235713"/>
                  <a:pt x="422279" y="237830"/>
                </a:cubicBezTo>
                <a:cubicBezTo>
                  <a:pt x="466200" y="239947"/>
                  <a:pt x="264587" y="192322"/>
                  <a:pt x="263529" y="183855"/>
                </a:cubicBezTo>
                <a:cubicBezTo>
                  <a:pt x="262471" y="175388"/>
                  <a:pt x="395291" y="197084"/>
                  <a:pt x="415929" y="187030"/>
                </a:cubicBezTo>
                <a:cubicBezTo>
                  <a:pt x="436567" y="176976"/>
                  <a:pt x="400054" y="153693"/>
                  <a:pt x="387354" y="123530"/>
                </a:cubicBezTo>
                <a:cubicBezTo>
                  <a:pt x="374654" y="93368"/>
                  <a:pt x="321737" y="-19345"/>
                  <a:pt x="342904" y="2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C5095158-4193-E8E6-8BE5-FB5849DF8036}"/>
              </a:ext>
            </a:extLst>
          </p:cNvPr>
          <p:cNvSpPr/>
          <p:nvPr/>
        </p:nvSpPr>
        <p:spPr>
          <a:xfrm>
            <a:off x="10699564" y="7283112"/>
            <a:ext cx="281667" cy="235515"/>
          </a:xfrm>
          <a:custGeom>
            <a:avLst/>
            <a:gdLst>
              <a:gd name="connsiteX0" fmla="*/ 186 w 281667"/>
              <a:gd name="connsiteY0" fmla="*/ 338 h 235515"/>
              <a:gd name="connsiteX1" fmla="*/ 209736 w 281667"/>
              <a:gd name="connsiteY1" fmla="*/ 143213 h 235515"/>
              <a:gd name="connsiteX2" fmla="*/ 279586 w 281667"/>
              <a:gd name="connsiteY2" fmla="*/ 235288 h 235515"/>
              <a:gd name="connsiteX3" fmla="*/ 260536 w 281667"/>
              <a:gd name="connsiteY3" fmla="*/ 165438 h 235515"/>
              <a:gd name="connsiteX4" fmla="*/ 231961 w 281667"/>
              <a:gd name="connsiteY4" fmla="*/ 47963 h 235515"/>
              <a:gd name="connsiteX5" fmla="*/ 193861 w 281667"/>
              <a:gd name="connsiteY5" fmla="*/ 57488 h 235515"/>
              <a:gd name="connsiteX6" fmla="*/ 206561 w 281667"/>
              <a:gd name="connsiteY6" fmla="*/ 120988 h 235515"/>
              <a:gd name="connsiteX7" fmla="*/ 231961 w 281667"/>
              <a:gd name="connsiteY7" fmla="*/ 136863 h 235515"/>
              <a:gd name="connsiteX8" fmla="*/ 177986 w 281667"/>
              <a:gd name="connsiteY8" fmla="*/ 101938 h 235515"/>
              <a:gd name="connsiteX9" fmla="*/ 231961 w 281667"/>
              <a:gd name="connsiteY9" fmla="*/ 41613 h 235515"/>
              <a:gd name="connsiteX10" fmla="*/ 197036 w 281667"/>
              <a:gd name="connsiteY10" fmla="*/ 130513 h 235515"/>
              <a:gd name="connsiteX11" fmla="*/ 177986 w 281667"/>
              <a:gd name="connsiteY11" fmla="*/ 67013 h 235515"/>
              <a:gd name="connsiteX12" fmla="*/ 158936 w 281667"/>
              <a:gd name="connsiteY12" fmla="*/ 41613 h 235515"/>
              <a:gd name="connsiteX13" fmla="*/ 120836 w 281667"/>
              <a:gd name="connsiteY13" fmla="*/ 22563 h 235515"/>
              <a:gd name="connsiteX14" fmla="*/ 120836 w 281667"/>
              <a:gd name="connsiteY14" fmla="*/ 63838 h 235515"/>
              <a:gd name="connsiteX15" fmla="*/ 171636 w 281667"/>
              <a:gd name="connsiteY15" fmla="*/ 101938 h 235515"/>
              <a:gd name="connsiteX16" fmla="*/ 186 w 281667"/>
              <a:gd name="connsiteY16" fmla="*/ 338 h 23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667" h="235515">
                <a:moveTo>
                  <a:pt x="186" y="338"/>
                </a:moveTo>
                <a:cubicBezTo>
                  <a:pt x="6536" y="7217"/>
                  <a:pt x="163169" y="104055"/>
                  <a:pt x="209736" y="143213"/>
                </a:cubicBezTo>
                <a:cubicBezTo>
                  <a:pt x="256303" y="182371"/>
                  <a:pt x="271119" y="231584"/>
                  <a:pt x="279586" y="235288"/>
                </a:cubicBezTo>
                <a:cubicBezTo>
                  <a:pt x="288053" y="238992"/>
                  <a:pt x="268473" y="196659"/>
                  <a:pt x="260536" y="165438"/>
                </a:cubicBezTo>
                <a:cubicBezTo>
                  <a:pt x="252599" y="134217"/>
                  <a:pt x="243073" y="65954"/>
                  <a:pt x="231961" y="47963"/>
                </a:cubicBezTo>
                <a:cubicBezTo>
                  <a:pt x="220849" y="29972"/>
                  <a:pt x="198094" y="45317"/>
                  <a:pt x="193861" y="57488"/>
                </a:cubicBezTo>
                <a:cubicBezTo>
                  <a:pt x="189628" y="69659"/>
                  <a:pt x="200211" y="107759"/>
                  <a:pt x="206561" y="120988"/>
                </a:cubicBezTo>
                <a:cubicBezTo>
                  <a:pt x="212911" y="134217"/>
                  <a:pt x="236723" y="140038"/>
                  <a:pt x="231961" y="136863"/>
                </a:cubicBezTo>
                <a:cubicBezTo>
                  <a:pt x="227199" y="133688"/>
                  <a:pt x="177986" y="117813"/>
                  <a:pt x="177986" y="101938"/>
                </a:cubicBezTo>
                <a:cubicBezTo>
                  <a:pt x="177986" y="86063"/>
                  <a:pt x="228786" y="36851"/>
                  <a:pt x="231961" y="41613"/>
                </a:cubicBezTo>
                <a:cubicBezTo>
                  <a:pt x="235136" y="46375"/>
                  <a:pt x="206032" y="126280"/>
                  <a:pt x="197036" y="130513"/>
                </a:cubicBezTo>
                <a:cubicBezTo>
                  <a:pt x="188040" y="134746"/>
                  <a:pt x="184336" y="81830"/>
                  <a:pt x="177986" y="67013"/>
                </a:cubicBezTo>
                <a:cubicBezTo>
                  <a:pt x="171636" y="52196"/>
                  <a:pt x="168461" y="49021"/>
                  <a:pt x="158936" y="41613"/>
                </a:cubicBezTo>
                <a:cubicBezTo>
                  <a:pt x="149411" y="34205"/>
                  <a:pt x="127186" y="18859"/>
                  <a:pt x="120836" y="22563"/>
                </a:cubicBezTo>
                <a:cubicBezTo>
                  <a:pt x="114486" y="26267"/>
                  <a:pt x="112369" y="50609"/>
                  <a:pt x="120836" y="63838"/>
                </a:cubicBezTo>
                <a:cubicBezTo>
                  <a:pt x="129303" y="77067"/>
                  <a:pt x="191744" y="110405"/>
                  <a:pt x="171636" y="101938"/>
                </a:cubicBezTo>
                <a:cubicBezTo>
                  <a:pt x="151528" y="93471"/>
                  <a:pt x="-6164" y="-6541"/>
                  <a:pt x="186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B4B6106B-CF94-49CA-C9B1-482C688E3061}"/>
              </a:ext>
            </a:extLst>
          </p:cNvPr>
          <p:cNvSpPr/>
          <p:nvPr/>
        </p:nvSpPr>
        <p:spPr>
          <a:xfrm>
            <a:off x="11086842" y="7483267"/>
            <a:ext cx="316143" cy="45697"/>
          </a:xfrm>
          <a:custGeom>
            <a:avLst/>
            <a:gdLst>
              <a:gd name="connsiteX0" fmla="*/ 258 w 316143"/>
              <a:gd name="connsiteY0" fmla="*/ 208 h 45697"/>
              <a:gd name="connsiteX1" fmla="*/ 298708 w 316143"/>
              <a:gd name="connsiteY1" fmla="*/ 44658 h 45697"/>
              <a:gd name="connsiteX2" fmla="*/ 247908 w 316143"/>
              <a:gd name="connsiteY2" fmla="*/ 28783 h 45697"/>
              <a:gd name="connsiteX3" fmla="*/ 258 w 316143"/>
              <a:gd name="connsiteY3" fmla="*/ 208 h 4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143" h="45697">
                <a:moveTo>
                  <a:pt x="258" y="208"/>
                </a:moveTo>
                <a:cubicBezTo>
                  <a:pt x="8725" y="2854"/>
                  <a:pt x="257433" y="39896"/>
                  <a:pt x="298708" y="44658"/>
                </a:cubicBezTo>
                <a:cubicBezTo>
                  <a:pt x="339983" y="49420"/>
                  <a:pt x="301883" y="36720"/>
                  <a:pt x="247908" y="28783"/>
                </a:cubicBezTo>
                <a:cubicBezTo>
                  <a:pt x="193933" y="20846"/>
                  <a:pt x="-8209" y="-2438"/>
                  <a:pt x="258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219216EF-A7AA-9D94-8C3A-E5BFB3A06721}"/>
              </a:ext>
            </a:extLst>
          </p:cNvPr>
          <p:cNvSpPr/>
          <p:nvPr/>
        </p:nvSpPr>
        <p:spPr>
          <a:xfrm>
            <a:off x="11391900" y="7502124"/>
            <a:ext cx="49066" cy="180451"/>
          </a:xfrm>
          <a:custGeom>
            <a:avLst/>
            <a:gdLst>
              <a:gd name="connsiteX0" fmla="*/ 0 w 49066"/>
              <a:gd name="connsiteY0" fmla="*/ 401 h 180451"/>
              <a:gd name="connsiteX1" fmla="*/ 44450 w 49066"/>
              <a:gd name="connsiteY1" fmla="*/ 175026 h 180451"/>
              <a:gd name="connsiteX2" fmla="*/ 44450 w 49066"/>
              <a:gd name="connsiteY2" fmla="*/ 127401 h 180451"/>
              <a:gd name="connsiteX3" fmla="*/ 0 w 49066"/>
              <a:gd name="connsiteY3" fmla="*/ 401 h 18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66" h="180451">
                <a:moveTo>
                  <a:pt x="0" y="401"/>
                </a:moveTo>
                <a:cubicBezTo>
                  <a:pt x="0" y="8338"/>
                  <a:pt x="37042" y="153859"/>
                  <a:pt x="44450" y="175026"/>
                </a:cubicBezTo>
                <a:cubicBezTo>
                  <a:pt x="51858" y="196193"/>
                  <a:pt x="49213" y="150155"/>
                  <a:pt x="44450" y="127401"/>
                </a:cubicBezTo>
                <a:cubicBezTo>
                  <a:pt x="39687" y="104647"/>
                  <a:pt x="0" y="-7536"/>
                  <a:pt x="0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5C2D861D-4321-EBEF-61D7-9781C54411C3}"/>
              </a:ext>
            </a:extLst>
          </p:cNvPr>
          <p:cNvSpPr/>
          <p:nvPr/>
        </p:nvSpPr>
        <p:spPr>
          <a:xfrm>
            <a:off x="11422952" y="7631661"/>
            <a:ext cx="16591" cy="250984"/>
          </a:xfrm>
          <a:custGeom>
            <a:avLst/>
            <a:gdLst>
              <a:gd name="connsiteX0" fmla="*/ 16573 w 16591"/>
              <a:gd name="connsiteY0" fmla="*/ 1039 h 250984"/>
              <a:gd name="connsiteX1" fmla="*/ 698 w 16591"/>
              <a:gd name="connsiteY1" fmla="*/ 245514 h 250984"/>
              <a:gd name="connsiteX2" fmla="*/ 3873 w 16591"/>
              <a:gd name="connsiteY2" fmla="*/ 159789 h 250984"/>
              <a:gd name="connsiteX3" fmla="*/ 16573 w 16591"/>
              <a:gd name="connsiteY3" fmla="*/ 1039 h 25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1" h="250984">
                <a:moveTo>
                  <a:pt x="16573" y="1039"/>
                </a:moveTo>
                <a:cubicBezTo>
                  <a:pt x="16044" y="15327"/>
                  <a:pt x="2815" y="219056"/>
                  <a:pt x="698" y="245514"/>
                </a:cubicBezTo>
                <a:cubicBezTo>
                  <a:pt x="-1419" y="271972"/>
                  <a:pt x="1756" y="195772"/>
                  <a:pt x="3873" y="159789"/>
                </a:cubicBezTo>
                <a:cubicBezTo>
                  <a:pt x="5990" y="123806"/>
                  <a:pt x="17102" y="-13249"/>
                  <a:pt x="16573" y="1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5050C1D1-6D8F-6449-2FA5-7DF95CA6DC68}"/>
              </a:ext>
            </a:extLst>
          </p:cNvPr>
          <p:cNvSpPr/>
          <p:nvPr/>
        </p:nvSpPr>
        <p:spPr>
          <a:xfrm>
            <a:off x="11096510" y="7637374"/>
            <a:ext cx="364356" cy="847758"/>
          </a:xfrm>
          <a:custGeom>
            <a:avLst/>
            <a:gdLst>
              <a:gd name="connsiteX0" fmla="*/ 320790 w 364356"/>
              <a:gd name="connsiteY0" fmla="*/ 1676 h 847758"/>
              <a:gd name="connsiteX1" fmla="*/ 311265 w 364356"/>
              <a:gd name="connsiteY1" fmla="*/ 204876 h 847758"/>
              <a:gd name="connsiteX2" fmla="*/ 330315 w 364356"/>
              <a:gd name="connsiteY2" fmla="*/ 160426 h 847758"/>
              <a:gd name="connsiteX3" fmla="*/ 304915 w 364356"/>
              <a:gd name="connsiteY3" fmla="*/ 214401 h 847758"/>
              <a:gd name="connsiteX4" fmla="*/ 308090 w 364356"/>
              <a:gd name="connsiteY4" fmla="*/ 281076 h 847758"/>
              <a:gd name="connsiteX5" fmla="*/ 279515 w 364356"/>
              <a:gd name="connsiteY5" fmla="*/ 398551 h 847758"/>
              <a:gd name="connsiteX6" fmla="*/ 282690 w 364356"/>
              <a:gd name="connsiteY6" fmla="*/ 443001 h 847758"/>
              <a:gd name="connsiteX7" fmla="*/ 244590 w 364356"/>
              <a:gd name="connsiteY7" fmla="*/ 566826 h 847758"/>
              <a:gd name="connsiteX8" fmla="*/ 222365 w 364356"/>
              <a:gd name="connsiteY8" fmla="*/ 601751 h 847758"/>
              <a:gd name="connsiteX9" fmla="*/ 219190 w 364356"/>
              <a:gd name="connsiteY9" fmla="*/ 652551 h 847758"/>
              <a:gd name="connsiteX10" fmla="*/ 193790 w 364356"/>
              <a:gd name="connsiteY10" fmla="*/ 738276 h 847758"/>
              <a:gd name="connsiteX11" fmla="*/ 155690 w 364356"/>
              <a:gd name="connsiteY11" fmla="*/ 731926 h 847758"/>
              <a:gd name="connsiteX12" fmla="*/ 155690 w 364356"/>
              <a:gd name="connsiteY12" fmla="*/ 770026 h 847758"/>
              <a:gd name="connsiteX13" fmla="*/ 108065 w 364356"/>
              <a:gd name="connsiteY13" fmla="*/ 846226 h 847758"/>
              <a:gd name="connsiteX14" fmla="*/ 193790 w 364356"/>
              <a:gd name="connsiteY14" fmla="*/ 693826 h 847758"/>
              <a:gd name="connsiteX15" fmla="*/ 298565 w 364356"/>
              <a:gd name="connsiteY15" fmla="*/ 427126 h 847758"/>
              <a:gd name="connsiteX16" fmla="*/ 260465 w 364356"/>
              <a:gd name="connsiteY16" fmla="*/ 341401 h 847758"/>
              <a:gd name="connsiteX17" fmla="*/ 282690 w 364356"/>
              <a:gd name="connsiteY17" fmla="*/ 328701 h 847758"/>
              <a:gd name="connsiteX18" fmla="*/ 298565 w 364356"/>
              <a:gd name="connsiteY18" fmla="*/ 236626 h 847758"/>
              <a:gd name="connsiteX19" fmla="*/ 115 w 364356"/>
              <a:gd name="connsiteY19" fmla="*/ 138201 h 847758"/>
              <a:gd name="connsiteX20" fmla="*/ 336665 w 364356"/>
              <a:gd name="connsiteY20" fmla="*/ 208051 h 847758"/>
              <a:gd name="connsiteX21" fmla="*/ 343015 w 364356"/>
              <a:gd name="connsiteY21" fmla="*/ 112801 h 847758"/>
              <a:gd name="connsiteX22" fmla="*/ 320790 w 364356"/>
              <a:gd name="connsiteY22" fmla="*/ 1676 h 8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356" h="847758">
                <a:moveTo>
                  <a:pt x="320790" y="1676"/>
                </a:moveTo>
                <a:cubicBezTo>
                  <a:pt x="315498" y="17022"/>
                  <a:pt x="309677" y="178418"/>
                  <a:pt x="311265" y="204876"/>
                </a:cubicBezTo>
                <a:cubicBezTo>
                  <a:pt x="312852" y="231334"/>
                  <a:pt x="331373" y="158838"/>
                  <a:pt x="330315" y="160426"/>
                </a:cubicBezTo>
                <a:cubicBezTo>
                  <a:pt x="329257" y="162014"/>
                  <a:pt x="308619" y="194293"/>
                  <a:pt x="304915" y="214401"/>
                </a:cubicBezTo>
                <a:cubicBezTo>
                  <a:pt x="301211" y="234509"/>
                  <a:pt x="312323" y="250384"/>
                  <a:pt x="308090" y="281076"/>
                </a:cubicBezTo>
                <a:cubicBezTo>
                  <a:pt x="303857" y="311768"/>
                  <a:pt x="283748" y="371564"/>
                  <a:pt x="279515" y="398551"/>
                </a:cubicBezTo>
                <a:cubicBezTo>
                  <a:pt x="275282" y="425539"/>
                  <a:pt x="288511" y="414955"/>
                  <a:pt x="282690" y="443001"/>
                </a:cubicBezTo>
                <a:cubicBezTo>
                  <a:pt x="276869" y="471047"/>
                  <a:pt x="254644" y="540368"/>
                  <a:pt x="244590" y="566826"/>
                </a:cubicBezTo>
                <a:cubicBezTo>
                  <a:pt x="234536" y="593284"/>
                  <a:pt x="226598" y="587464"/>
                  <a:pt x="222365" y="601751"/>
                </a:cubicBezTo>
                <a:cubicBezTo>
                  <a:pt x="218132" y="616038"/>
                  <a:pt x="223953" y="629797"/>
                  <a:pt x="219190" y="652551"/>
                </a:cubicBezTo>
                <a:cubicBezTo>
                  <a:pt x="214427" y="675305"/>
                  <a:pt x="204373" y="725047"/>
                  <a:pt x="193790" y="738276"/>
                </a:cubicBezTo>
                <a:cubicBezTo>
                  <a:pt x="183207" y="751505"/>
                  <a:pt x="162040" y="726634"/>
                  <a:pt x="155690" y="731926"/>
                </a:cubicBezTo>
                <a:cubicBezTo>
                  <a:pt x="149340" y="737218"/>
                  <a:pt x="163627" y="750976"/>
                  <a:pt x="155690" y="770026"/>
                </a:cubicBezTo>
                <a:cubicBezTo>
                  <a:pt x="147753" y="789076"/>
                  <a:pt x="101715" y="858926"/>
                  <a:pt x="108065" y="846226"/>
                </a:cubicBezTo>
                <a:cubicBezTo>
                  <a:pt x="114415" y="833526"/>
                  <a:pt x="162040" y="763676"/>
                  <a:pt x="193790" y="693826"/>
                </a:cubicBezTo>
                <a:cubicBezTo>
                  <a:pt x="225540" y="623976"/>
                  <a:pt x="287453" y="485863"/>
                  <a:pt x="298565" y="427126"/>
                </a:cubicBezTo>
                <a:cubicBezTo>
                  <a:pt x="309677" y="368389"/>
                  <a:pt x="263111" y="357805"/>
                  <a:pt x="260465" y="341401"/>
                </a:cubicBezTo>
                <a:cubicBezTo>
                  <a:pt x="257819" y="324997"/>
                  <a:pt x="276340" y="346163"/>
                  <a:pt x="282690" y="328701"/>
                </a:cubicBezTo>
                <a:cubicBezTo>
                  <a:pt x="289040" y="311239"/>
                  <a:pt x="345661" y="268376"/>
                  <a:pt x="298565" y="236626"/>
                </a:cubicBezTo>
                <a:cubicBezTo>
                  <a:pt x="251469" y="204876"/>
                  <a:pt x="-6235" y="142963"/>
                  <a:pt x="115" y="138201"/>
                </a:cubicBezTo>
                <a:cubicBezTo>
                  <a:pt x="6465" y="133439"/>
                  <a:pt x="279515" y="212284"/>
                  <a:pt x="336665" y="208051"/>
                </a:cubicBezTo>
                <a:cubicBezTo>
                  <a:pt x="393815" y="203818"/>
                  <a:pt x="345132" y="145080"/>
                  <a:pt x="343015" y="112801"/>
                </a:cubicBezTo>
                <a:cubicBezTo>
                  <a:pt x="340898" y="80522"/>
                  <a:pt x="326082" y="-13670"/>
                  <a:pt x="320790" y="1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BC44A05A-0547-A278-28E5-688C564E19C1}"/>
              </a:ext>
            </a:extLst>
          </p:cNvPr>
          <p:cNvSpPr/>
          <p:nvPr/>
        </p:nvSpPr>
        <p:spPr>
          <a:xfrm>
            <a:off x="11086962" y="7459251"/>
            <a:ext cx="12878" cy="387951"/>
          </a:xfrm>
          <a:custGeom>
            <a:avLst/>
            <a:gdLst>
              <a:gd name="connsiteX0" fmla="*/ 138 w 12878"/>
              <a:gd name="connsiteY0" fmla="*/ 8349 h 387951"/>
              <a:gd name="connsiteX1" fmla="*/ 6488 w 12878"/>
              <a:gd name="connsiteY1" fmla="*/ 386174 h 387951"/>
              <a:gd name="connsiteX2" fmla="*/ 12838 w 12878"/>
              <a:gd name="connsiteY2" fmla="*/ 144874 h 387951"/>
              <a:gd name="connsiteX3" fmla="*/ 138 w 12878"/>
              <a:gd name="connsiteY3" fmla="*/ 8349 h 3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387951">
                <a:moveTo>
                  <a:pt x="138" y="8349"/>
                </a:moveTo>
                <a:cubicBezTo>
                  <a:pt x="-920" y="48566"/>
                  <a:pt x="4371" y="363420"/>
                  <a:pt x="6488" y="386174"/>
                </a:cubicBezTo>
                <a:cubicBezTo>
                  <a:pt x="8605" y="408928"/>
                  <a:pt x="13367" y="206786"/>
                  <a:pt x="12838" y="144874"/>
                </a:cubicBezTo>
                <a:cubicBezTo>
                  <a:pt x="12309" y="82962"/>
                  <a:pt x="1196" y="-31868"/>
                  <a:pt x="138" y="8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86020386-0C59-61AA-1EA9-990DDBF08790}"/>
              </a:ext>
            </a:extLst>
          </p:cNvPr>
          <p:cNvSpPr/>
          <p:nvPr/>
        </p:nvSpPr>
        <p:spPr>
          <a:xfrm>
            <a:off x="11023600" y="7463724"/>
            <a:ext cx="85725" cy="518228"/>
          </a:xfrm>
          <a:custGeom>
            <a:avLst/>
            <a:gdLst>
              <a:gd name="connsiteX0" fmla="*/ 0 w 85725"/>
              <a:gd name="connsiteY0" fmla="*/ 3876 h 518228"/>
              <a:gd name="connsiteX1" fmla="*/ 44450 w 85725"/>
              <a:gd name="connsiteY1" fmla="*/ 191201 h 518228"/>
              <a:gd name="connsiteX2" fmla="*/ 15875 w 85725"/>
              <a:gd name="connsiteY2" fmla="*/ 442026 h 518228"/>
              <a:gd name="connsiteX3" fmla="*/ 15875 w 85725"/>
              <a:gd name="connsiteY3" fmla="*/ 492826 h 518228"/>
              <a:gd name="connsiteX4" fmla="*/ 79375 w 85725"/>
              <a:gd name="connsiteY4" fmla="*/ 372176 h 518228"/>
              <a:gd name="connsiteX5" fmla="*/ 25400 w 85725"/>
              <a:gd name="connsiteY5" fmla="*/ 518226 h 518228"/>
              <a:gd name="connsiteX6" fmla="*/ 34925 w 85725"/>
              <a:gd name="connsiteY6" fmla="*/ 375351 h 518228"/>
              <a:gd name="connsiteX7" fmla="*/ 66675 w 85725"/>
              <a:gd name="connsiteY7" fmla="*/ 172151 h 518228"/>
              <a:gd name="connsiteX8" fmla="*/ 50800 w 85725"/>
              <a:gd name="connsiteY8" fmla="*/ 248351 h 518228"/>
              <a:gd name="connsiteX9" fmla="*/ 44450 w 85725"/>
              <a:gd name="connsiteY9" fmla="*/ 83251 h 518228"/>
              <a:gd name="connsiteX10" fmla="*/ 85725 w 85725"/>
              <a:gd name="connsiteY10" fmla="*/ 86426 h 518228"/>
              <a:gd name="connsiteX11" fmla="*/ 44450 w 85725"/>
              <a:gd name="connsiteY11" fmla="*/ 64201 h 518228"/>
              <a:gd name="connsiteX12" fmla="*/ 0 w 85725"/>
              <a:gd name="connsiteY12" fmla="*/ 3876 h 51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" h="518228">
                <a:moveTo>
                  <a:pt x="0" y="3876"/>
                </a:moveTo>
                <a:cubicBezTo>
                  <a:pt x="0" y="25043"/>
                  <a:pt x="41804" y="118176"/>
                  <a:pt x="44450" y="191201"/>
                </a:cubicBezTo>
                <a:cubicBezTo>
                  <a:pt x="47096" y="264226"/>
                  <a:pt x="20637" y="391755"/>
                  <a:pt x="15875" y="442026"/>
                </a:cubicBezTo>
                <a:cubicBezTo>
                  <a:pt x="11113" y="492297"/>
                  <a:pt x="5292" y="504468"/>
                  <a:pt x="15875" y="492826"/>
                </a:cubicBezTo>
                <a:cubicBezTo>
                  <a:pt x="26458" y="481184"/>
                  <a:pt x="77788" y="367943"/>
                  <a:pt x="79375" y="372176"/>
                </a:cubicBezTo>
                <a:cubicBezTo>
                  <a:pt x="80962" y="376409"/>
                  <a:pt x="32808" y="517697"/>
                  <a:pt x="25400" y="518226"/>
                </a:cubicBezTo>
                <a:cubicBezTo>
                  <a:pt x="17992" y="518755"/>
                  <a:pt x="28046" y="433030"/>
                  <a:pt x="34925" y="375351"/>
                </a:cubicBezTo>
                <a:cubicBezTo>
                  <a:pt x="41804" y="317672"/>
                  <a:pt x="64029" y="193318"/>
                  <a:pt x="66675" y="172151"/>
                </a:cubicBezTo>
                <a:cubicBezTo>
                  <a:pt x="69321" y="150984"/>
                  <a:pt x="54504" y="263168"/>
                  <a:pt x="50800" y="248351"/>
                </a:cubicBezTo>
                <a:cubicBezTo>
                  <a:pt x="47096" y="233534"/>
                  <a:pt x="38629" y="110239"/>
                  <a:pt x="44450" y="83251"/>
                </a:cubicBezTo>
                <a:cubicBezTo>
                  <a:pt x="50271" y="56263"/>
                  <a:pt x="85725" y="89601"/>
                  <a:pt x="85725" y="86426"/>
                </a:cubicBezTo>
                <a:cubicBezTo>
                  <a:pt x="85725" y="83251"/>
                  <a:pt x="56092" y="73726"/>
                  <a:pt x="44450" y="64201"/>
                </a:cubicBezTo>
                <a:cubicBezTo>
                  <a:pt x="32808" y="54676"/>
                  <a:pt x="0" y="-17291"/>
                  <a:pt x="0" y="3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D37CA8A4-A02E-FE84-5535-7A87AE0E8EB8}"/>
              </a:ext>
            </a:extLst>
          </p:cNvPr>
          <p:cNvSpPr/>
          <p:nvPr/>
        </p:nvSpPr>
        <p:spPr>
          <a:xfrm>
            <a:off x="11102902" y="7486925"/>
            <a:ext cx="337092" cy="174582"/>
          </a:xfrm>
          <a:custGeom>
            <a:avLst/>
            <a:gdLst>
              <a:gd name="connsiteX0" fmla="*/ 73 w 337092"/>
              <a:gd name="connsiteY0" fmla="*/ 21950 h 174582"/>
              <a:gd name="connsiteX1" fmla="*/ 285823 w 337092"/>
              <a:gd name="connsiteY1" fmla="*/ 56875 h 174582"/>
              <a:gd name="connsiteX2" fmla="*/ 244548 w 337092"/>
              <a:gd name="connsiteY2" fmla="*/ 66400 h 174582"/>
              <a:gd name="connsiteX3" fmla="*/ 279473 w 337092"/>
              <a:gd name="connsiteY3" fmla="*/ 129900 h 174582"/>
              <a:gd name="connsiteX4" fmla="*/ 108023 w 337092"/>
              <a:gd name="connsiteY4" fmla="*/ 117200 h 174582"/>
              <a:gd name="connsiteX5" fmla="*/ 317573 w 337092"/>
              <a:gd name="connsiteY5" fmla="*/ 139425 h 174582"/>
              <a:gd name="connsiteX6" fmla="*/ 317573 w 337092"/>
              <a:gd name="connsiteY6" fmla="*/ 168000 h 174582"/>
              <a:gd name="connsiteX7" fmla="*/ 225498 w 337092"/>
              <a:gd name="connsiteY7" fmla="*/ 2900 h 174582"/>
              <a:gd name="connsiteX8" fmla="*/ 257248 w 337092"/>
              <a:gd name="connsiteY8" fmla="*/ 60050 h 174582"/>
              <a:gd name="connsiteX9" fmla="*/ 73 w 337092"/>
              <a:gd name="connsiteY9" fmla="*/ 21950 h 17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092" h="174582">
                <a:moveTo>
                  <a:pt x="73" y="21950"/>
                </a:moveTo>
                <a:cubicBezTo>
                  <a:pt x="4836" y="21421"/>
                  <a:pt x="245077" y="49467"/>
                  <a:pt x="285823" y="56875"/>
                </a:cubicBezTo>
                <a:cubicBezTo>
                  <a:pt x="326569" y="64283"/>
                  <a:pt x="245606" y="54229"/>
                  <a:pt x="244548" y="66400"/>
                </a:cubicBezTo>
                <a:cubicBezTo>
                  <a:pt x="243490" y="78571"/>
                  <a:pt x="302227" y="121433"/>
                  <a:pt x="279473" y="129900"/>
                </a:cubicBezTo>
                <a:cubicBezTo>
                  <a:pt x="256719" y="138367"/>
                  <a:pt x="101673" y="115613"/>
                  <a:pt x="108023" y="117200"/>
                </a:cubicBezTo>
                <a:cubicBezTo>
                  <a:pt x="114373" y="118788"/>
                  <a:pt x="282648" y="130958"/>
                  <a:pt x="317573" y="139425"/>
                </a:cubicBezTo>
                <a:cubicBezTo>
                  <a:pt x="352498" y="147892"/>
                  <a:pt x="332919" y="190754"/>
                  <a:pt x="317573" y="168000"/>
                </a:cubicBezTo>
                <a:cubicBezTo>
                  <a:pt x="302227" y="145246"/>
                  <a:pt x="235552" y="20892"/>
                  <a:pt x="225498" y="2900"/>
                </a:cubicBezTo>
                <a:cubicBezTo>
                  <a:pt x="215444" y="-15092"/>
                  <a:pt x="289527" y="56346"/>
                  <a:pt x="257248" y="60050"/>
                </a:cubicBezTo>
                <a:cubicBezTo>
                  <a:pt x="224969" y="63754"/>
                  <a:pt x="-4690" y="22479"/>
                  <a:pt x="73" y="21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4F1BD065-9D4D-11DC-5216-9DADCBFA747A}"/>
              </a:ext>
            </a:extLst>
          </p:cNvPr>
          <p:cNvSpPr/>
          <p:nvPr/>
        </p:nvSpPr>
        <p:spPr>
          <a:xfrm>
            <a:off x="11001135" y="7554493"/>
            <a:ext cx="409830" cy="764403"/>
          </a:xfrm>
          <a:custGeom>
            <a:avLst/>
            <a:gdLst>
              <a:gd name="connsiteX0" fmla="*/ 139940 w 409830"/>
              <a:gd name="connsiteY0" fmla="*/ 11532 h 764403"/>
              <a:gd name="connsiteX1" fmla="*/ 105015 w 409830"/>
              <a:gd name="connsiteY1" fmla="*/ 389357 h 764403"/>
              <a:gd name="connsiteX2" fmla="*/ 3415 w 409830"/>
              <a:gd name="connsiteY2" fmla="*/ 751307 h 764403"/>
              <a:gd name="connsiteX3" fmla="*/ 28815 w 409830"/>
              <a:gd name="connsiteY3" fmla="*/ 652882 h 764403"/>
              <a:gd name="connsiteX4" fmla="*/ 76440 w 409830"/>
              <a:gd name="connsiteY4" fmla="*/ 348082 h 764403"/>
              <a:gd name="connsiteX5" fmla="*/ 82790 w 409830"/>
              <a:gd name="connsiteY5" fmla="*/ 398882 h 764403"/>
              <a:gd name="connsiteX6" fmla="*/ 136765 w 409830"/>
              <a:gd name="connsiteY6" fmla="*/ 129007 h 764403"/>
              <a:gd name="connsiteX7" fmla="*/ 409815 w 409830"/>
              <a:gd name="connsiteY7" fmla="*/ 160757 h 764403"/>
              <a:gd name="connsiteX8" fmla="*/ 149465 w 409830"/>
              <a:gd name="connsiteY8" fmla="*/ 100432 h 764403"/>
              <a:gd name="connsiteX9" fmla="*/ 139940 w 409830"/>
              <a:gd name="connsiteY9" fmla="*/ 11532 h 76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830" h="764403">
                <a:moveTo>
                  <a:pt x="139940" y="11532"/>
                </a:moveTo>
                <a:cubicBezTo>
                  <a:pt x="132532" y="59686"/>
                  <a:pt x="127769" y="266061"/>
                  <a:pt x="105015" y="389357"/>
                </a:cubicBezTo>
                <a:cubicBezTo>
                  <a:pt x="82261" y="512653"/>
                  <a:pt x="16115" y="707386"/>
                  <a:pt x="3415" y="751307"/>
                </a:cubicBezTo>
                <a:cubicBezTo>
                  <a:pt x="-9285" y="795228"/>
                  <a:pt x="16644" y="720086"/>
                  <a:pt x="28815" y="652882"/>
                </a:cubicBezTo>
                <a:cubicBezTo>
                  <a:pt x="40986" y="585678"/>
                  <a:pt x="67444" y="390415"/>
                  <a:pt x="76440" y="348082"/>
                </a:cubicBezTo>
                <a:cubicBezTo>
                  <a:pt x="85436" y="305749"/>
                  <a:pt x="72736" y="435394"/>
                  <a:pt x="82790" y="398882"/>
                </a:cubicBezTo>
                <a:cubicBezTo>
                  <a:pt x="92844" y="362370"/>
                  <a:pt x="82261" y="168695"/>
                  <a:pt x="136765" y="129007"/>
                </a:cubicBezTo>
                <a:cubicBezTo>
                  <a:pt x="191269" y="89320"/>
                  <a:pt x="407698" y="165519"/>
                  <a:pt x="409815" y="160757"/>
                </a:cubicBezTo>
                <a:cubicBezTo>
                  <a:pt x="411932" y="155995"/>
                  <a:pt x="191269" y="120540"/>
                  <a:pt x="149465" y="100432"/>
                </a:cubicBezTo>
                <a:cubicBezTo>
                  <a:pt x="107661" y="80324"/>
                  <a:pt x="147348" y="-36622"/>
                  <a:pt x="139940" y="1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9FCB6EAA-B4F0-D994-2806-32EBF040D5AB}"/>
              </a:ext>
            </a:extLst>
          </p:cNvPr>
          <p:cNvSpPr/>
          <p:nvPr/>
        </p:nvSpPr>
        <p:spPr>
          <a:xfrm>
            <a:off x="11134166" y="7866948"/>
            <a:ext cx="289454" cy="62296"/>
          </a:xfrm>
          <a:custGeom>
            <a:avLst/>
            <a:gdLst>
              <a:gd name="connsiteX0" fmla="*/ 559 w 289454"/>
              <a:gd name="connsiteY0" fmla="*/ 702 h 62296"/>
              <a:gd name="connsiteX1" fmla="*/ 276784 w 289454"/>
              <a:gd name="connsiteY1" fmla="*/ 61027 h 62296"/>
              <a:gd name="connsiteX2" fmla="*/ 245034 w 289454"/>
              <a:gd name="connsiteY2" fmla="*/ 38802 h 62296"/>
              <a:gd name="connsiteX3" fmla="*/ 264084 w 289454"/>
              <a:gd name="connsiteY3" fmla="*/ 3877 h 62296"/>
              <a:gd name="connsiteX4" fmla="*/ 206934 w 289454"/>
              <a:gd name="connsiteY4" fmla="*/ 26102 h 62296"/>
              <a:gd name="connsiteX5" fmla="*/ 559 w 289454"/>
              <a:gd name="connsiteY5" fmla="*/ 702 h 6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454" h="62296">
                <a:moveTo>
                  <a:pt x="559" y="702"/>
                </a:moveTo>
                <a:cubicBezTo>
                  <a:pt x="12201" y="6523"/>
                  <a:pt x="236038" y="54677"/>
                  <a:pt x="276784" y="61027"/>
                </a:cubicBezTo>
                <a:cubicBezTo>
                  <a:pt x="317530" y="67377"/>
                  <a:pt x="247151" y="48327"/>
                  <a:pt x="245034" y="38802"/>
                </a:cubicBezTo>
                <a:cubicBezTo>
                  <a:pt x="242917" y="29277"/>
                  <a:pt x="270434" y="5994"/>
                  <a:pt x="264084" y="3877"/>
                </a:cubicBezTo>
                <a:cubicBezTo>
                  <a:pt x="257734" y="1760"/>
                  <a:pt x="251384" y="25044"/>
                  <a:pt x="206934" y="26102"/>
                </a:cubicBezTo>
                <a:cubicBezTo>
                  <a:pt x="162484" y="27160"/>
                  <a:pt x="-11083" y="-5119"/>
                  <a:pt x="559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148312D2-4A3D-31C4-8E26-508ED5EA5072}"/>
              </a:ext>
            </a:extLst>
          </p:cNvPr>
          <p:cNvSpPr/>
          <p:nvPr/>
        </p:nvSpPr>
        <p:spPr>
          <a:xfrm>
            <a:off x="11102975" y="7924654"/>
            <a:ext cx="311814" cy="155420"/>
          </a:xfrm>
          <a:custGeom>
            <a:avLst/>
            <a:gdLst>
              <a:gd name="connsiteX0" fmla="*/ 0 w 311814"/>
              <a:gd name="connsiteY0" fmla="*/ 146 h 155420"/>
              <a:gd name="connsiteX1" fmla="*/ 174625 w 311814"/>
              <a:gd name="connsiteY1" fmla="*/ 44596 h 155420"/>
              <a:gd name="connsiteX2" fmla="*/ 311150 w 311814"/>
              <a:gd name="connsiteY2" fmla="*/ 152546 h 155420"/>
              <a:gd name="connsiteX3" fmla="*/ 219075 w 311814"/>
              <a:gd name="connsiteY3" fmla="*/ 120796 h 155420"/>
              <a:gd name="connsiteX4" fmla="*/ 50800 w 311814"/>
              <a:gd name="connsiteY4" fmla="*/ 82696 h 155420"/>
              <a:gd name="connsiteX5" fmla="*/ 219075 w 311814"/>
              <a:gd name="connsiteY5" fmla="*/ 101746 h 155420"/>
              <a:gd name="connsiteX6" fmla="*/ 174625 w 311814"/>
              <a:gd name="connsiteY6" fmla="*/ 57296 h 155420"/>
              <a:gd name="connsiteX7" fmla="*/ 0 w 311814"/>
              <a:gd name="connsiteY7" fmla="*/ 146 h 15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814" h="155420">
                <a:moveTo>
                  <a:pt x="0" y="146"/>
                </a:moveTo>
                <a:cubicBezTo>
                  <a:pt x="0" y="-1971"/>
                  <a:pt x="122767" y="19196"/>
                  <a:pt x="174625" y="44596"/>
                </a:cubicBezTo>
                <a:cubicBezTo>
                  <a:pt x="226483" y="69996"/>
                  <a:pt x="303742" y="139846"/>
                  <a:pt x="311150" y="152546"/>
                </a:cubicBezTo>
                <a:cubicBezTo>
                  <a:pt x="318558" y="165246"/>
                  <a:pt x="262467" y="132438"/>
                  <a:pt x="219075" y="120796"/>
                </a:cubicBezTo>
                <a:cubicBezTo>
                  <a:pt x="175683" y="109154"/>
                  <a:pt x="50800" y="85871"/>
                  <a:pt x="50800" y="82696"/>
                </a:cubicBezTo>
                <a:cubicBezTo>
                  <a:pt x="50800" y="79521"/>
                  <a:pt x="198438" y="105979"/>
                  <a:pt x="219075" y="101746"/>
                </a:cubicBezTo>
                <a:cubicBezTo>
                  <a:pt x="239712" y="97513"/>
                  <a:pt x="205846" y="71054"/>
                  <a:pt x="174625" y="57296"/>
                </a:cubicBezTo>
                <a:cubicBezTo>
                  <a:pt x="143404" y="43538"/>
                  <a:pt x="0" y="2263"/>
                  <a:pt x="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F1277E16-647C-6BE0-2E42-626363AE610F}"/>
              </a:ext>
            </a:extLst>
          </p:cNvPr>
          <p:cNvSpPr/>
          <p:nvPr/>
        </p:nvSpPr>
        <p:spPr>
          <a:xfrm>
            <a:off x="11055173" y="8070724"/>
            <a:ext cx="330329" cy="85623"/>
          </a:xfrm>
          <a:custGeom>
            <a:avLst/>
            <a:gdLst>
              <a:gd name="connsiteX0" fmla="*/ 177 w 330329"/>
              <a:gd name="connsiteY0" fmla="*/ 126 h 85623"/>
              <a:gd name="connsiteX1" fmla="*/ 311327 w 330329"/>
              <a:gd name="connsiteY1" fmla="*/ 82676 h 85623"/>
              <a:gd name="connsiteX2" fmla="*/ 266877 w 330329"/>
              <a:gd name="connsiteY2" fmla="*/ 63626 h 85623"/>
              <a:gd name="connsiteX3" fmla="*/ 177 w 330329"/>
              <a:gd name="connsiteY3" fmla="*/ 126 h 8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329" h="85623">
                <a:moveTo>
                  <a:pt x="177" y="126"/>
                </a:moveTo>
                <a:cubicBezTo>
                  <a:pt x="7585" y="3301"/>
                  <a:pt x="266877" y="72093"/>
                  <a:pt x="311327" y="82676"/>
                </a:cubicBezTo>
                <a:cubicBezTo>
                  <a:pt x="355777" y="93259"/>
                  <a:pt x="314502" y="72622"/>
                  <a:pt x="266877" y="63626"/>
                </a:cubicBezTo>
                <a:cubicBezTo>
                  <a:pt x="219252" y="54630"/>
                  <a:pt x="-7231" y="-3049"/>
                  <a:pt x="177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C5B8E52D-253D-BE4B-1DFF-5F43D1FF2D2D}"/>
              </a:ext>
            </a:extLst>
          </p:cNvPr>
          <p:cNvSpPr/>
          <p:nvPr/>
        </p:nvSpPr>
        <p:spPr>
          <a:xfrm>
            <a:off x="11026014" y="8121632"/>
            <a:ext cx="330849" cy="75046"/>
          </a:xfrm>
          <a:custGeom>
            <a:avLst/>
            <a:gdLst>
              <a:gd name="connsiteX0" fmla="*/ 761 w 330849"/>
              <a:gd name="connsiteY0" fmla="*/ 18 h 75046"/>
              <a:gd name="connsiteX1" fmla="*/ 321436 w 330849"/>
              <a:gd name="connsiteY1" fmla="*/ 60343 h 75046"/>
              <a:gd name="connsiteX2" fmla="*/ 248411 w 330849"/>
              <a:gd name="connsiteY2" fmla="*/ 73043 h 75046"/>
              <a:gd name="connsiteX3" fmla="*/ 280161 w 330849"/>
              <a:gd name="connsiteY3" fmla="*/ 73043 h 75046"/>
              <a:gd name="connsiteX4" fmla="*/ 232536 w 330849"/>
              <a:gd name="connsiteY4" fmla="*/ 53993 h 75046"/>
              <a:gd name="connsiteX5" fmla="*/ 761 w 330849"/>
              <a:gd name="connsiteY5" fmla="*/ 18 h 7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849" h="75046">
                <a:moveTo>
                  <a:pt x="761" y="18"/>
                </a:moveTo>
                <a:cubicBezTo>
                  <a:pt x="15578" y="1076"/>
                  <a:pt x="280161" y="48172"/>
                  <a:pt x="321436" y="60343"/>
                </a:cubicBezTo>
                <a:cubicBezTo>
                  <a:pt x="362711" y="72514"/>
                  <a:pt x="255290" y="70926"/>
                  <a:pt x="248411" y="73043"/>
                </a:cubicBezTo>
                <a:cubicBezTo>
                  <a:pt x="241532" y="75160"/>
                  <a:pt x="282807" y="76218"/>
                  <a:pt x="280161" y="73043"/>
                </a:cubicBezTo>
                <a:cubicBezTo>
                  <a:pt x="277515" y="69868"/>
                  <a:pt x="273282" y="65106"/>
                  <a:pt x="232536" y="53993"/>
                </a:cubicBezTo>
                <a:cubicBezTo>
                  <a:pt x="191790" y="42881"/>
                  <a:pt x="-14056" y="-1040"/>
                  <a:pt x="76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78CA4254-A219-CF84-5D0F-1E18807AD238}"/>
              </a:ext>
            </a:extLst>
          </p:cNvPr>
          <p:cNvSpPr/>
          <p:nvPr/>
        </p:nvSpPr>
        <p:spPr>
          <a:xfrm>
            <a:off x="10941047" y="8240750"/>
            <a:ext cx="343505" cy="128581"/>
          </a:xfrm>
          <a:custGeom>
            <a:avLst/>
            <a:gdLst>
              <a:gd name="connsiteX0" fmla="*/ 41278 w 343505"/>
              <a:gd name="connsiteY0" fmla="*/ 1550 h 128581"/>
              <a:gd name="connsiteX1" fmla="*/ 333378 w 343505"/>
              <a:gd name="connsiteY1" fmla="*/ 42825 h 128581"/>
              <a:gd name="connsiteX2" fmla="*/ 269878 w 343505"/>
              <a:gd name="connsiteY2" fmla="*/ 58700 h 128581"/>
              <a:gd name="connsiteX3" fmla="*/ 311153 w 343505"/>
              <a:gd name="connsiteY3" fmla="*/ 106325 h 128581"/>
              <a:gd name="connsiteX4" fmla="*/ 298453 w 343505"/>
              <a:gd name="connsiteY4" fmla="*/ 115850 h 128581"/>
              <a:gd name="connsiteX5" fmla="*/ 3 w 343505"/>
              <a:gd name="connsiteY5" fmla="*/ 84100 h 128581"/>
              <a:gd name="connsiteX6" fmla="*/ 304803 w 343505"/>
              <a:gd name="connsiteY6" fmla="*/ 128550 h 128581"/>
              <a:gd name="connsiteX7" fmla="*/ 288928 w 343505"/>
              <a:gd name="connsiteY7" fmla="*/ 90450 h 128581"/>
              <a:gd name="connsiteX8" fmla="*/ 85728 w 343505"/>
              <a:gd name="connsiteY8" fmla="*/ 49175 h 128581"/>
              <a:gd name="connsiteX9" fmla="*/ 333378 w 343505"/>
              <a:gd name="connsiteY9" fmla="*/ 80925 h 128581"/>
              <a:gd name="connsiteX10" fmla="*/ 285753 w 343505"/>
              <a:gd name="connsiteY10" fmla="*/ 46000 h 128581"/>
              <a:gd name="connsiteX11" fmla="*/ 193678 w 343505"/>
              <a:gd name="connsiteY11" fmla="*/ 11075 h 128581"/>
              <a:gd name="connsiteX12" fmla="*/ 41278 w 343505"/>
              <a:gd name="connsiteY12" fmla="*/ 1550 h 12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505" h="128581">
                <a:moveTo>
                  <a:pt x="41278" y="1550"/>
                </a:moveTo>
                <a:cubicBezTo>
                  <a:pt x="64561" y="6842"/>
                  <a:pt x="295278" y="33300"/>
                  <a:pt x="333378" y="42825"/>
                </a:cubicBezTo>
                <a:cubicBezTo>
                  <a:pt x="371478" y="52350"/>
                  <a:pt x="273582" y="48117"/>
                  <a:pt x="269878" y="58700"/>
                </a:cubicBezTo>
                <a:cubicBezTo>
                  <a:pt x="266174" y="69283"/>
                  <a:pt x="311153" y="106325"/>
                  <a:pt x="311153" y="106325"/>
                </a:cubicBezTo>
                <a:cubicBezTo>
                  <a:pt x="315916" y="115850"/>
                  <a:pt x="350311" y="119554"/>
                  <a:pt x="298453" y="115850"/>
                </a:cubicBezTo>
                <a:cubicBezTo>
                  <a:pt x="246595" y="112146"/>
                  <a:pt x="-1055" y="81983"/>
                  <a:pt x="3" y="84100"/>
                </a:cubicBezTo>
                <a:cubicBezTo>
                  <a:pt x="1061" y="86217"/>
                  <a:pt x="256649" y="127492"/>
                  <a:pt x="304803" y="128550"/>
                </a:cubicBezTo>
                <a:cubicBezTo>
                  <a:pt x="352957" y="129608"/>
                  <a:pt x="325441" y="103679"/>
                  <a:pt x="288928" y="90450"/>
                </a:cubicBezTo>
                <a:cubicBezTo>
                  <a:pt x="252416" y="77221"/>
                  <a:pt x="78320" y="50762"/>
                  <a:pt x="85728" y="49175"/>
                </a:cubicBezTo>
                <a:cubicBezTo>
                  <a:pt x="93136" y="47588"/>
                  <a:pt x="300041" y="81454"/>
                  <a:pt x="333378" y="80925"/>
                </a:cubicBezTo>
                <a:cubicBezTo>
                  <a:pt x="366715" y="80396"/>
                  <a:pt x="309036" y="57642"/>
                  <a:pt x="285753" y="46000"/>
                </a:cubicBezTo>
                <a:cubicBezTo>
                  <a:pt x="262470" y="34358"/>
                  <a:pt x="232836" y="16367"/>
                  <a:pt x="193678" y="11075"/>
                </a:cubicBezTo>
                <a:cubicBezTo>
                  <a:pt x="154520" y="5783"/>
                  <a:pt x="17995" y="-3742"/>
                  <a:pt x="41278" y="1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4EECE505-55FF-9D38-3467-F369CA5265FA}"/>
              </a:ext>
            </a:extLst>
          </p:cNvPr>
          <p:cNvSpPr/>
          <p:nvPr/>
        </p:nvSpPr>
        <p:spPr>
          <a:xfrm>
            <a:off x="10632797" y="7896223"/>
            <a:ext cx="445130" cy="559994"/>
          </a:xfrm>
          <a:custGeom>
            <a:avLst/>
            <a:gdLst>
              <a:gd name="connsiteX0" fmla="*/ 278 w 445130"/>
              <a:gd name="connsiteY0" fmla="*/ 349252 h 559994"/>
              <a:gd name="connsiteX1" fmla="*/ 181253 w 445130"/>
              <a:gd name="connsiteY1" fmla="*/ 508002 h 559994"/>
              <a:gd name="connsiteX2" fmla="*/ 314603 w 445130"/>
              <a:gd name="connsiteY2" fmla="*/ 457202 h 559994"/>
              <a:gd name="connsiteX3" fmla="*/ 298728 w 445130"/>
              <a:gd name="connsiteY3" fmla="*/ 473077 h 559994"/>
              <a:gd name="connsiteX4" fmla="*/ 352703 w 445130"/>
              <a:gd name="connsiteY4" fmla="*/ 269877 h 559994"/>
              <a:gd name="connsiteX5" fmla="*/ 349528 w 445130"/>
              <a:gd name="connsiteY5" fmla="*/ 330202 h 559994"/>
              <a:gd name="connsiteX6" fmla="*/ 368578 w 445130"/>
              <a:gd name="connsiteY6" fmla="*/ 139702 h 559994"/>
              <a:gd name="connsiteX7" fmla="*/ 444778 w 445130"/>
              <a:gd name="connsiteY7" fmla="*/ 2 h 559994"/>
              <a:gd name="connsiteX8" fmla="*/ 397153 w 445130"/>
              <a:gd name="connsiteY8" fmla="*/ 142877 h 559994"/>
              <a:gd name="connsiteX9" fmla="*/ 400328 w 445130"/>
              <a:gd name="connsiteY9" fmla="*/ 279402 h 559994"/>
              <a:gd name="connsiteX10" fmla="*/ 359053 w 445130"/>
              <a:gd name="connsiteY10" fmla="*/ 222252 h 559994"/>
              <a:gd name="connsiteX11" fmla="*/ 327303 w 445130"/>
              <a:gd name="connsiteY11" fmla="*/ 390527 h 559994"/>
              <a:gd name="connsiteX12" fmla="*/ 359053 w 445130"/>
              <a:gd name="connsiteY12" fmla="*/ 447677 h 559994"/>
              <a:gd name="connsiteX13" fmla="*/ 263803 w 445130"/>
              <a:gd name="connsiteY13" fmla="*/ 549277 h 559994"/>
              <a:gd name="connsiteX14" fmla="*/ 286028 w 445130"/>
              <a:gd name="connsiteY14" fmla="*/ 495302 h 559994"/>
              <a:gd name="connsiteX15" fmla="*/ 174903 w 445130"/>
              <a:gd name="connsiteY15" fmla="*/ 555627 h 559994"/>
              <a:gd name="connsiteX16" fmla="*/ 165378 w 445130"/>
              <a:gd name="connsiteY16" fmla="*/ 542927 h 559994"/>
              <a:gd name="connsiteX17" fmla="*/ 32028 w 445130"/>
              <a:gd name="connsiteY17" fmla="*/ 444502 h 559994"/>
              <a:gd name="connsiteX18" fmla="*/ 136803 w 445130"/>
              <a:gd name="connsiteY18" fmla="*/ 492127 h 559994"/>
              <a:gd name="connsiteX19" fmla="*/ 278 w 445130"/>
              <a:gd name="connsiteY19" fmla="*/ 349252 h 55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5130" h="559994">
                <a:moveTo>
                  <a:pt x="278" y="349252"/>
                </a:moveTo>
                <a:cubicBezTo>
                  <a:pt x="7686" y="351898"/>
                  <a:pt x="128866" y="490010"/>
                  <a:pt x="181253" y="508002"/>
                </a:cubicBezTo>
                <a:cubicBezTo>
                  <a:pt x="233640" y="525994"/>
                  <a:pt x="314603" y="457202"/>
                  <a:pt x="314603" y="457202"/>
                </a:cubicBezTo>
                <a:cubicBezTo>
                  <a:pt x="334182" y="451381"/>
                  <a:pt x="292378" y="504298"/>
                  <a:pt x="298728" y="473077"/>
                </a:cubicBezTo>
                <a:cubicBezTo>
                  <a:pt x="305078" y="441856"/>
                  <a:pt x="344236" y="293689"/>
                  <a:pt x="352703" y="269877"/>
                </a:cubicBezTo>
                <a:cubicBezTo>
                  <a:pt x="361170" y="246065"/>
                  <a:pt x="346882" y="351898"/>
                  <a:pt x="349528" y="330202"/>
                </a:cubicBezTo>
                <a:cubicBezTo>
                  <a:pt x="352174" y="308506"/>
                  <a:pt x="352703" y="194735"/>
                  <a:pt x="368578" y="139702"/>
                </a:cubicBezTo>
                <a:cubicBezTo>
                  <a:pt x="384453" y="84669"/>
                  <a:pt x="440016" y="-527"/>
                  <a:pt x="444778" y="2"/>
                </a:cubicBezTo>
                <a:cubicBezTo>
                  <a:pt x="449541" y="531"/>
                  <a:pt x="404561" y="96310"/>
                  <a:pt x="397153" y="142877"/>
                </a:cubicBezTo>
                <a:cubicBezTo>
                  <a:pt x="389745" y="189444"/>
                  <a:pt x="406678" y="266173"/>
                  <a:pt x="400328" y="279402"/>
                </a:cubicBezTo>
                <a:cubicBezTo>
                  <a:pt x="393978" y="292631"/>
                  <a:pt x="371224" y="203731"/>
                  <a:pt x="359053" y="222252"/>
                </a:cubicBezTo>
                <a:cubicBezTo>
                  <a:pt x="346882" y="240773"/>
                  <a:pt x="327303" y="352956"/>
                  <a:pt x="327303" y="390527"/>
                </a:cubicBezTo>
                <a:cubicBezTo>
                  <a:pt x="327303" y="428098"/>
                  <a:pt x="369636" y="421219"/>
                  <a:pt x="359053" y="447677"/>
                </a:cubicBezTo>
                <a:cubicBezTo>
                  <a:pt x="348470" y="474135"/>
                  <a:pt x="275974" y="541340"/>
                  <a:pt x="263803" y="549277"/>
                </a:cubicBezTo>
                <a:cubicBezTo>
                  <a:pt x="251632" y="557214"/>
                  <a:pt x="300845" y="494244"/>
                  <a:pt x="286028" y="495302"/>
                </a:cubicBezTo>
                <a:cubicBezTo>
                  <a:pt x="271211" y="496360"/>
                  <a:pt x="174903" y="555627"/>
                  <a:pt x="174903" y="555627"/>
                </a:cubicBezTo>
                <a:cubicBezTo>
                  <a:pt x="154795" y="563564"/>
                  <a:pt x="189190" y="561448"/>
                  <a:pt x="165378" y="542927"/>
                </a:cubicBezTo>
                <a:cubicBezTo>
                  <a:pt x="141566" y="524406"/>
                  <a:pt x="36791" y="452969"/>
                  <a:pt x="32028" y="444502"/>
                </a:cubicBezTo>
                <a:cubicBezTo>
                  <a:pt x="27265" y="436035"/>
                  <a:pt x="137861" y="502181"/>
                  <a:pt x="136803" y="492127"/>
                </a:cubicBezTo>
                <a:cubicBezTo>
                  <a:pt x="135745" y="482073"/>
                  <a:pt x="-7130" y="346606"/>
                  <a:pt x="278" y="349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2386984E-8B32-AC6B-B961-C7496C094314}"/>
              </a:ext>
            </a:extLst>
          </p:cNvPr>
          <p:cNvSpPr/>
          <p:nvPr/>
        </p:nvSpPr>
        <p:spPr>
          <a:xfrm>
            <a:off x="10712573" y="8346789"/>
            <a:ext cx="590684" cy="155978"/>
          </a:xfrm>
          <a:custGeom>
            <a:avLst/>
            <a:gdLst>
              <a:gd name="connsiteX0" fmla="*/ 9402 w 590684"/>
              <a:gd name="connsiteY0" fmla="*/ 51086 h 155978"/>
              <a:gd name="connsiteX1" fmla="*/ 574552 w 590684"/>
              <a:gd name="connsiteY1" fmla="*/ 146336 h 155978"/>
              <a:gd name="connsiteX2" fmla="*/ 415802 w 590684"/>
              <a:gd name="connsiteY2" fmla="*/ 149511 h 155978"/>
              <a:gd name="connsiteX3" fmla="*/ 196727 w 590684"/>
              <a:gd name="connsiteY3" fmla="*/ 117761 h 155978"/>
              <a:gd name="connsiteX4" fmla="*/ 485652 w 590684"/>
              <a:gd name="connsiteY4" fmla="*/ 139986 h 155978"/>
              <a:gd name="connsiteX5" fmla="*/ 238002 w 590684"/>
              <a:gd name="connsiteY5" fmla="*/ 89186 h 155978"/>
              <a:gd name="connsiteX6" fmla="*/ 374527 w 590684"/>
              <a:gd name="connsiteY6" fmla="*/ 286 h 155978"/>
              <a:gd name="connsiteX7" fmla="*/ 231652 w 590684"/>
              <a:gd name="connsiteY7" fmla="*/ 60611 h 155978"/>
              <a:gd name="connsiteX8" fmla="*/ 9402 w 590684"/>
              <a:gd name="connsiteY8" fmla="*/ 51086 h 15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684" h="155978">
                <a:moveTo>
                  <a:pt x="9402" y="51086"/>
                </a:moveTo>
                <a:cubicBezTo>
                  <a:pt x="66552" y="65374"/>
                  <a:pt x="506819" y="129932"/>
                  <a:pt x="574552" y="146336"/>
                </a:cubicBezTo>
                <a:cubicBezTo>
                  <a:pt x="642285" y="162740"/>
                  <a:pt x="478773" y="154273"/>
                  <a:pt x="415802" y="149511"/>
                </a:cubicBezTo>
                <a:cubicBezTo>
                  <a:pt x="352831" y="144749"/>
                  <a:pt x="185085" y="119348"/>
                  <a:pt x="196727" y="117761"/>
                </a:cubicBezTo>
                <a:cubicBezTo>
                  <a:pt x="208369" y="116174"/>
                  <a:pt x="478773" y="144748"/>
                  <a:pt x="485652" y="139986"/>
                </a:cubicBezTo>
                <a:cubicBezTo>
                  <a:pt x="492531" y="135224"/>
                  <a:pt x="256523" y="112469"/>
                  <a:pt x="238002" y="89186"/>
                </a:cubicBezTo>
                <a:cubicBezTo>
                  <a:pt x="219481" y="65903"/>
                  <a:pt x="375585" y="5048"/>
                  <a:pt x="374527" y="286"/>
                </a:cubicBezTo>
                <a:cubicBezTo>
                  <a:pt x="373469" y="-4476"/>
                  <a:pt x="291448" y="51615"/>
                  <a:pt x="231652" y="60611"/>
                </a:cubicBezTo>
                <a:cubicBezTo>
                  <a:pt x="171856" y="69607"/>
                  <a:pt x="-47748" y="36798"/>
                  <a:pt x="9402" y="5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C5B0F300-177D-529D-883B-56A67500DABD}"/>
              </a:ext>
            </a:extLst>
          </p:cNvPr>
          <p:cNvSpPr/>
          <p:nvPr/>
        </p:nvSpPr>
        <p:spPr>
          <a:xfrm>
            <a:off x="11384518" y="7532586"/>
            <a:ext cx="1306967" cy="220044"/>
          </a:xfrm>
          <a:custGeom>
            <a:avLst/>
            <a:gdLst>
              <a:gd name="connsiteX0" fmla="*/ 2350 w 1306967"/>
              <a:gd name="connsiteY0" fmla="*/ 1150 h 220044"/>
              <a:gd name="connsiteX1" fmla="*/ 778727 w 1306967"/>
              <a:gd name="connsiteY1" fmla="*/ 41406 h 220044"/>
              <a:gd name="connsiteX2" fmla="*/ 479678 w 1306967"/>
              <a:gd name="connsiteY2" fmla="*/ 47157 h 220044"/>
              <a:gd name="connsiteX3" fmla="*/ 358908 w 1306967"/>
              <a:gd name="connsiteY3" fmla="*/ 110418 h 220044"/>
              <a:gd name="connsiteX4" fmla="*/ 784478 w 1306967"/>
              <a:gd name="connsiteY4" fmla="*/ 127671 h 220044"/>
              <a:gd name="connsiteX5" fmla="*/ 583195 w 1306967"/>
              <a:gd name="connsiteY5" fmla="*/ 156425 h 220044"/>
              <a:gd name="connsiteX6" fmla="*/ 1290561 w 1306967"/>
              <a:gd name="connsiteY6" fmla="*/ 219686 h 220044"/>
              <a:gd name="connsiteX7" fmla="*/ 1089278 w 1306967"/>
              <a:gd name="connsiteY7" fmla="*/ 179429 h 220044"/>
              <a:gd name="connsiteX8" fmla="*/ 1181293 w 1306967"/>
              <a:gd name="connsiteY8" fmla="*/ 121920 h 220044"/>
              <a:gd name="connsiteX9" fmla="*/ 657957 w 1306967"/>
              <a:gd name="connsiteY9" fmla="*/ 185180 h 220044"/>
              <a:gd name="connsiteX10" fmla="*/ 301399 w 1306967"/>
              <a:gd name="connsiteY10" fmla="*/ 167927 h 220044"/>
              <a:gd name="connsiteX11" fmla="*/ 255391 w 1306967"/>
              <a:gd name="connsiteY11" fmla="*/ 127671 h 220044"/>
              <a:gd name="connsiteX12" fmla="*/ 261142 w 1306967"/>
              <a:gd name="connsiteY12" fmla="*/ 202433 h 220044"/>
              <a:gd name="connsiteX13" fmla="*/ 347407 w 1306967"/>
              <a:gd name="connsiteY13" fmla="*/ 58659 h 220044"/>
              <a:gd name="connsiteX14" fmla="*/ 531437 w 1306967"/>
              <a:gd name="connsiteY14" fmla="*/ 18403 h 220044"/>
              <a:gd name="connsiteX15" fmla="*/ 2350 w 1306967"/>
              <a:gd name="connsiteY15" fmla="*/ 1150 h 2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967" h="220044">
                <a:moveTo>
                  <a:pt x="2350" y="1150"/>
                </a:moveTo>
                <a:cubicBezTo>
                  <a:pt x="43565" y="4984"/>
                  <a:pt x="699172" y="33738"/>
                  <a:pt x="778727" y="41406"/>
                </a:cubicBezTo>
                <a:cubicBezTo>
                  <a:pt x="858282" y="49074"/>
                  <a:pt x="549648" y="35655"/>
                  <a:pt x="479678" y="47157"/>
                </a:cubicBezTo>
                <a:cubicBezTo>
                  <a:pt x="409708" y="58659"/>
                  <a:pt x="308108" y="96999"/>
                  <a:pt x="358908" y="110418"/>
                </a:cubicBezTo>
                <a:cubicBezTo>
                  <a:pt x="409708" y="123837"/>
                  <a:pt x="747097" y="120003"/>
                  <a:pt x="784478" y="127671"/>
                </a:cubicBezTo>
                <a:cubicBezTo>
                  <a:pt x="821859" y="135339"/>
                  <a:pt x="498848" y="141089"/>
                  <a:pt x="583195" y="156425"/>
                </a:cubicBezTo>
                <a:cubicBezTo>
                  <a:pt x="667542" y="171761"/>
                  <a:pt x="1206214" y="215852"/>
                  <a:pt x="1290561" y="219686"/>
                </a:cubicBezTo>
                <a:cubicBezTo>
                  <a:pt x="1374908" y="223520"/>
                  <a:pt x="1107489" y="195723"/>
                  <a:pt x="1089278" y="179429"/>
                </a:cubicBezTo>
                <a:cubicBezTo>
                  <a:pt x="1071067" y="163135"/>
                  <a:pt x="1253180" y="120962"/>
                  <a:pt x="1181293" y="121920"/>
                </a:cubicBezTo>
                <a:cubicBezTo>
                  <a:pt x="1109406" y="122878"/>
                  <a:pt x="804606" y="177512"/>
                  <a:pt x="657957" y="185180"/>
                </a:cubicBezTo>
                <a:cubicBezTo>
                  <a:pt x="511308" y="192848"/>
                  <a:pt x="368493" y="177512"/>
                  <a:pt x="301399" y="167927"/>
                </a:cubicBezTo>
                <a:cubicBezTo>
                  <a:pt x="234305" y="158342"/>
                  <a:pt x="262100" y="121920"/>
                  <a:pt x="255391" y="127671"/>
                </a:cubicBezTo>
                <a:cubicBezTo>
                  <a:pt x="248682" y="133422"/>
                  <a:pt x="245806" y="213935"/>
                  <a:pt x="261142" y="202433"/>
                </a:cubicBezTo>
                <a:cubicBezTo>
                  <a:pt x="276478" y="190931"/>
                  <a:pt x="302358" y="89331"/>
                  <a:pt x="347407" y="58659"/>
                </a:cubicBezTo>
                <a:cubicBezTo>
                  <a:pt x="392456" y="27987"/>
                  <a:pt x="587988" y="33739"/>
                  <a:pt x="531437" y="18403"/>
                </a:cubicBezTo>
                <a:cubicBezTo>
                  <a:pt x="474886" y="3067"/>
                  <a:pt x="-38865" y="-2684"/>
                  <a:pt x="2350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4365B0FD-1FA4-3C94-C369-D7FBD3FFE4B8}"/>
              </a:ext>
            </a:extLst>
          </p:cNvPr>
          <p:cNvSpPr/>
          <p:nvPr/>
        </p:nvSpPr>
        <p:spPr>
          <a:xfrm>
            <a:off x="11559396" y="7775237"/>
            <a:ext cx="372742" cy="419972"/>
          </a:xfrm>
          <a:custGeom>
            <a:avLst/>
            <a:gdLst>
              <a:gd name="connsiteX0" fmla="*/ 0 w 372742"/>
              <a:gd name="connsiteY0" fmla="*/ 92054 h 419972"/>
              <a:gd name="connsiteX1" fmla="*/ 230038 w 372742"/>
              <a:gd name="connsiteY1" fmla="*/ 264582 h 419972"/>
              <a:gd name="connsiteX2" fmla="*/ 235789 w 372742"/>
              <a:gd name="connsiteY2" fmla="*/ 419857 h 419972"/>
              <a:gd name="connsiteX3" fmla="*/ 264544 w 372742"/>
              <a:gd name="connsiteY3" fmla="*/ 287586 h 419972"/>
              <a:gd name="connsiteX4" fmla="*/ 368061 w 372742"/>
              <a:gd name="connsiteY4" fmla="*/ 161065 h 419972"/>
              <a:gd name="connsiteX5" fmla="*/ 327804 w 372742"/>
              <a:gd name="connsiteY5" fmla="*/ 184069 h 419972"/>
              <a:gd name="connsiteX6" fmla="*/ 92015 w 372742"/>
              <a:gd name="connsiteY6" fmla="*/ 38 h 419972"/>
              <a:gd name="connsiteX7" fmla="*/ 304800 w 372742"/>
              <a:gd name="connsiteY7" fmla="*/ 201321 h 419972"/>
              <a:gd name="connsiteX8" fmla="*/ 230038 w 372742"/>
              <a:gd name="connsiteY8" fmla="*/ 207072 h 419972"/>
              <a:gd name="connsiteX9" fmla="*/ 0 w 372742"/>
              <a:gd name="connsiteY9" fmla="*/ 92054 h 41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742" h="419972">
                <a:moveTo>
                  <a:pt x="0" y="92054"/>
                </a:moveTo>
                <a:cubicBezTo>
                  <a:pt x="0" y="101639"/>
                  <a:pt x="190740" y="209948"/>
                  <a:pt x="230038" y="264582"/>
                </a:cubicBezTo>
                <a:cubicBezTo>
                  <a:pt x="269336" y="319216"/>
                  <a:pt x="230038" y="416023"/>
                  <a:pt x="235789" y="419857"/>
                </a:cubicBezTo>
                <a:cubicBezTo>
                  <a:pt x="241540" y="423691"/>
                  <a:pt x="242499" y="330718"/>
                  <a:pt x="264544" y="287586"/>
                </a:cubicBezTo>
                <a:cubicBezTo>
                  <a:pt x="286589" y="244454"/>
                  <a:pt x="357518" y="178318"/>
                  <a:pt x="368061" y="161065"/>
                </a:cubicBezTo>
                <a:cubicBezTo>
                  <a:pt x="378604" y="143812"/>
                  <a:pt x="373812" y="210907"/>
                  <a:pt x="327804" y="184069"/>
                </a:cubicBezTo>
                <a:cubicBezTo>
                  <a:pt x="281796" y="157231"/>
                  <a:pt x="95849" y="-2837"/>
                  <a:pt x="92015" y="38"/>
                </a:cubicBezTo>
                <a:cubicBezTo>
                  <a:pt x="88181" y="2913"/>
                  <a:pt x="281796" y="166815"/>
                  <a:pt x="304800" y="201321"/>
                </a:cubicBezTo>
                <a:cubicBezTo>
                  <a:pt x="327804" y="235827"/>
                  <a:pt x="277963" y="223366"/>
                  <a:pt x="230038" y="207072"/>
                </a:cubicBezTo>
                <a:cubicBezTo>
                  <a:pt x="182114" y="190778"/>
                  <a:pt x="0" y="82469"/>
                  <a:pt x="0" y="92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374F768F-056E-B16A-8F8E-AEF82EE45970}"/>
              </a:ext>
            </a:extLst>
          </p:cNvPr>
          <p:cNvSpPr/>
          <p:nvPr/>
        </p:nvSpPr>
        <p:spPr>
          <a:xfrm>
            <a:off x="12025223" y="7855293"/>
            <a:ext cx="569500" cy="127123"/>
          </a:xfrm>
          <a:custGeom>
            <a:avLst/>
            <a:gdLst>
              <a:gd name="connsiteX0" fmla="*/ 0 w 569500"/>
              <a:gd name="connsiteY0" fmla="*/ 127016 h 127123"/>
              <a:gd name="connsiteX1" fmla="*/ 350807 w 569500"/>
              <a:gd name="connsiteY1" fmla="*/ 29250 h 127123"/>
              <a:gd name="connsiteX2" fmla="*/ 569343 w 569500"/>
              <a:gd name="connsiteY2" fmla="*/ 115515 h 127123"/>
              <a:gd name="connsiteX3" fmla="*/ 385313 w 569500"/>
              <a:gd name="connsiteY3" fmla="*/ 29250 h 127123"/>
              <a:gd name="connsiteX4" fmla="*/ 350807 w 569500"/>
              <a:gd name="connsiteY4" fmla="*/ 6247 h 127123"/>
              <a:gd name="connsiteX5" fmla="*/ 0 w 569500"/>
              <a:gd name="connsiteY5" fmla="*/ 127016 h 12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500" h="127123">
                <a:moveTo>
                  <a:pt x="0" y="127016"/>
                </a:moveTo>
                <a:cubicBezTo>
                  <a:pt x="0" y="130850"/>
                  <a:pt x="255917" y="31167"/>
                  <a:pt x="350807" y="29250"/>
                </a:cubicBezTo>
                <a:cubicBezTo>
                  <a:pt x="445697" y="27333"/>
                  <a:pt x="563592" y="115515"/>
                  <a:pt x="569343" y="115515"/>
                </a:cubicBezTo>
                <a:cubicBezTo>
                  <a:pt x="575094" y="115515"/>
                  <a:pt x="421736" y="47461"/>
                  <a:pt x="385313" y="29250"/>
                </a:cubicBezTo>
                <a:cubicBezTo>
                  <a:pt x="348890" y="11039"/>
                  <a:pt x="407358" y="-11006"/>
                  <a:pt x="350807" y="6247"/>
                </a:cubicBezTo>
                <a:cubicBezTo>
                  <a:pt x="294256" y="23500"/>
                  <a:pt x="0" y="123182"/>
                  <a:pt x="0" y="127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CDE4BC8F-FB0A-EB08-F17B-D8697AD2D9E7}"/>
              </a:ext>
            </a:extLst>
          </p:cNvPr>
          <p:cNvSpPr/>
          <p:nvPr/>
        </p:nvSpPr>
        <p:spPr>
          <a:xfrm>
            <a:off x="11311201" y="8212307"/>
            <a:ext cx="1289214" cy="259487"/>
          </a:xfrm>
          <a:custGeom>
            <a:avLst/>
            <a:gdLst>
              <a:gd name="connsiteX0" fmla="*/ 127425 w 1289214"/>
              <a:gd name="connsiteY0" fmla="*/ 40 h 259487"/>
              <a:gd name="connsiteX1" fmla="*/ 967063 w 1289214"/>
              <a:gd name="connsiteY1" fmla="*/ 23044 h 259487"/>
              <a:gd name="connsiteX2" fmla="*/ 898052 w 1289214"/>
              <a:gd name="connsiteY2" fmla="*/ 40297 h 259487"/>
              <a:gd name="connsiteX3" fmla="*/ 1116588 w 1289214"/>
              <a:gd name="connsiteY3" fmla="*/ 207074 h 259487"/>
              <a:gd name="connsiteX4" fmla="*/ 1018822 w 1289214"/>
              <a:gd name="connsiteY4" fmla="*/ 161067 h 259487"/>
              <a:gd name="connsiteX5" fmla="*/ 1289116 w 1289214"/>
              <a:gd name="connsiteY5" fmla="*/ 258833 h 259487"/>
              <a:gd name="connsiteX6" fmla="*/ 984316 w 1289214"/>
              <a:gd name="connsiteY6" fmla="*/ 103557 h 259487"/>
              <a:gd name="connsiteX7" fmla="*/ 783033 w 1289214"/>
              <a:gd name="connsiteY7" fmla="*/ 109308 h 259487"/>
              <a:gd name="connsiteX8" fmla="*/ 719773 w 1289214"/>
              <a:gd name="connsiteY8" fmla="*/ 115059 h 259487"/>
              <a:gd name="connsiteX9" fmla="*/ 794535 w 1289214"/>
              <a:gd name="connsiteY9" fmla="*/ 23044 h 259487"/>
              <a:gd name="connsiteX10" fmla="*/ 69916 w 1289214"/>
              <a:gd name="connsiteY10" fmla="*/ 17293 h 259487"/>
              <a:gd name="connsiteX11" fmla="*/ 127425 w 1289214"/>
              <a:gd name="connsiteY11" fmla="*/ 40 h 2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9214" h="259487">
                <a:moveTo>
                  <a:pt x="127425" y="40"/>
                </a:moveTo>
                <a:cubicBezTo>
                  <a:pt x="276949" y="998"/>
                  <a:pt x="838625" y="16335"/>
                  <a:pt x="967063" y="23044"/>
                </a:cubicBezTo>
                <a:cubicBezTo>
                  <a:pt x="1095501" y="29753"/>
                  <a:pt x="873131" y="9625"/>
                  <a:pt x="898052" y="40297"/>
                </a:cubicBezTo>
                <a:cubicBezTo>
                  <a:pt x="922973" y="70969"/>
                  <a:pt x="1096460" y="186946"/>
                  <a:pt x="1116588" y="207074"/>
                </a:cubicBezTo>
                <a:cubicBezTo>
                  <a:pt x="1136716" y="227202"/>
                  <a:pt x="990067" y="152441"/>
                  <a:pt x="1018822" y="161067"/>
                </a:cubicBezTo>
                <a:cubicBezTo>
                  <a:pt x="1047577" y="169693"/>
                  <a:pt x="1294867" y="268418"/>
                  <a:pt x="1289116" y="258833"/>
                </a:cubicBezTo>
                <a:cubicBezTo>
                  <a:pt x="1283365" y="249248"/>
                  <a:pt x="1068663" y="128478"/>
                  <a:pt x="984316" y="103557"/>
                </a:cubicBezTo>
                <a:cubicBezTo>
                  <a:pt x="899969" y="78636"/>
                  <a:pt x="827123" y="107391"/>
                  <a:pt x="783033" y="109308"/>
                </a:cubicBezTo>
                <a:cubicBezTo>
                  <a:pt x="738943" y="111225"/>
                  <a:pt x="717856" y="129436"/>
                  <a:pt x="719773" y="115059"/>
                </a:cubicBezTo>
                <a:cubicBezTo>
                  <a:pt x="721690" y="100682"/>
                  <a:pt x="902845" y="39338"/>
                  <a:pt x="794535" y="23044"/>
                </a:cubicBezTo>
                <a:cubicBezTo>
                  <a:pt x="686225" y="6750"/>
                  <a:pt x="178226" y="19210"/>
                  <a:pt x="69916" y="17293"/>
                </a:cubicBezTo>
                <a:cubicBezTo>
                  <a:pt x="-38394" y="15376"/>
                  <a:pt x="-22099" y="-918"/>
                  <a:pt x="12742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AFA3250D-2624-D749-6EFD-2D4C2F303BF9}"/>
              </a:ext>
            </a:extLst>
          </p:cNvPr>
          <p:cNvSpPr/>
          <p:nvPr/>
        </p:nvSpPr>
        <p:spPr>
          <a:xfrm>
            <a:off x="11381117" y="8189116"/>
            <a:ext cx="1294843" cy="443212"/>
          </a:xfrm>
          <a:custGeom>
            <a:avLst/>
            <a:gdLst>
              <a:gd name="connsiteX0" fmla="*/ 0 w 1294843"/>
              <a:gd name="connsiteY0" fmla="*/ 120997 h 443212"/>
              <a:gd name="connsiteX1" fmla="*/ 109268 w 1294843"/>
              <a:gd name="connsiteY1" fmla="*/ 138250 h 443212"/>
              <a:gd name="connsiteX2" fmla="*/ 1046672 w 1294843"/>
              <a:gd name="connsiteY2" fmla="*/ 316529 h 443212"/>
              <a:gd name="connsiteX3" fmla="*/ 1293962 w 1294843"/>
              <a:gd name="connsiteY3" fmla="*/ 339533 h 443212"/>
              <a:gd name="connsiteX4" fmla="*/ 1121434 w 1294843"/>
              <a:gd name="connsiteY4" fmla="*/ 328031 h 443212"/>
              <a:gd name="connsiteX5" fmla="*/ 920151 w 1294843"/>
              <a:gd name="connsiteY5" fmla="*/ 443050 h 443212"/>
              <a:gd name="connsiteX6" fmla="*/ 1075426 w 1294843"/>
              <a:gd name="connsiteY6" fmla="*/ 299276 h 443212"/>
              <a:gd name="connsiteX7" fmla="*/ 839638 w 1294843"/>
              <a:gd name="connsiteY7" fmla="*/ 120997 h 443212"/>
              <a:gd name="connsiteX8" fmla="*/ 1023668 w 1294843"/>
              <a:gd name="connsiteY8" fmla="*/ 287775 h 443212"/>
              <a:gd name="connsiteX9" fmla="*/ 373811 w 1294843"/>
              <a:gd name="connsiteY9" fmla="*/ 115246 h 443212"/>
              <a:gd name="connsiteX10" fmla="*/ 747623 w 1294843"/>
              <a:gd name="connsiteY10" fmla="*/ 227 h 443212"/>
              <a:gd name="connsiteX11" fmla="*/ 322053 w 1294843"/>
              <a:gd name="connsiteY11" fmla="*/ 144001 h 443212"/>
              <a:gd name="connsiteX12" fmla="*/ 557841 w 1294843"/>
              <a:gd name="connsiteY12" fmla="*/ 201510 h 443212"/>
              <a:gd name="connsiteX13" fmla="*/ 0 w 1294843"/>
              <a:gd name="connsiteY13" fmla="*/ 120997 h 4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843" h="443212">
                <a:moveTo>
                  <a:pt x="0" y="120997"/>
                </a:moveTo>
                <a:lnTo>
                  <a:pt x="109268" y="138250"/>
                </a:lnTo>
                <a:lnTo>
                  <a:pt x="1046672" y="316529"/>
                </a:lnTo>
                <a:cubicBezTo>
                  <a:pt x="1244121" y="350076"/>
                  <a:pt x="1281502" y="337616"/>
                  <a:pt x="1293962" y="339533"/>
                </a:cubicBezTo>
                <a:cubicBezTo>
                  <a:pt x="1306422" y="341450"/>
                  <a:pt x="1183736" y="310778"/>
                  <a:pt x="1121434" y="328031"/>
                </a:cubicBezTo>
                <a:cubicBezTo>
                  <a:pt x="1059132" y="345284"/>
                  <a:pt x="927819" y="447842"/>
                  <a:pt x="920151" y="443050"/>
                </a:cubicBezTo>
                <a:cubicBezTo>
                  <a:pt x="912483" y="438258"/>
                  <a:pt x="1088845" y="352951"/>
                  <a:pt x="1075426" y="299276"/>
                </a:cubicBezTo>
                <a:cubicBezTo>
                  <a:pt x="1062007" y="245601"/>
                  <a:pt x="848264" y="122914"/>
                  <a:pt x="839638" y="120997"/>
                </a:cubicBezTo>
                <a:cubicBezTo>
                  <a:pt x="831012" y="119080"/>
                  <a:pt x="1101306" y="288733"/>
                  <a:pt x="1023668" y="287775"/>
                </a:cubicBezTo>
                <a:cubicBezTo>
                  <a:pt x="946030" y="286817"/>
                  <a:pt x="419818" y="163170"/>
                  <a:pt x="373811" y="115246"/>
                </a:cubicBezTo>
                <a:cubicBezTo>
                  <a:pt x="327804" y="67322"/>
                  <a:pt x="756249" y="-4566"/>
                  <a:pt x="747623" y="227"/>
                </a:cubicBezTo>
                <a:cubicBezTo>
                  <a:pt x="738997" y="5019"/>
                  <a:pt x="353683" y="110454"/>
                  <a:pt x="322053" y="144001"/>
                </a:cubicBezTo>
                <a:cubicBezTo>
                  <a:pt x="290423" y="177548"/>
                  <a:pt x="612475" y="206302"/>
                  <a:pt x="557841" y="201510"/>
                </a:cubicBezTo>
                <a:cubicBezTo>
                  <a:pt x="503207" y="196718"/>
                  <a:pt x="248728" y="155982"/>
                  <a:pt x="0" y="120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1670A835-201A-1494-2D43-A771A68F6D72}"/>
              </a:ext>
            </a:extLst>
          </p:cNvPr>
          <p:cNvSpPr/>
          <p:nvPr/>
        </p:nvSpPr>
        <p:spPr>
          <a:xfrm>
            <a:off x="10184919" y="7670124"/>
            <a:ext cx="745714" cy="398450"/>
          </a:xfrm>
          <a:custGeom>
            <a:avLst/>
            <a:gdLst>
              <a:gd name="connsiteX0" fmla="*/ 2 w 745714"/>
              <a:gd name="connsiteY0" fmla="*/ 208668 h 398450"/>
              <a:gd name="connsiteX1" fmla="*/ 310553 w 745714"/>
              <a:gd name="connsiteY1" fmla="*/ 76397 h 398450"/>
              <a:gd name="connsiteX2" fmla="*/ 293300 w 745714"/>
              <a:gd name="connsiteY2" fmla="*/ 1634 h 398450"/>
              <a:gd name="connsiteX3" fmla="*/ 408319 w 745714"/>
              <a:gd name="connsiteY3" fmla="*/ 145408 h 398450"/>
              <a:gd name="connsiteX4" fmla="*/ 569345 w 745714"/>
              <a:gd name="connsiteY4" fmla="*/ 191416 h 398450"/>
              <a:gd name="connsiteX5" fmla="*/ 218538 w 745714"/>
              <a:gd name="connsiteY5" fmla="*/ 220170 h 398450"/>
              <a:gd name="connsiteX6" fmla="*/ 724621 w 745714"/>
              <a:gd name="connsiteY6" fmla="*/ 151159 h 398450"/>
              <a:gd name="connsiteX7" fmla="*/ 655609 w 745714"/>
              <a:gd name="connsiteY7" fmla="*/ 179914 h 398450"/>
              <a:gd name="connsiteX8" fmla="*/ 707368 w 745714"/>
              <a:gd name="connsiteY8" fmla="*/ 202918 h 398450"/>
              <a:gd name="connsiteX9" fmla="*/ 724621 w 745714"/>
              <a:gd name="connsiteY9" fmla="*/ 398450 h 398450"/>
              <a:gd name="connsiteX10" fmla="*/ 684364 w 745714"/>
              <a:gd name="connsiteY10" fmla="*/ 202918 h 398450"/>
              <a:gd name="connsiteX11" fmla="*/ 316304 w 745714"/>
              <a:gd name="connsiteY11" fmla="*/ 105151 h 398450"/>
              <a:gd name="connsiteX12" fmla="*/ 2 w 745714"/>
              <a:gd name="connsiteY12" fmla="*/ 208668 h 3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714" h="398450">
                <a:moveTo>
                  <a:pt x="2" y="208668"/>
                </a:moveTo>
                <a:cubicBezTo>
                  <a:pt x="-957" y="203876"/>
                  <a:pt x="261670" y="110903"/>
                  <a:pt x="310553" y="76397"/>
                </a:cubicBezTo>
                <a:cubicBezTo>
                  <a:pt x="359436" y="41891"/>
                  <a:pt x="277006" y="-9868"/>
                  <a:pt x="293300" y="1634"/>
                </a:cubicBezTo>
                <a:cubicBezTo>
                  <a:pt x="309594" y="13136"/>
                  <a:pt x="362312" y="113778"/>
                  <a:pt x="408319" y="145408"/>
                </a:cubicBezTo>
                <a:cubicBezTo>
                  <a:pt x="454327" y="177038"/>
                  <a:pt x="600975" y="178956"/>
                  <a:pt x="569345" y="191416"/>
                </a:cubicBezTo>
                <a:cubicBezTo>
                  <a:pt x="537715" y="203876"/>
                  <a:pt x="192659" y="226880"/>
                  <a:pt x="218538" y="220170"/>
                </a:cubicBezTo>
                <a:cubicBezTo>
                  <a:pt x="244417" y="213460"/>
                  <a:pt x="651776" y="157868"/>
                  <a:pt x="724621" y="151159"/>
                </a:cubicBezTo>
                <a:cubicBezTo>
                  <a:pt x="797466" y="144450"/>
                  <a:pt x="658484" y="171288"/>
                  <a:pt x="655609" y="179914"/>
                </a:cubicBezTo>
                <a:cubicBezTo>
                  <a:pt x="652734" y="188540"/>
                  <a:pt x="695866" y="166495"/>
                  <a:pt x="707368" y="202918"/>
                </a:cubicBezTo>
                <a:cubicBezTo>
                  <a:pt x="718870" y="239341"/>
                  <a:pt x="728455" y="398450"/>
                  <a:pt x="724621" y="398450"/>
                </a:cubicBezTo>
                <a:cubicBezTo>
                  <a:pt x="720787" y="398450"/>
                  <a:pt x="752417" y="251801"/>
                  <a:pt x="684364" y="202918"/>
                </a:cubicBezTo>
                <a:cubicBezTo>
                  <a:pt x="616311" y="154035"/>
                  <a:pt x="436115" y="98442"/>
                  <a:pt x="316304" y="105151"/>
                </a:cubicBezTo>
                <a:cubicBezTo>
                  <a:pt x="196493" y="111860"/>
                  <a:pt x="961" y="213460"/>
                  <a:pt x="2" y="208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0708E15F-DC05-DCDD-894A-7779BAEDE259}"/>
              </a:ext>
            </a:extLst>
          </p:cNvPr>
          <p:cNvSpPr/>
          <p:nvPr/>
        </p:nvSpPr>
        <p:spPr>
          <a:xfrm>
            <a:off x="8678174" y="7575031"/>
            <a:ext cx="903777" cy="223248"/>
          </a:xfrm>
          <a:custGeom>
            <a:avLst/>
            <a:gdLst>
              <a:gd name="connsiteX0" fmla="*/ 0 w 903777"/>
              <a:gd name="connsiteY0" fmla="*/ 223248 h 223248"/>
              <a:gd name="connsiteX1" fmla="*/ 879894 w 903777"/>
              <a:gd name="connsiteY1" fmla="*/ 4712 h 223248"/>
              <a:gd name="connsiteX2" fmla="*/ 672860 w 903777"/>
              <a:gd name="connsiteY2" fmla="*/ 67973 h 223248"/>
              <a:gd name="connsiteX3" fmla="*/ 0 w 903777"/>
              <a:gd name="connsiteY3" fmla="*/ 223248 h 22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777" h="223248">
                <a:moveTo>
                  <a:pt x="0" y="223248"/>
                </a:moveTo>
                <a:lnTo>
                  <a:pt x="879894" y="4712"/>
                </a:lnTo>
                <a:cubicBezTo>
                  <a:pt x="992037" y="-21167"/>
                  <a:pt x="672860" y="67973"/>
                  <a:pt x="672860" y="67973"/>
                </a:cubicBezTo>
                <a:lnTo>
                  <a:pt x="0" y="2232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DC333C74-D83D-96E5-AF1B-8A9EAE719EC2}"/>
              </a:ext>
            </a:extLst>
          </p:cNvPr>
          <p:cNvSpPr/>
          <p:nvPr/>
        </p:nvSpPr>
        <p:spPr>
          <a:xfrm>
            <a:off x="8779653" y="7775974"/>
            <a:ext cx="402060" cy="263309"/>
          </a:xfrm>
          <a:custGeom>
            <a:avLst/>
            <a:gdLst>
              <a:gd name="connsiteX0" fmla="*/ 13539 w 402060"/>
              <a:gd name="connsiteY0" fmla="*/ 10803 h 263309"/>
              <a:gd name="connsiteX1" fmla="*/ 94053 w 402060"/>
              <a:gd name="connsiteY1" fmla="*/ 51060 h 263309"/>
              <a:gd name="connsiteX2" fmla="*/ 381600 w 402060"/>
              <a:gd name="connsiteY2" fmla="*/ 252343 h 263309"/>
              <a:gd name="connsiteX3" fmla="*/ 341343 w 402060"/>
              <a:gd name="connsiteY3" fmla="*/ 212086 h 263309"/>
              <a:gd name="connsiteX4" fmla="*/ 13539 w 402060"/>
              <a:gd name="connsiteY4" fmla="*/ 10803 h 26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60" h="263309">
                <a:moveTo>
                  <a:pt x="13539" y="10803"/>
                </a:moveTo>
                <a:cubicBezTo>
                  <a:pt x="-27676" y="-16035"/>
                  <a:pt x="32710" y="10803"/>
                  <a:pt x="94053" y="51060"/>
                </a:cubicBezTo>
                <a:cubicBezTo>
                  <a:pt x="155396" y="91317"/>
                  <a:pt x="340385" y="225505"/>
                  <a:pt x="381600" y="252343"/>
                </a:cubicBezTo>
                <a:cubicBezTo>
                  <a:pt x="422815" y="279181"/>
                  <a:pt x="397894" y="253301"/>
                  <a:pt x="341343" y="212086"/>
                </a:cubicBezTo>
                <a:cubicBezTo>
                  <a:pt x="284792" y="170871"/>
                  <a:pt x="54754" y="37641"/>
                  <a:pt x="13539" y="10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DCEEE0BF-8E7B-74BC-5442-7D7CD17EB547}"/>
              </a:ext>
            </a:extLst>
          </p:cNvPr>
          <p:cNvSpPr/>
          <p:nvPr/>
        </p:nvSpPr>
        <p:spPr>
          <a:xfrm>
            <a:off x="7354383" y="3873293"/>
            <a:ext cx="199162" cy="98481"/>
          </a:xfrm>
          <a:custGeom>
            <a:avLst/>
            <a:gdLst>
              <a:gd name="connsiteX0" fmla="*/ 198942 w 199162"/>
              <a:gd name="connsiteY0" fmla="*/ 207 h 98481"/>
              <a:gd name="connsiteX1" fmla="*/ 8442 w 199162"/>
              <a:gd name="connsiteY1" fmla="*/ 95457 h 98481"/>
              <a:gd name="connsiteX2" fmla="*/ 46542 w 199162"/>
              <a:gd name="connsiteY2" fmla="*/ 70057 h 98481"/>
              <a:gd name="connsiteX3" fmla="*/ 198942 w 199162"/>
              <a:gd name="connsiteY3" fmla="*/ 207 h 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62" h="98481">
                <a:moveTo>
                  <a:pt x="198942" y="207"/>
                </a:moveTo>
                <a:cubicBezTo>
                  <a:pt x="192592" y="4440"/>
                  <a:pt x="33842" y="83815"/>
                  <a:pt x="8442" y="95457"/>
                </a:cubicBezTo>
                <a:cubicBezTo>
                  <a:pt x="-16958" y="107099"/>
                  <a:pt x="20613" y="82228"/>
                  <a:pt x="46542" y="70057"/>
                </a:cubicBezTo>
                <a:cubicBezTo>
                  <a:pt x="72471" y="57886"/>
                  <a:pt x="205292" y="-4026"/>
                  <a:pt x="198942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1EC51AA1-DA38-D12A-0B40-665ADC797B59}"/>
              </a:ext>
            </a:extLst>
          </p:cNvPr>
          <p:cNvSpPr/>
          <p:nvPr/>
        </p:nvSpPr>
        <p:spPr>
          <a:xfrm>
            <a:off x="7384908" y="4371802"/>
            <a:ext cx="22453" cy="95901"/>
          </a:xfrm>
          <a:custGeom>
            <a:avLst/>
            <a:gdLst>
              <a:gd name="connsiteX0" fmla="*/ 142 w 22453"/>
              <a:gd name="connsiteY0" fmla="*/ 173 h 95901"/>
              <a:gd name="connsiteX1" fmla="*/ 12842 w 22453"/>
              <a:gd name="connsiteY1" fmla="*/ 54148 h 95901"/>
              <a:gd name="connsiteX2" fmla="*/ 12842 w 22453"/>
              <a:gd name="connsiteY2" fmla="*/ 95423 h 95901"/>
              <a:gd name="connsiteX3" fmla="*/ 22367 w 22453"/>
              <a:gd name="connsiteY3" fmla="*/ 73198 h 95901"/>
              <a:gd name="connsiteX4" fmla="*/ 142 w 22453"/>
              <a:gd name="connsiteY4" fmla="*/ 173 h 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3" h="95901">
                <a:moveTo>
                  <a:pt x="142" y="173"/>
                </a:moveTo>
                <a:cubicBezTo>
                  <a:pt x="-1445" y="-3002"/>
                  <a:pt x="10725" y="38273"/>
                  <a:pt x="12842" y="54148"/>
                </a:cubicBezTo>
                <a:cubicBezTo>
                  <a:pt x="14959" y="70023"/>
                  <a:pt x="11255" y="92248"/>
                  <a:pt x="12842" y="95423"/>
                </a:cubicBezTo>
                <a:cubicBezTo>
                  <a:pt x="14429" y="98598"/>
                  <a:pt x="23425" y="85369"/>
                  <a:pt x="22367" y="73198"/>
                </a:cubicBezTo>
                <a:cubicBezTo>
                  <a:pt x="21309" y="61027"/>
                  <a:pt x="1729" y="3348"/>
                  <a:pt x="142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CA2733DC-0C66-0363-B8C8-7802EE9BC972}"/>
              </a:ext>
            </a:extLst>
          </p:cNvPr>
          <p:cNvSpPr/>
          <p:nvPr/>
        </p:nvSpPr>
        <p:spPr>
          <a:xfrm>
            <a:off x="6190046" y="4016375"/>
            <a:ext cx="45660" cy="57150"/>
          </a:xfrm>
          <a:custGeom>
            <a:avLst/>
            <a:gdLst>
              <a:gd name="connsiteX0" fmla="*/ 45654 w 45660"/>
              <a:gd name="connsiteY0" fmla="*/ 0 h 57150"/>
              <a:gd name="connsiteX1" fmla="*/ 4379 w 45660"/>
              <a:gd name="connsiteY1" fmla="*/ 41275 h 57150"/>
              <a:gd name="connsiteX2" fmla="*/ 1204 w 45660"/>
              <a:gd name="connsiteY2" fmla="*/ 57150 h 57150"/>
              <a:gd name="connsiteX3" fmla="*/ 7554 w 45660"/>
              <a:gd name="connsiteY3" fmla="*/ 41275 h 57150"/>
              <a:gd name="connsiteX4" fmla="*/ 45654 w 4566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60" h="57150">
                <a:moveTo>
                  <a:pt x="45654" y="0"/>
                </a:moveTo>
                <a:cubicBezTo>
                  <a:pt x="45125" y="0"/>
                  <a:pt x="4379" y="41275"/>
                  <a:pt x="4379" y="41275"/>
                </a:cubicBezTo>
                <a:cubicBezTo>
                  <a:pt x="-3029" y="50800"/>
                  <a:pt x="1204" y="57150"/>
                  <a:pt x="1204" y="57150"/>
                </a:cubicBezTo>
                <a:cubicBezTo>
                  <a:pt x="1733" y="57150"/>
                  <a:pt x="1733" y="48683"/>
                  <a:pt x="7554" y="41275"/>
                </a:cubicBezTo>
                <a:cubicBezTo>
                  <a:pt x="13375" y="33867"/>
                  <a:pt x="46183" y="0"/>
                  <a:pt x="45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DEEE7D08-3900-4F7C-5128-8C9840C8DEFF}"/>
              </a:ext>
            </a:extLst>
          </p:cNvPr>
          <p:cNvSpPr/>
          <p:nvPr/>
        </p:nvSpPr>
        <p:spPr>
          <a:xfrm>
            <a:off x="6016625" y="4190995"/>
            <a:ext cx="107950" cy="63538"/>
          </a:xfrm>
          <a:custGeom>
            <a:avLst/>
            <a:gdLst>
              <a:gd name="connsiteX0" fmla="*/ 0 w 107950"/>
              <a:gd name="connsiteY0" fmla="*/ 5 h 63538"/>
              <a:gd name="connsiteX1" fmla="*/ 85725 w 107950"/>
              <a:gd name="connsiteY1" fmla="*/ 47630 h 63538"/>
              <a:gd name="connsiteX2" fmla="*/ 107950 w 107950"/>
              <a:gd name="connsiteY2" fmla="*/ 63505 h 63538"/>
              <a:gd name="connsiteX3" fmla="*/ 85725 w 107950"/>
              <a:gd name="connsiteY3" fmla="*/ 44455 h 63538"/>
              <a:gd name="connsiteX4" fmla="*/ 0 w 107950"/>
              <a:gd name="connsiteY4" fmla="*/ 5 h 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" h="63538">
                <a:moveTo>
                  <a:pt x="0" y="5"/>
                </a:moveTo>
                <a:cubicBezTo>
                  <a:pt x="0" y="534"/>
                  <a:pt x="67733" y="37047"/>
                  <a:pt x="85725" y="47630"/>
                </a:cubicBezTo>
                <a:cubicBezTo>
                  <a:pt x="103717" y="58213"/>
                  <a:pt x="107950" y="64034"/>
                  <a:pt x="107950" y="63505"/>
                </a:cubicBezTo>
                <a:cubicBezTo>
                  <a:pt x="107950" y="62976"/>
                  <a:pt x="101600" y="53451"/>
                  <a:pt x="85725" y="44455"/>
                </a:cubicBezTo>
                <a:cubicBezTo>
                  <a:pt x="69850" y="35459"/>
                  <a:pt x="0" y="-524"/>
                  <a:pt x="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145E35DF-7B24-7EF1-5D4E-C6EF8AF4546F}"/>
              </a:ext>
            </a:extLst>
          </p:cNvPr>
          <p:cNvSpPr/>
          <p:nvPr/>
        </p:nvSpPr>
        <p:spPr>
          <a:xfrm>
            <a:off x="5885508" y="4191000"/>
            <a:ext cx="26352" cy="95250"/>
          </a:xfrm>
          <a:custGeom>
            <a:avLst/>
            <a:gdLst>
              <a:gd name="connsiteX0" fmla="*/ 26342 w 26352"/>
              <a:gd name="connsiteY0" fmla="*/ 0 h 95250"/>
              <a:gd name="connsiteX1" fmla="*/ 4117 w 26352"/>
              <a:gd name="connsiteY1" fmla="*/ 60325 h 95250"/>
              <a:gd name="connsiteX2" fmla="*/ 4117 w 26352"/>
              <a:gd name="connsiteY2" fmla="*/ 95250 h 95250"/>
              <a:gd name="connsiteX3" fmla="*/ 942 w 26352"/>
              <a:gd name="connsiteY3" fmla="*/ 60325 h 95250"/>
              <a:gd name="connsiteX4" fmla="*/ 26342 w 26352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" h="95250">
                <a:moveTo>
                  <a:pt x="26342" y="0"/>
                </a:moveTo>
                <a:cubicBezTo>
                  <a:pt x="26871" y="0"/>
                  <a:pt x="7821" y="44450"/>
                  <a:pt x="4117" y="60325"/>
                </a:cubicBezTo>
                <a:cubicBezTo>
                  <a:pt x="413" y="76200"/>
                  <a:pt x="4646" y="95250"/>
                  <a:pt x="4117" y="95250"/>
                </a:cubicBezTo>
                <a:cubicBezTo>
                  <a:pt x="3588" y="95250"/>
                  <a:pt x="-2233" y="73025"/>
                  <a:pt x="942" y="60325"/>
                </a:cubicBezTo>
                <a:cubicBezTo>
                  <a:pt x="4117" y="47625"/>
                  <a:pt x="25813" y="0"/>
                  <a:pt x="263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F13AE551-3209-B575-BF5C-F17D61BA9543}"/>
              </a:ext>
            </a:extLst>
          </p:cNvPr>
          <p:cNvSpPr/>
          <p:nvPr/>
        </p:nvSpPr>
        <p:spPr>
          <a:xfrm>
            <a:off x="5682940" y="3964419"/>
            <a:ext cx="76528" cy="583064"/>
          </a:xfrm>
          <a:custGeom>
            <a:avLst/>
            <a:gdLst>
              <a:gd name="connsiteX0" fmla="*/ 310 w 76528"/>
              <a:gd name="connsiteY0" fmla="*/ 1156 h 583064"/>
              <a:gd name="connsiteX1" fmla="*/ 13010 w 76528"/>
              <a:gd name="connsiteY1" fmla="*/ 223406 h 583064"/>
              <a:gd name="connsiteX2" fmla="*/ 76510 w 76528"/>
              <a:gd name="connsiteY2" fmla="*/ 582181 h 583064"/>
              <a:gd name="connsiteX3" fmla="*/ 19360 w 76528"/>
              <a:gd name="connsiteY3" fmla="*/ 315481 h 583064"/>
              <a:gd name="connsiteX4" fmla="*/ 310 w 76528"/>
              <a:gd name="connsiteY4" fmla="*/ 1156 h 5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28" h="583064">
                <a:moveTo>
                  <a:pt x="310" y="1156"/>
                </a:moveTo>
                <a:cubicBezTo>
                  <a:pt x="-748" y="-14190"/>
                  <a:pt x="310" y="126569"/>
                  <a:pt x="13010" y="223406"/>
                </a:cubicBezTo>
                <a:cubicBezTo>
                  <a:pt x="25710" y="320244"/>
                  <a:pt x="75452" y="566835"/>
                  <a:pt x="76510" y="582181"/>
                </a:cubicBezTo>
                <a:cubicBezTo>
                  <a:pt x="77568" y="597527"/>
                  <a:pt x="33647" y="409143"/>
                  <a:pt x="19360" y="315481"/>
                </a:cubicBezTo>
                <a:cubicBezTo>
                  <a:pt x="5073" y="221819"/>
                  <a:pt x="1368" y="16502"/>
                  <a:pt x="310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D9E4D218-C33A-EDE3-6AE8-59EF4D1227AC}"/>
              </a:ext>
            </a:extLst>
          </p:cNvPr>
          <p:cNvSpPr/>
          <p:nvPr/>
        </p:nvSpPr>
        <p:spPr>
          <a:xfrm>
            <a:off x="7475618" y="3988027"/>
            <a:ext cx="101473" cy="292226"/>
          </a:xfrm>
          <a:custGeom>
            <a:avLst/>
            <a:gdLst>
              <a:gd name="connsiteX0" fmla="*/ 101452 w 101473"/>
              <a:gd name="connsiteY0" fmla="*/ 131 h 292226"/>
              <a:gd name="connsiteX1" fmla="*/ 15593 w 101473"/>
              <a:gd name="connsiteY1" fmla="*/ 146091 h 292226"/>
              <a:gd name="connsiteX2" fmla="*/ 7007 w 101473"/>
              <a:gd name="connsiteY2" fmla="*/ 292052 h 292226"/>
              <a:gd name="connsiteX3" fmla="*/ 7007 w 101473"/>
              <a:gd name="connsiteY3" fmla="*/ 171849 h 292226"/>
              <a:gd name="connsiteX4" fmla="*/ 101452 w 101473"/>
              <a:gd name="connsiteY4" fmla="*/ 131 h 29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73" h="292226">
                <a:moveTo>
                  <a:pt x="101452" y="131"/>
                </a:moveTo>
                <a:cubicBezTo>
                  <a:pt x="102883" y="-4162"/>
                  <a:pt x="31334" y="97437"/>
                  <a:pt x="15593" y="146091"/>
                </a:cubicBezTo>
                <a:cubicBezTo>
                  <a:pt x="-148" y="194745"/>
                  <a:pt x="8438" y="287759"/>
                  <a:pt x="7007" y="292052"/>
                </a:cubicBezTo>
                <a:cubicBezTo>
                  <a:pt x="5576" y="296345"/>
                  <a:pt x="-8018" y="220502"/>
                  <a:pt x="7007" y="171849"/>
                </a:cubicBezTo>
                <a:cubicBezTo>
                  <a:pt x="22032" y="123196"/>
                  <a:pt x="100021" y="4424"/>
                  <a:pt x="101452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B0E86ACB-C973-138D-2FA3-542B48D20FF4}"/>
              </a:ext>
            </a:extLst>
          </p:cNvPr>
          <p:cNvSpPr/>
          <p:nvPr/>
        </p:nvSpPr>
        <p:spPr>
          <a:xfrm>
            <a:off x="7254962" y="2734594"/>
            <a:ext cx="38889" cy="133189"/>
          </a:xfrm>
          <a:custGeom>
            <a:avLst/>
            <a:gdLst>
              <a:gd name="connsiteX0" fmla="*/ 137 w 38889"/>
              <a:gd name="connsiteY0" fmla="*/ 20 h 133189"/>
              <a:gd name="connsiteX1" fmla="*/ 25894 w 38889"/>
              <a:gd name="connsiteY1" fmla="*/ 94465 h 133189"/>
              <a:gd name="connsiteX2" fmla="*/ 25894 w 38889"/>
              <a:gd name="connsiteY2" fmla="*/ 133102 h 133189"/>
              <a:gd name="connsiteX3" fmla="*/ 38773 w 38889"/>
              <a:gd name="connsiteY3" fmla="*/ 103051 h 133189"/>
              <a:gd name="connsiteX4" fmla="*/ 137 w 38889"/>
              <a:gd name="connsiteY4" fmla="*/ 20 h 13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89" h="133189">
                <a:moveTo>
                  <a:pt x="137" y="20"/>
                </a:moveTo>
                <a:cubicBezTo>
                  <a:pt x="-2010" y="-1411"/>
                  <a:pt x="21601" y="72285"/>
                  <a:pt x="25894" y="94465"/>
                </a:cubicBezTo>
                <a:cubicBezTo>
                  <a:pt x="30187" y="116645"/>
                  <a:pt x="23747" y="131671"/>
                  <a:pt x="25894" y="133102"/>
                </a:cubicBezTo>
                <a:cubicBezTo>
                  <a:pt x="28041" y="134533"/>
                  <a:pt x="40204" y="118076"/>
                  <a:pt x="38773" y="103051"/>
                </a:cubicBezTo>
                <a:cubicBezTo>
                  <a:pt x="37342" y="88026"/>
                  <a:pt x="2284" y="1451"/>
                  <a:pt x="13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18A40FC9-6CA7-F832-14D2-D389ABFA49FE}"/>
              </a:ext>
            </a:extLst>
          </p:cNvPr>
          <p:cNvSpPr/>
          <p:nvPr/>
        </p:nvSpPr>
        <p:spPr>
          <a:xfrm>
            <a:off x="7203583" y="2180728"/>
            <a:ext cx="73360" cy="344291"/>
          </a:xfrm>
          <a:custGeom>
            <a:avLst/>
            <a:gdLst>
              <a:gd name="connsiteX0" fmla="*/ 0 w 73360"/>
              <a:gd name="connsiteY0" fmla="*/ 95 h 344291"/>
              <a:gd name="connsiteX1" fmla="*/ 55809 w 73360"/>
              <a:gd name="connsiteY1" fmla="*/ 193278 h 344291"/>
              <a:gd name="connsiteX2" fmla="*/ 68687 w 73360"/>
              <a:gd name="connsiteY2" fmla="*/ 154641 h 344291"/>
              <a:gd name="connsiteX3" fmla="*/ 72980 w 73360"/>
              <a:gd name="connsiteY3" fmla="*/ 343531 h 344291"/>
              <a:gd name="connsiteX4" fmla="*/ 60102 w 73360"/>
              <a:gd name="connsiteY4" fmla="*/ 219035 h 344291"/>
              <a:gd name="connsiteX5" fmla="*/ 55809 w 73360"/>
              <a:gd name="connsiteY5" fmla="*/ 167520 h 344291"/>
              <a:gd name="connsiteX6" fmla="*/ 0 w 73360"/>
              <a:gd name="connsiteY6" fmla="*/ 95 h 34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60" h="344291">
                <a:moveTo>
                  <a:pt x="0" y="95"/>
                </a:moveTo>
                <a:cubicBezTo>
                  <a:pt x="0" y="4388"/>
                  <a:pt x="44361" y="167520"/>
                  <a:pt x="55809" y="193278"/>
                </a:cubicBezTo>
                <a:cubicBezTo>
                  <a:pt x="67257" y="219036"/>
                  <a:pt x="65825" y="129599"/>
                  <a:pt x="68687" y="154641"/>
                </a:cubicBezTo>
                <a:cubicBezTo>
                  <a:pt x="71549" y="179683"/>
                  <a:pt x="74411" y="332799"/>
                  <a:pt x="72980" y="343531"/>
                </a:cubicBezTo>
                <a:cubicBezTo>
                  <a:pt x="71549" y="354263"/>
                  <a:pt x="62964" y="248370"/>
                  <a:pt x="60102" y="219035"/>
                </a:cubicBezTo>
                <a:cubicBezTo>
                  <a:pt x="57240" y="189700"/>
                  <a:pt x="62249" y="197571"/>
                  <a:pt x="55809" y="167520"/>
                </a:cubicBezTo>
                <a:cubicBezTo>
                  <a:pt x="49369" y="137469"/>
                  <a:pt x="0" y="-4198"/>
                  <a:pt x="0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567971DE-234A-FB68-405A-6C67D83445DA}"/>
              </a:ext>
            </a:extLst>
          </p:cNvPr>
          <p:cNvSpPr/>
          <p:nvPr/>
        </p:nvSpPr>
        <p:spPr>
          <a:xfrm>
            <a:off x="6640409" y="2274780"/>
            <a:ext cx="82429" cy="432992"/>
          </a:xfrm>
          <a:custGeom>
            <a:avLst/>
            <a:gdLst>
              <a:gd name="connsiteX0" fmla="*/ 82363 w 82429"/>
              <a:gd name="connsiteY0" fmla="*/ 488 h 432992"/>
              <a:gd name="connsiteX1" fmla="*/ 5090 w 82429"/>
              <a:gd name="connsiteY1" fmla="*/ 412612 h 432992"/>
              <a:gd name="connsiteX2" fmla="*/ 17968 w 82429"/>
              <a:gd name="connsiteY2" fmla="*/ 331045 h 432992"/>
              <a:gd name="connsiteX3" fmla="*/ 82363 w 82429"/>
              <a:gd name="connsiteY3" fmla="*/ 488 h 43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29" h="432992">
                <a:moveTo>
                  <a:pt x="82363" y="488"/>
                </a:moveTo>
                <a:cubicBezTo>
                  <a:pt x="80217" y="14083"/>
                  <a:pt x="15822" y="357519"/>
                  <a:pt x="5090" y="412612"/>
                </a:cubicBezTo>
                <a:cubicBezTo>
                  <a:pt x="-5642" y="467705"/>
                  <a:pt x="1512" y="401163"/>
                  <a:pt x="17968" y="331045"/>
                </a:cubicBezTo>
                <a:cubicBezTo>
                  <a:pt x="34424" y="260927"/>
                  <a:pt x="84509" y="-13107"/>
                  <a:pt x="82363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2AE8DEBF-FF92-B60F-C043-1C5CB2A6CBCF}"/>
              </a:ext>
            </a:extLst>
          </p:cNvPr>
          <p:cNvSpPr/>
          <p:nvPr/>
        </p:nvSpPr>
        <p:spPr>
          <a:xfrm>
            <a:off x="5975333" y="2717057"/>
            <a:ext cx="16529" cy="328995"/>
          </a:xfrm>
          <a:custGeom>
            <a:avLst/>
            <a:gdLst>
              <a:gd name="connsiteX0" fmla="*/ 17 w 16529"/>
              <a:gd name="connsiteY0" fmla="*/ 743 h 328995"/>
              <a:gd name="connsiteX1" fmla="*/ 15892 w 16529"/>
              <a:gd name="connsiteY1" fmla="*/ 318243 h 328995"/>
              <a:gd name="connsiteX2" fmla="*/ 12717 w 16529"/>
              <a:gd name="connsiteY2" fmla="*/ 232518 h 328995"/>
              <a:gd name="connsiteX3" fmla="*/ 17 w 16529"/>
              <a:gd name="connsiteY3" fmla="*/ 743 h 32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9" h="328995">
                <a:moveTo>
                  <a:pt x="17" y="743"/>
                </a:moveTo>
                <a:cubicBezTo>
                  <a:pt x="546" y="15031"/>
                  <a:pt x="13775" y="279614"/>
                  <a:pt x="15892" y="318243"/>
                </a:cubicBezTo>
                <a:cubicBezTo>
                  <a:pt x="18009" y="356872"/>
                  <a:pt x="14304" y="282789"/>
                  <a:pt x="12717" y="232518"/>
                </a:cubicBezTo>
                <a:cubicBezTo>
                  <a:pt x="11130" y="182247"/>
                  <a:pt x="-512" y="-13545"/>
                  <a:pt x="17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63FB5B68-9935-002A-F747-FE6628277D63}"/>
              </a:ext>
            </a:extLst>
          </p:cNvPr>
          <p:cNvSpPr/>
          <p:nvPr/>
        </p:nvSpPr>
        <p:spPr>
          <a:xfrm>
            <a:off x="5876902" y="3054127"/>
            <a:ext cx="54999" cy="75313"/>
          </a:xfrm>
          <a:custGeom>
            <a:avLst/>
            <a:gdLst>
              <a:gd name="connsiteX0" fmla="*/ 23 w 54999"/>
              <a:gd name="connsiteY0" fmla="*/ 223 h 75313"/>
              <a:gd name="connsiteX1" fmla="*/ 50823 w 54999"/>
              <a:gd name="connsiteY1" fmla="*/ 73248 h 75313"/>
              <a:gd name="connsiteX2" fmla="*/ 44473 w 54999"/>
              <a:gd name="connsiteY2" fmla="*/ 51023 h 75313"/>
              <a:gd name="connsiteX3" fmla="*/ 23 w 54999"/>
              <a:gd name="connsiteY3" fmla="*/ 223 h 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99" h="75313">
                <a:moveTo>
                  <a:pt x="23" y="223"/>
                </a:moveTo>
                <a:cubicBezTo>
                  <a:pt x="1081" y="3927"/>
                  <a:pt x="43415" y="64781"/>
                  <a:pt x="50823" y="73248"/>
                </a:cubicBezTo>
                <a:cubicBezTo>
                  <a:pt x="58231" y="81715"/>
                  <a:pt x="55585" y="62135"/>
                  <a:pt x="44473" y="51023"/>
                </a:cubicBezTo>
                <a:cubicBezTo>
                  <a:pt x="33361" y="39911"/>
                  <a:pt x="-1035" y="-3481"/>
                  <a:pt x="2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170CB317-BCC3-0BA7-93E0-365053EEDD68}"/>
              </a:ext>
            </a:extLst>
          </p:cNvPr>
          <p:cNvSpPr/>
          <p:nvPr/>
        </p:nvSpPr>
        <p:spPr>
          <a:xfrm>
            <a:off x="5844889" y="2799964"/>
            <a:ext cx="44742" cy="386572"/>
          </a:xfrm>
          <a:custGeom>
            <a:avLst/>
            <a:gdLst>
              <a:gd name="connsiteX0" fmla="*/ 44736 w 44742"/>
              <a:gd name="connsiteY0" fmla="*/ 386 h 386572"/>
              <a:gd name="connsiteX1" fmla="*/ 3461 w 44742"/>
              <a:gd name="connsiteY1" fmla="*/ 368686 h 386572"/>
              <a:gd name="connsiteX2" fmla="*/ 6636 w 44742"/>
              <a:gd name="connsiteY2" fmla="*/ 298836 h 386572"/>
              <a:gd name="connsiteX3" fmla="*/ 44736 w 44742"/>
              <a:gd name="connsiteY3" fmla="*/ 386 h 38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2" h="386572">
                <a:moveTo>
                  <a:pt x="44736" y="386"/>
                </a:moveTo>
                <a:cubicBezTo>
                  <a:pt x="44207" y="12028"/>
                  <a:pt x="9811" y="318944"/>
                  <a:pt x="3461" y="368686"/>
                </a:cubicBezTo>
                <a:cubicBezTo>
                  <a:pt x="-2889" y="418428"/>
                  <a:pt x="286" y="354398"/>
                  <a:pt x="6636" y="298836"/>
                </a:cubicBezTo>
                <a:cubicBezTo>
                  <a:pt x="12986" y="243274"/>
                  <a:pt x="45265" y="-11256"/>
                  <a:pt x="44736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535EE42D-6572-5C65-5BA4-8C8B8A6FAF32}"/>
              </a:ext>
            </a:extLst>
          </p:cNvPr>
          <p:cNvSpPr/>
          <p:nvPr/>
        </p:nvSpPr>
        <p:spPr>
          <a:xfrm>
            <a:off x="6188018" y="3111468"/>
            <a:ext cx="25473" cy="98767"/>
          </a:xfrm>
          <a:custGeom>
            <a:avLst/>
            <a:gdLst>
              <a:gd name="connsiteX0" fmla="*/ 57 w 25473"/>
              <a:gd name="connsiteY0" fmla="*/ 32 h 98767"/>
              <a:gd name="connsiteX1" fmla="*/ 9582 w 25473"/>
              <a:gd name="connsiteY1" fmla="*/ 79407 h 98767"/>
              <a:gd name="connsiteX2" fmla="*/ 25457 w 25473"/>
              <a:gd name="connsiteY2" fmla="*/ 98457 h 98767"/>
              <a:gd name="connsiteX3" fmla="*/ 6407 w 25473"/>
              <a:gd name="connsiteY3" fmla="*/ 69882 h 98767"/>
              <a:gd name="connsiteX4" fmla="*/ 57 w 25473"/>
              <a:gd name="connsiteY4" fmla="*/ 32 h 9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3" h="98767">
                <a:moveTo>
                  <a:pt x="57" y="32"/>
                </a:moveTo>
                <a:cubicBezTo>
                  <a:pt x="586" y="1619"/>
                  <a:pt x="5349" y="63003"/>
                  <a:pt x="9582" y="79407"/>
                </a:cubicBezTo>
                <a:cubicBezTo>
                  <a:pt x="13815" y="95811"/>
                  <a:pt x="25986" y="100044"/>
                  <a:pt x="25457" y="98457"/>
                </a:cubicBezTo>
                <a:cubicBezTo>
                  <a:pt x="24928" y="96870"/>
                  <a:pt x="10111" y="83640"/>
                  <a:pt x="6407" y="69882"/>
                </a:cubicBezTo>
                <a:cubicBezTo>
                  <a:pt x="2703" y="56124"/>
                  <a:pt x="-472" y="-1555"/>
                  <a:pt x="5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E5B1DF90-25D0-318D-62CF-8B2A675282F8}"/>
              </a:ext>
            </a:extLst>
          </p:cNvPr>
          <p:cNvSpPr/>
          <p:nvPr/>
        </p:nvSpPr>
        <p:spPr>
          <a:xfrm>
            <a:off x="6868814" y="6334870"/>
            <a:ext cx="78089" cy="177661"/>
          </a:xfrm>
          <a:custGeom>
            <a:avLst/>
            <a:gdLst>
              <a:gd name="connsiteX0" fmla="*/ 78086 w 78089"/>
              <a:gd name="connsiteY0" fmla="*/ 2430 h 177661"/>
              <a:gd name="connsiteX1" fmla="*/ 8236 w 78089"/>
              <a:gd name="connsiteY1" fmla="*/ 173880 h 177661"/>
              <a:gd name="connsiteX2" fmla="*/ 27286 w 78089"/>
              <a:gd name="connsiteY2" fmla="*/ 116730 h 177661"/>
              <a:gd name="connsiteX3" fmla="*/ 1886 w 78089"/>
              <a:gd name="connsiteY3" fmla="*/ 65930 h 177661"/>
              <a:gd name="connsiteX4" fmla="*/ 5061 w 78089"/>
              <a:gd name="connsiteY4" fmla="*/ 72280 h 177661"/>
              <a:gd name="connsiteX5" fmla="*/ 78086 w 78089"/>
              <a:gd name="connsiteY5" fmla="*/ 2430 h 17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89" h="177661">
                <a:moveTo>
                  <a:pt x="78086" y="2430"/>
                </a:moveTo>
                <a:cubicBezTo>
                  <a:pt x="78615" y="19363"/>
                  <a:pt x="16703" y="154830"/>
                  <a:pt x="8236" y="173880"/>
                </a:cubicBezTo>
                <a:cubicBezTo>
                  <a:pt x="-231" y="192930"/>
                  <a:pt x="28344" y="134721"/>
                  <a:pt x="27286" y="116730"/>
                </a:cubicBezTo>
                <a:cubicBezTo>
                  <a:pt x="26228" y="98739"/>
                  <a:pt x="1886" y="65930"/>
                  <a:pt x="1886" y="65930"/>
                </a:cubicBezTo>
                <a:cubicBezTo>
                  <a:pt x="-1818" y="58522"/>
                  <a:pt x="298" y="82334"/>
                  <a:pt x="5061" y="72280"/>
                </a:cubicBezTo>
                <a:cubicBezTo>
                  <a:pt x="9823" y="62226"/>
                  <a:pt x="77557" y="-14503"/>
                  <a:pt x="78086" y="2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8DD3785E-7234-EA86-3DE3-E5E138278796}"/>
              </a:ext>
            </a:extLst>
          </p:cNvPr>
          <p:cNvSpPr/>
          <p:nvPr/>
        </p:nvSpPr>
        <p:spPr>
          <a:xfrm>
            <a:off x="6480168" y="6030990"/>
            <a:ext cx="231120" cy="360699"/>
          </a:xfrm>
          <a:custGeom>
            <a:avLst/>
            <a:gdLst>
              <a:gd name="connsiteX0" fmla="*/ 228607 w 231120"/>
              <a:gd name="connsiteY0" fmla="*/ 1510 h 360699"/>
              <a:gd name="connsiteX1" fmla="*/ 193682 w 231120"/>
              <a:gd name="connsiteY1" fmla="*/ 261860 h 360699"/>
              <a:gd name="connsiteX2" fmla="*/ 184157 w 231120"/>
              <a:gd name="connsiteY2" fmla="*/ 115810 h 360699"/>
              <a:gd name="connsiteX3" fmla="*/ 184157 w 231120"/>
              <a:gd name="connsiteY3" fmla="*/ 245985 h 360699"/>
              <a:gd name="connsiteX4" fmla="*/ 136532 w 231120"/>
              <a:gd name="connsiteY4" fmla="*/ 360285 h 360699"/>
              <a:gd name="connsiteX5" fmla="*/ 228607 w 231120"/>
              <a:gd name="connsiteY5" fmla="*/ 204710 h 360699"/>
              <a:gd name="connsiteX6" fmla="*/ 200032 w 231120"/>
              <a:gd name="connsiteY6" fmla="*/ 239635 h 360699"/>
              <a:gd name="connsiteX7" fmla="*/ 146057 w 231120"/>
              <a:gd name="connsiteY7" fmla="*/ 106285 h 360699"/>
              <a:gd name="connsiteX8" fmla="*/ 7 w 231120"/>
              <a:gd name="connsiteY8" fmla="*/ 223760 h 360699"/>
              <a:gd name="connsiteX9" fmla="*/ 139707 w 231120"/>
              <a:gd name="connsiteY9" fmla="*/ 103110 h 360699"/>
              <a:gd name="connsiteX10" fmla="*/ 177807 w 231120"/>
              <a:gd name="connsiteY10" fmla="*/ 71360 h 360699"/>
              <a:gd name="connsiteX11" fmla="*/ 219082 w 231120"/>
              <a:gd name="connsiteY11" fmla="*/ 150735 h 360699"/>
              <a:gd name="connsiteX12" fmla="*/ 228607 w 231120"/>
              <a:gd name="connsiteY12" fmla="*/ 1510 h 36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120" h="360699">
                <a:moveTo>
                  <a:pt x="228607" y="1510"/>
                </a:moveTo>
                <a:cubicBezTo>
                  <a:pt x="224374" y="20031"/>
                  <a:pt x="201090" y="242810"/>
                  <a:pt x="193682" y="261860"/>
                </a:cubicBezTo>
                <a:cubicBezTo>
                  <a:pt x="186274" y="280910"/>
                  <a:pt x="185744" y="118456"/>
                  <a:pt x="184157" y="115810"/>
                </a:cubicBezTo>
                <a:cubicBezTo>
                  <a:pt x="182569" y="113164"/>
                  <a:pt x="192094" y="205239"/>
                  <a:pt x="184157" y="245985"/>
                </a:cubicBezTo>
                <a:cubicBezTo>
                  <a:pt x="176220" y="286731"/>
                  <a:pt x="129124" y="367164"/>
                  <a:pt x="136532" y="360285"/>
                </a:cubicBezTo>
                <a:cubicBezTo>
                  <a:pt x="143940" y="353406"/>
                  <a:pt x="218024" y="224818"/>
                  <a:pt x="228607" y="204710"/>
                </a:cubicBezTo>
                <a:cubicBezTo>
                  <a:pt x="239190" y="184602"/>
                  <a:pt x="213790" y="256039"/>
                  <a:pt x="200032" y="239635"/>
                </a:cubicBezTo>
                <a:cubicBezTo>
                  <a:pt x="186274" y="223231"/>
                  <a:pt x="179394" y="108931"/>
                  <a:pt x="146057" y="106285"/>
                </a:cubicBezTo>
                <a:cubicBezTo>
                  <a:pt x="112719" y="103639"/>
                  <a:pt x="1065" y="224289"/>
                  <a:pt x="7" y="223760"/>
                </a:cubicBezTo>
                <a:cubicBezTo>
                  <a:pt x="-1051" y="223231"/>
                  <a:pt x="110074" y="128510"/>
                  <a:pt x="139707" y="103110"/>
                </a:cubicBezTo>
                <a:cubicBezTo>
                  <a:pt x="169340" y="77710"/>
                  <a:pt x="164578" y="63423"/>
                  <a:pt x="177807" y="71360"/>
                </a:cubicBezTo>
                <a:cubicBezTo>
                  <a:pt x="191036" y="79297"/>
                  <a:pt x="211145" y="160789"/>
                  <a:pt x="219082" y="150735"/>
                </a:cubicBezTo>
                <a:cubicBezTo>
                  <a:pt x="227019" y="140681"/>
                  <a:pt x="232840" y="-17011"/>
                  <a:pt x="228607" y="1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CA5F298-879B-DC5B-15BE-A1D133D319D2}"/>
              </a:ext>
            </a:extLst>
          </p:cNvPr>
          <p:cNvSpPr/>
          <p:nvPr/>
        </p:nvSpPr>
        <p:spPr>
          <a:xfrm>
            <a:off x="6313162" y="5994279"/>
            <a:ext cx="306740" cy="441912"/>
          </a:xfrm>
          <a:custGeom>
            <a:avLst/>
            <a:gdLst>
              <a:gd name="connsiteX0" fmla="*/ 306713 w 306740"/>
              <a:gd name="connsiteY0" fmla="*/ 121 h 441912"/>
              <a:gd name="connsiteX1" fmla="*/ 20963 w 306740"/>
              <a:gd name="connsiteY1" fmla="*/ 222371 h 441912"/>
              <a:gd name="connsiteX2" fmla="*/ 182888 w 306740"/>
              <a:gd name="connsiteY2" fmla="*/ 123946 h 441912"/>
              <a:gd name="connsiteX3" fmla="*/ 186063 w 306740"/>
              <a:gd name="connsiteY3" fmla="*/ 177921 h 441912"/>
              <a:gd name="connsiteX4" fmla="*/ 201938 w 306740"/>
              <a:gd name="connsiteY4" fmla="*/ 155696 h 441912"/>
              <a:gd name="connsiteX5" fmla="*/ 236863 w 306740"/>
              <a:gd name="connsiteY5" fmla="*/ 441446 h 441912"/>
              <a:gd name="connsiteX6" fmla="*/ 205113 w 306740"/>
              <a:gd name="connsiteY6" fmla="*/ 225546 h 441912"/>
              <a:gd name="connsiteX7" fmla="*/ 84463 w 306740"/>
              <a:gd name="connsiteY7" fmla="*/ 336671 h 441912"/>
              <a:gd name="connsiteX8" fmla="*/ 173363 w 306740"/>
              <a:gd name="connsiteY8" fmla="*/ 231896 h 441912"/>
              <a:gd name="connsiteX9" fmla="*/ 109863 w 306740"/>
              <a:gd name="connsiteY9" fmla="*/ 139821 h 441912"/>
              <a:gd name="connsiteX10" fmla="*/ 182888 w 306740"/>
              <a:gd name="connsiteY10" fmla="*/ 203321 h 441912"/>
              <a:gd name="connsiteX11" fmla="*/ 179713 w 306740"/>
              <a:gd name="connsiteY11" fmla="*/ 146171 h 441912"/>
              <a:gd name="connsiteX12" fmla="*/ 1913 w 306740"/>
              <a:gd name="connsiteY12" fmla="*/ 190621 h 441912"/>
              <a:gd name="connsiteX13" fmla="*/ 306713 w 306740"/>
              <a:gd name="connsiteY13" fmla="*/ 121 h 4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6740" h="441912">
                <a:moveTo>
                  <a:pt x="306713" y="121"/>
                </a:moveTo>
                <a:cubicBezTo>
                  <a:pt x="309888" y="5413"/>
                  <a:pt x="41600" y="201734"/>
                  <a:pt x="20963" y="222371"/>
                </a:cubicBezTo>
                <a:cubicBezTo>
                  <a:pt x="326" y="243008"/>
                  <a:pt x="155371" y="131354"/>
                  <a:pt x="182888" y="123946"/>
                </a:cubicBezTo>
                <a:cubicBezTo>
                  <a:pt x="210405" y="116538"/>
                  <a:pt x="182888" y="172629"/>
                  <a:pt x="186063" y="177921"/>
                </a:cubicBezTo>
                <a:cubicBezTo>
                  <a:pt x="189238" y="183213"/>
                  <a:pt x="193471" y="111775"/>
                  <a:pt x="201938" y="155696"/>
                </a:cubicBezTo>
                <a:cubicBezTo>
                  <a:pt x="210405" y="199617"/>
                  <a:pt x="236334" y="429804"/>
                  <a:pt x="236863" y="441446"/>
                </a:cubicBezTo>
                <a:cubicBezTo>
                  <a:pt x="237392" y="453088"/>
                  <a:pt x="230513" y="243009"/>
                  <a:pt x="205113" y="225546"/>
                </a:cubicBezTo>
                <a:cubicBezTo>
                  <a:pt x="179713" y="208083"/>
                  <a:pt x="89754" y="335613"/>
                  <a:pt x="84463" y="336671"/>
                </a:cubicBezTo>
                <a:cubicBezTo>
                  <a:pt x="79172" y="337729"/>
                  <a:pt x="169130" y="264704"/>
                  <a:pt x="173363" y="231896"/>
                </a:cubicBezTo>
                <a:cubicBezTo>
                  <a:pt x="177596" y="199088"/>
                  <a:pt x="108276" y="144583"/>
                  <a:pt x="109863" y="139821"/>
                </a:cubicBezTo>
                <a:cubicBezTo>
                  <a:pt x="111450" y="135059"/>
                  <a:pt x="171246" y="202263"/>
                  <a:pt x="182888" y="203321"/>
                </a:cubicBezTo>
                <a:cubicBezTo>
                  <a:pt x="194530" y="204379"/>
                  <a:pt x="209875" y="148288"/>
                  <a:pt x="179713" y="146171"/>
                </a:cubicBezTo>
                <a:cubicBezTo>
                  <a:pt x="149551" y="144054"/>
                  <a:pt x="-19783" y="216550"/>
                  <a:pt x="1913" y="190621"/>
                </a:cubicBezTo>
                <a:cubicBezTo>
                  <a:pt x="23609" y="164692"/>
                  <a:pt x="303538" y="-5171"/>
                  <a:pt x="30671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4EC10A06-4C31-29AE-9806-6D15E7E66C28}"/>
              </a:ext>
            </a:extLst>
          </p:cNvPr>
          <p:cNvSpPr/>
          <p:nvPr/>
        </p:nvSpPr>
        <p:spPr>
          <a:xfrm>
            <a:off x="6249967" y="6107872"/>
            <a:ext cx="256251" cy="212306"/>
          </a:xfrm>
          <a:custGeom>
            <a:avLst/>
            <a:gdLst>
              <a:gd name="connsiteX0" fmla="*/ 255608 w 256251"/>
              <a:gd name="connsiteY0" fmla="*/ 828 h 212306"/>
              <a:gd name="connsiteX1" fmla="*/ 7958 w 256251"/>
              <a:gd name="connsiteY1" fmla="*/ 207203 h 212306"/>
              <a:gd name="connsiteX2" fmla="*/ 77808 w 256251"/>
              <a:gd name="connsiteY2" fmla="*/ 137353 h 212306"/>
              <a:gd name="connsiteX3" fmla="*/ 255608 w 256251"/>
              <a:gd name="connsiteY3" fmla="*/ 828 h 21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51" h="212306">
                <a:moveTo>
                  <a:pt x="255608" y="828"/>
                </a:moveTo>
                <a:cubicBezTo>
                  <a:pt x="243966" y="12470"/>
                  <a:pt x="37591" y="184449"/>
                  <a:pt x="7958" y="207203"/>
                </a:cubicBezTo>
                <a:cubicBezTo>
                  <a:pt x="-21675" y="229957"/>
                  <a:pt x="38120" y="171220"/>
                  <a:pt x="77808" y="137353"/>
                </a:cubicBezTo>
                <a:cubicBezTo>
                  <a:pt x="117495" y="103486"/>
                  <a:pt x="267250" y="-10814"/>
                  <a:pt x="255608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9C1B15AD-D899-864C-EE02-3984102542E2}"/>
              </a:ext>
            </a:extLst>
          </p:cNvPr>
          <p:cNvSpPr/>
          <p:nvPr/>
        </p:nvSpPr>
        <p:spPr>
          <a:xfrm>
            <a:off x="6602028" y="6161621"/>
            <a:ext cx="271902" cy="369431"/>
          </a:xfrm>
          <a:custGeom>
            <a:avLst/>
            <a:gdLst>
              <a:gd name="connsiteX0" fmla="*/ 201997 w 271902"/>
              <a:gd name="connsiteY0" fmla="*/ 7404 h 369431"/>
              <a:gd name="connsiteX1" fmla="*/ 135322 w 271902"/>
              <a:gd name="connsiteY1" fmla="*/ 96304 h 369431"/>
              <a:gd name="connsiteX2" fmla="*/ 90872 w 271902"/>
              <a:gd name="connsiteY2" fmla="*/ 229654 h 369431"/>
              <a:gd name="connsiteX3" fmla="*/ 74997 w 271902"/>
              <a:gd name="connsiteY3" fmla="*/ 302679 h 369431"/>
              <a:gd name="connsiteX4" fmla="*/ 113097 w 271902"/>
              <a:gd name="connsiteY4" fmla="*/ 169329 h 369431"/>
              <a:gd name="connsiteX5" fmla="*/ 252797 w 271902"/>
              <a:gd name="connsiteY5" fmla="*/ 115354 h 369431"/>
              <a:gd name="connsiteX6" fmla="*/ 224222 w 271902"/>
              <a:gd name="connsiteY6" fmla="*/ 201079 h 369431"/>
              <a:gd name="connsiteX7" fmla="*/ 271847 w 271902"/>
              <a:gd name="connsiteY7" fmla="*/ 369354 h 369431"/>
              <a:gd name="connsiteX8" fmla="*/ 233747 w 271902"/>
              <a:gd name="connsiteY8" fmla="*/ 178854 h 369431"/>
              <a:gd name="connsiteX9" fmla="*/ 230572 w 271902"/>
              <a:gd name="connsiteY9" fmla="*/ 74079 h 369431"/>
              <a:gd name="connsiteX10" fmla="*/ 87697 w 271902"/>
              <a:gd name="connsiteY10" fmla="*/ 172504 h 369431"/>
              <a:gd name="connsiteX11" fmla="*/ 1972 w 271902"/>
              <a:gd name="connsiteY11" fmla="*/ 293154 h 369431"/>
              <a:gd name="connsiteX12" fmla="*/ 201997 w 271902"/>
              <a:gd name="connsiteY12" fmla="*/ 7404 h 3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" h="369431">
                <a:moveTo>
                  <a:pt x="201997" y="7404"/>
                </a:moveTo>
                <a:cubicBezTo>
                  <a:pt x="224222" y="-25404"/>
                  <a:pt x="153843" y="59262"/>
                  <a:pt x="135322" y="96304"/>
                </a:cubicBezTo>
                <a:cubicBezTo>
                  <a:pt x="116801" y="133346"/>
                  <a:pt x="100926" y="195258"/>
                  <a:pt x="90872" y="229654"/>
                </a:cubicBezTo>
                <a:cubicBezTo>
                  <a:pt x="80818" y="264050"/>
                  <a:pt x="71293" y="312733"/>
                  <a:pt x="74997" y="302679"/>
                </a:cubicBezTo>
                <a:cubicBezTo>
                  <a:pt x="78701" y="292625"/>
                  <a:pt x="83464" y="200550"/>
                  <a:pt x="113097" y="169329"/>
                </a:cubicBezTo>
                <a:cubicBezTo>
                  <a:pt x="142730" y="138108"/>
                  <a:pt x="234276" y="110062"/>
                  <a:pt x="252797" y="115354"/>
                </a:cubicBezTo>
                <a:cubicBezTo>
                  <a:pt x="271318" y="120646"/>
                  <a:pt x="221047" y="158746"/>
                  <a:pt x="224222" y="201079"/>
                </a:cubicBezTo>
                <a:cubicBezTo>
                  <a:pt x="227397" y="243412"/>
                  <a:pt x="270260" y="373058"/>
                  <a:pt x="271847" y="369354"/>
                </a:cubicBezTo>
                <a:cubicBezTo>
                  <a:pt x="273434" y="365650"/>
                  <a:pt x="240626" y="228066"/>
                  <a:pt x="233747" y="178854"/>
                </a:cubicBezTo>
                <a:cubicBezTo>
                  <a:pt x="226868" y="129642"/>
                  <a:pt x="254914" y="75137"/>
                  <a:pt x="230572" y="74079"/>
                </a:cubicBezTo>
                <a:cubicBezTo>
                  <a:pt x="206230" y="73021"/>
                  <a:pt x="125797" y="135992"/>
                  <a:pt x="87697" y="172504"/>
                </a:cubicBezTo>
                <a:cubicBezTo>
                  <a:pt x="49597" y="209016"/>
                  <a:pt x="-11786" y="320142"/>
                  <a:pt x="1972" y="293154"/>
                </a:cubicBezTo>
                <a:cubicBezTo>
                  <a:pt x="15730" y="266167"/>
                  <a:pt x="179772" y="40212"/>
                  <a:pt x="201997" y="7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21829E3B-BE5A-3E5C-B4EE-1EB8EE197B7D}"/>
              </a:ext>
            </a:extLst>
          </p:cNvPr>
          <p:cNvSpPr/>
          <p:nvPr/>
        </p:nvSpPr>
        <p:spPr>
          <a:xfrm>
            <a:off x="5781222" y="5645127"/>
            <a:ext cx="191229" cy="343121"/>
          </a:xfrm>
          <a:custGeom>
            <a:avLst/>
            <a:gdLst>
              <a:gd name="connsiteX0" fmla="*/ 9978 w 191229"/>
              <a:gd name="connsiteY0" fmla="*/ 23 h 343121"/>
              <a:gd name="connsiteX1" fmla="*/ 57603 w 191229"/>
              <a:gd name="connsiteY1" fmla="*/ 247673 h 343121"/>
              <a:gd name="connsiteX2" fmla="*/ 60778 w 191229"/>
              <a:gd name="connsiteY2" fmla="*/ 190523 h 343121"/>
              <a:gd name="connsiteX3" fmla="*/ 190953 w 191229"/>
              <a:gd name="connsiteY3" fmla="*/ 260373 h 343121"/>
              <a:gd name="connsiteX4" fmla="*/ 92528 w 191229"/>
              <a:gd name="connsiteY4" fmla="*/ 187348 h 343121"/>
              <a:gd name="connsiteX5" fmla="*/ 453 w 191229"/>
              <a:gd name="connsiteY5" fmla="*/ 342923 h 343121"/>
              <a:gd name="connsiteX6" fmla="*/ 60778 w 191229"/>
              <a:gd name="connsiteY6" fmla="*/ 149248 h 343121"/>
              <a:gd name="connsiteX7" fmla="*/ 140153 w 191229"/>
              <a:gd name="connsiteY7" fmla="*/ 174648 h 343121"/>
              <a:gd name="connsiteX8" fmla="*/ 19503 w 191229"/>
              <a:gd name="connsiteY8" fmla="*/ 152423 h 343121"/>
              <a:gd name="connsiteX9" fmla="*/ 22678 w 191229"/>
              <a:gd name="connsiteY9" fmla="*/ 263548 h 343121"/>
              <a:gd name="connsiteX10" fmla="*/ 9978 w 191229"/>
              <a:gd name="connsiteY10" fmla="*/ 23 h 34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229" h="343121">
                <a:moveTo>
                  <a:pt x="9978" y="23"/>
                </a:moveTo>
                <a:cubicBezTo>
                  <a:pt x="15799" y="-2623"/>
                  <a:pt x="49136" y="215923"/>
                  <a:pt x="57603" y="247673"/>
                </a:cubicBezTo>
                <a:cubicBezTo>
                  <a:pt x="66070" y="279423"/>
                  <a:pt x="38553" y="188406"/>
                  <a:pt x="60778" y="190523"/>
                </a:cubicBezTo>
                <a:cubicBezTo>
                  <a:pt x="83003" y="192640"/>
                  <a:pt x="185661" y="260902"/>
                  <a:pt x="190953" y="260373"/>
                </a:cubicBezTo>
                <a:cubicBezTo>
                  <a:pt x="196245" y="259844"/>
                  <a:pt x="124278" y="173590"/>
                  <a:pt x="92528" y="187348"/>
                </a:cubicBezTo>
                <a:cubicBezTo>
                  <a:pt x="60778" y="201106"/>
                  <a:pt x="5745" y="349273"/>
                  <a:pt x="453" y="342923"/>
                </a:cubicBezTo>
                <a:cubicBezTo>
                  <a:pt x="-4839" y="336573"/>
                  <a:pt x="37495" y="177294"/>
                  <a:pt x="60778" y="149248"/>
                </a:cubicBezTo>
                <a:cubicBezTo>
                  <a:pt x="84061" y="121202"/>
                  <a:pt x="147032" y="174119"/>
                  <a:pt x="140153" y="174648"/>
                </a:cubicBezTo>
                <a:cubicBezTo>
                  <a:pt x="133274" y="175177"/>
                  <a:pt x="39082" y="137606"/>
                  <a:pt x="19503" y="152423"/>
                </a:cubicBezTo>
                <a:cubicBezTo>
                  <a:pt x="-76" y="167240"/>
                  <a:pt x="22149" y="283127"/>
                  <a:pt x="22678" y="263548"/>
                </a:cubicBezTo>
                <a:cubicBezTo>
                  <a:pt x="23207" y="243969"/>
                  <a:pt x="4157" y="2669"/>
                  <a:pt x="997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B366D08C-5136-EC19-59FF-D38E4AE269FB}"/>
              </a:ext>
            </a:extLst>
          </p:cNvPr>
          <p:cNvSpPr/>
          <p:nvPr/>
        </p:nvSpPr>
        <p:spPr>
          <a:xfrm>
            <a:off x="6494561" y="6018528"/>
            <a:ext cx="220023" cy="138626"/>
          </a:xfrm>
          <a:custGeom>
            <a:avLst/>
            <a:gdLst>
              <a:gd name="connsiteX0" fmla="*/ 39589 w 220023"/>
              <a:gd name="connsiteY0" fmla="*/ 7622 h 138626"/>
              <a:gd name="connsiteX1" fmla="*/ 115789 w 220023"/>
              <a:gd name="connsiteY1" fmla="*/ 58422 h 138626"/>
              <a:gd name="connsiteX2" fmla="*/ 1489 w 220023"/>
              <a:gd name="connsiteY2" fmla="*/ 137797 h 138626"/>
              <a:gd name="connsiteX3" fmla="*/ 214214 w 220023"/>
              <a:gd name="connsiteY3" fmla="*/ 4447 h 138626"/>
              <a:gd name="connsiteX4" fmla="*/ 150714 w 220023"/>
              <a:gd name="connsiteY4" fmla="*/ 29847 h 138626"/>
              <a:gd name="connsiteX5" fmla="*/ 39589 w 220023"/>
              <a:gd name="connsiteY5" fmla="*/ 7622 h 1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023" h="138626">
                <a:moveTo>
                  <a:pt x="39589" y="7622"/>
                </a:moveTo>
                <a:cubicBezTo>
                  <a:pt x="33768" y="12384"/>
                  <a:pt x="122139" y="36726"/>
                  <a:pt x="115789" y="58422"/>
                </a:cubicBezTo>
                <a:cubicBezTo>
                  <a:pt x="109439" y="80118"/>
                  <a:pt x="-14915" y="146793"/>
                  <a:pt x="1489" y="137797"/>
                </a:cubicBezTo>
                <a:cubicBezTo>
                  <a:pt x="17893" y="128801"/>
                  <a:pt x="189343" y="22439"/>
                  <a:pt x="214214" y="4447"/>
                </a:cubicBezTo>
                <a:cubicBezTo>
                  <a:pt x="239085" y="-13545"/>
                  <a:pt x="177701" y="28789"/>
                  <a:pt x="150714" y="29847"/>
                </a:cubicBezTo>
                <a:cubicBezTo>
                  <a:pt x="123727" y="30905"/>
                  <a:pt x="45410" y="2860"/>
                  <a:pt x="39589" y="7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B2619381-F7AA-93C4-8D84-4C70283B70FC}"/>
              </a:ext>
            </a:extLst>
          </p:cNvPr>
          <p:cNvSpPr/>
          <p:nvPr/>
        </p:nvSpPr>
        <p:spPr>
          <a:xfrm>
            <a:off x="6085613" y="4482723"/>
            <a:ext cx="111610" cy="259009"/>
          </a:xfrm>
          <a:custGeom>
            <a:avLst/>
            <a:gdLst>
              <a:gd name="connsiteX0" fmla="*/ 105637 w 111610"/>
              <a:gd name="connsiteY0" fmla="*/ 377 h 259009"/>
              <a:gd name="connsiteX1" fmla="*/ 108812 w 111610"/>
              <a:gd name="connsiteY1" fmla="*/ 86102 h 259009"/>
              <a:gd name="connsiteX2" fmla="*/ 61187 w 111610"/>
              <a:gd name="connsiteY2" fmla="*/ 171827 h 259009"/>
              <a:gd name="connsiteX3" fmla="*/ 64362 w 111610"/>
              <a:gd name="connsiteY3" fmla="*/ 140077 h 259009"/>
              <a:gd name="connsiteX4" fmla="*/ 862 w 111610"/>
              <a:gd name="connsiteY4" fmla="*/ 257552 h 259009"/>
              <a:gd name="connsiteX5" fmla="*/ 32612 w 111610"/>
              <a:gd name="connsiteY5" fmla="*/ 200402 h 259009"/>
              <a:gd name="connsiteX6" fmla="*/ 102462 w 111610"/>
              <a:gd name="connsiteY6" fmla="*/ 121027 h 259009"/>
              <a:gd name="connsiteX7" fmla="*/ 105637 w 111610"/>
              <a:gd name="connsiteY7" fmla="*/ 377 h 25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10" h="259009">
                <a:moveTo>
                  <a:pt x="105637" y="377"/>
                </a:moveTo>
                <a:cubicBezTo>
                  <a:pt x="106695" y="-5444"/>
                  <a:pt x="116220" y="57527"/>
                  <a:pt x="108812" y="86102"/>
                </a:cubicBezTo>
                <a:cubicBezTo>
                  <a:pt x="101404" y="114677"/>
                  <a:pt x="68595" y="162831"/>
                  <a:pt x="61187" y="171827"/>
                </a:cubicBezTo>
                <a:cubicBezTo>
                  <a:pt x="53779" y="180823"/>
                  <a:pt x="74416" y="125790"/>
                  <a:pt x="64362" y="140077"/>
                </a:cubicBezTo>
                <a:cubicBezTo>
                  <a:pt x="54308" y="154364"/>
                  <a:pt x="6154" y="247498"/>
                  <a:pt x="862" y="257552"/>
                </a:cubicBezTo>
                <a:cubicBezTo>
                  <a:pt x="-4430" y="267606"/>
                  <a:pt x="15679" y="223156"/>
                  <a:pt x="32612" y="200402"/>
                </a:cubicBezTo>
                <a:cubicBezTo>
                  <a:pt x="49545" y="177648"/>
                  <a:pt x="89233" y="150660"/>
                  <a:pt x="102462" y="121027"/>
                </a:cubicBezTo>
                <a:cubicBezTo>
                  <a:pt x="115691" y="91394"/>
                  <a:pt x="104579" y="6198"/>
                  <a:pt x="105637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4BFAC7D9-B957-CD0E-7771-573DFF1895E4}"/>
              </a:ext>
            </a:extLst>
          </p:cNvPr>
          <p:cNvSpPr/>
          <p:nvPr/>
        </p:nvSpPr>
        <p:spPr>
          <a:xfrm>
            <a:off x="6238853" y="4479838"/>
            <a:ext cx="32144" cy="201199"/>
          </a:xfrm>
          <a:custGeom>
            <a:avLst/>
            <a:gdLst>
              <a:gd name="connsiteX0" fmla="*/ 22 w 32144"/>
              <a:gd name="connsiteY0" fmla="*/ 87 h 201199"/>
              <a:gd name="connsiteX1" fmla="*/ 9547 w 32144"/>
              <a:gd name="connsiteY1" fmla="*/ 114387 h 201199"/>
              <a:gd name="connsiteX2" fmla="*/ 6372 w 32144"/>
              <a:gd name="connsiteY2" fmla="*/ 200112 h 201199"/>
              <a:gd name="connsiteX3" fmla="*/ 22247 w 32144"/>
              <a:gd name="connsiteY3" fmla="*/ 158837 h 201199"/>
              <a:gd name="connsiteX4" fmla="*/ 31772 w 32144"/>
              <a:gd name="connsiteY4" fmla="*/ 101687 h 201199"/>
              <a:gd name="connsiteX5" fmla="*/ 9547 w 32144"/>
              <a:gd name="connsiteY5" fmla="*/ 171537 h 201199"/>
              <a:gd name="connsiteX6" fmla="*/ 12722 w 32144"/>
              <a:gd name="connsiteY6" fmla="*/ 133437 h 201199"/>
              <a:gd name="connsiteX7" fmla="*/ 22 w 32144"/>
              <a:gd name="connsiteY7" fmla="*/ 87 h 20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44" h="201199">
                <a:moveTo>
                  <a:pt x="22" y="87"/>
                </a:moveTo>
                <a:cubicBezTo>
                  <a:pt x="-507" y="-3088"/>
                  <a:pt x="8489" y="81050"/>
                  <a:pt x="9547" y="114387"/>
                </a:cubicBezTo>
                <a:cubicBezTo>
                  <a:pt x="10605" y="147724"/>
                  <a:pt x="4255" y="192704"/>
                  <a:pt x="6372" y="200112"/>
                </a:cubicBezTo>
                <a:cubicBezTo>
                  <a:pt x="8489" y="207520"/>
                  <a:pt x="18014" y="175241"/>
                  <a:pt x="22247" y="158837"/>
                </a:cubicBezTo>
                <a:cubicBezTo>
                  <a:pt x="26480" y="142433"/>
                  <a:pt x="33889" y="99570"/>
                  <a:pt x="31772" y="101687"/>
                </a:cubicBezTo>
                <a:cubicBezTo>
                  <a:pt x="29655" y="103804"/>
                  <a:pt x="12722" y="166245"/>
                  <a:pt x="9547" y="171537"/>
                </a:cubicBezTo>
                <a:cubicBezTo>
                  <a:pt x="6372" y="176829"/>
                  <a:pt x="13251" y="159895"/>
                  <a:pt x="12722" y="133437"/>
                </a:cubicBezTo>
                <a:cubicBezTo>
                  <a:pt x="12193" y="106979"/>
                  <a:pt x="551" y="3262"/>
                  <a:pt x="22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87C29C1B-3F7D-A4A1-7456-AAF4D1DEB867}"/>
              </a:ext>
            </a:extLst>
          </p:cNvPr>
          <p:cNvSpPr/>
          <p:nvPr/>
        </p:nvSpPr>
        <p:spPr>
          <a:xfrm>
            <a:off x="6092384" y="4962521"/>
            <a:ext cx="51330" cy="101612"/>
          </a:xfrm>
          <a:custGeom>
            <a:avLst/>
            <a:gdLst>
              <a:gd name="connsiteX0" fmla="*/ 25841 w 51330"/>
              <a:gd name="connsiteY0" fmla="*/ 4 h 101612"/>
              <a:gd name="connsiteX1" fmla="*/ 13141 w 51330"/>
              <a:gd name="connsiteY1" fmla="*/ 60329 h 101612"/>
              <a:gd name="connsiteX2" fmla="*/ 51241 w 51330"/>
              <a:gd name="connsiteY2" fmla="*/ 101604 h 101612"/>
              <a:gd name="connsiteX3" fmla="*/ 441 w 51330"/>
              <a:gd name="connsiteY3" fmla="*/ 57154 h 101612"/>
              <a:gd name="connsiteX4" fmla="*/ 25841 w 51330"/>
              <a:gd name="connsiteY4" fmla="*/ 4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30" h="101612">
                <a:moveTo>
                  <a:pt x="25841" y="4"/>
                </a:moveTo>
                <a:cubicBezTo>
                  <a:pt x="27958" y="533"/>
                  <a:pt x="8908" y="43396"/>
                  <a:pt x="13141" y="60329"/>
                </a:cubicBezTo>
                <a:cubicBezTo>
                  <a:pt x="17374" y="77262"/>
                  <a:pt x="53358" y="102133"/>
                  <a:pt x="51241" y="101604"/>
                </a:cubicBezTo>
                <a:cubicBezTo>
                  <a:pt x="49124" y="101075"/>
                  <a:pt x="4674" y="71441"/>
                  <a:pt x="441" y="57154"/>
                </a:cubicBezTo>
                <a:cubicBezTo>
                  <a:pt x="-3792" y="42867"/>
                  <a:pt x="23724" y="-525"/>
                  <a:pt x="258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C97C764E-7C66-AD40-4AE6-C685BA90CB27}"/>
              </a:ext>
            </a:extLst>
          </p:cNvPr>
          <p:cNvSpPr/>
          <p:nvPr/>
        </p:nvSpPr>
        <p:spPr>
          <a:xfrm>
            <a:off x="5889573" y="4651375"/>
            <a:ext cx="53049" cy="69850"/>
          </a:xfrm>
          <a:custGeom>
            <a:avLst/>
            <a:gdLst>
              <a:gd name="connsiteX0" fmla="*/ 52 w 53049"/>
              <a:gd name="connsiteY0" fmla="*/ 0 h 69850"/>
              <a:gd name="connsiteX1" fmla="*/ 41327 w 53049"/>
              <a:gd name="connsiteY1" fmla="*/ 47625 h 69850"/>
              <a:gd name="connsiteX2" fmla="*/ 47677 w 53049"/>
              <a:gd name="connsiteY2" fmla="*/ 69850 h 69850"/>
              <a:gd name="connsiteX3" fmla="*/ 50852 w 53049"/>
              <a:gd name="connsiteY3" fmla="*/ 47625 h 69850"/>
              <a:gd name="connsiteX4" fmla="*/ 52 w 53049"/>
              <a:gd name="connsiteY4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9" h="69850">
                <a:moveTo>
                  <a:pt x="52" y="0"/>
                </a:moveTo>
                <a:cubicBezTo>
                  <a:pt x="-1535" y="0"/>
                  <a:pt x="33390" y="35983"/>
                  <a:pt x="41327" y="47625"/>
                </a:cubicBezTo>
                <a:cubicBezTo>
                  <a:pt x="49265" y="59267"/>
                  <a:pt x="46090" y="69850"/>
                  <a:pt x="47677" y="69850"/>
                </a:cubicBezTo>
                <a:cubicBezTo>
                  <a:pt x="49264" y="69850"/>
                  <a:pt x="56673" y="56621"/>
                  <a:pt x="50852" y="47625"/>
                </a:cubicBezTo>
                <a:cubicBezTo>
                  <a:pt x="45031" y="38629"/>
                  <a:pt x="1639" y="0"/>
                  <a:pt x="5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2C0A1785-8E87-1CAF-B5C0-3A1259E4D89B}"/>
              </a:ext>
            </a:extLst>
          </p:cNvPr>
          <p:cNvSpPr/>
          <p:nvPr/>
        </p:nvSpPr>
        <p:spPr>
          <a:xfrm>
            <a:off x="5841947" y="4968410"/>
            <a:ext cx="135201" cy="277518"/>
          </a:xfrm>
          <a:custGeom>
            <a:avLst/>
            <a:gdLst>
              <a:gd name="connsiteX0" fmla="*/ 53 w 135201"/>
              <a:gd name="connsiteY0" fmla="*/ 465 h 277518"/>
              <a:gd name="connsiteX1" fmla="*/ 127053 w 135201"/>
              <a:gd name="connsiteY1" fmla="*/ 267165 h 277518"/>
              <a:gd name="connsiteX2" fmla="*/ 111178 w 135201"/>
              <a:gd name="connsiteY2" fmla="*/ 203665 h 277518"/>
              <a:gd name="connsiteX3" fmla="*/ 53 w 135201"/>
              <a:gd name="connsiteY3" fmla="*/ 465 h 27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01" h="277518">
                <a:moveTo>
                  <a:pt x="53" y="465"/>
                </a:moveTo>
                <a:cubicBezTo>
                  <a:pt x="2699" y="11048"/>
                  <a:pt x="108532" y="233298"/>
                  <a:pt x="127053" y="267165"/>
                </a:cubicBezTo>
                <a:cubicBezTo>
                  <a:pt x="145574" y="301032"/>
                  <a:pt x="129170" y="244411"/>
                  <a:pt x="111178" y="203665"/>
                </a:cubicBezTo>
                <a:cubicBezTo>
                  <a:pt x="93186" y="162919"/>
                  <a:pt x="-2593" y="-10118"/>
                  <a:pt x="53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4F3CFD87-CC6D-41EC-010F-936096CA1A99}"/>
              </a:ext>
            </a:extLst>
          </p:cNvPr>
          <p:cNvSpPr/>
          <p:nvPr/>
        </p:nvSpPr>
        <p:spPr>
          <a:xfrm>
            <a:off x="6061075" y="5003724"/>
            <a:ext cx="27539" cy="96741"/>
          </a:xfrm>
          <a:custGeom>
            <a:avLst/>
            <a:gdLst>
              <a:gd name="connsiteX0" fmla="*/ 0 w 27539"/>
              <a:gd name="connsiteY0" fmla="*/ 76 h 96741"/>
              <a:gd name="connsiteX1" fmla="*/ 25400 w 27539"/>
              <a:gd name="connsiteY1" fmla="*/ 92151 h 96741"/>
              <a:gd name="connsiteX2" fmla="*/ 25400 w 27539"/>
              <a:gd name="connsiteY2" fmla="*/ 76276 h 96741"/>
              <a:gd name="connsiteX3" fmla="*/ 0 w 27539"/>
              <a:gd name="connsiteY3" fmla="*/ 76 h 9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9" h="96741">
                <a:moveTo>
                  <a:pt x="0" y="76"/>
                </a:moveTo>
                <a:cubicBezTo>
                  <a:pt x="0" y="2722"/>
                  <a:pt x="25400" y="92151"/>
                  <a:pt x="25400" y="92151"/>
                </a:cubicBezTo>
                <a:cubicBezTo>
                  <a:pt x="29633" y="104851"/>
                  <a:pt x="26458" y="88447"/>
                  <a:pt x="25400" y="76276"/>
                </a:cubicBezTo>
                <a:cubicBezTo>
                  <a:pt x="24342" y="64105"/>
                  <a:pt x="0" y="-2570"/>
                  <a:pt x="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D9F08C28-ED02-3442-456A-BD9E8D073788}"/>
              </a:ext>
            </a:extLst>
          </p:cNvPr>
          <p:cNvSpPr/>
          <p:nvPr/>
        </p:nvSpPr>
        <p:spPr>
          <a:xfrm>
            <a:off x="5876328" y="4764433"/>
            <a:ext cx="150203" cy="241805"/>
          </a:xfrm>
          <a:custGeom>
            <a:avLst/>
            <a:gdLst>
              <a:gd name="connsiteX0" fmla="*/ 597 w 150203"/>
              <a:gd name="connsiteY0" fmla="*/ 1242 h 241805"/>
              <a:gd name="connsiteX1" fmla="*/ 127597 w 150203"/>
              <a:gd name="connsiteY1" fmla="*/ 233017 h 241805"/>
              <a:gd name="connsiteX2" fmla="*/ 118072 w 150203"/>
              <a:gd name="connsiteY2" fmla="*/ 188567 h 241805"/>
              <a:gd name="connsiteX3" fmla="*/ 149822 w 150203"/>
              <a:gd name="connsiteY3" fmla="*/ 144117 h 241805"/>
              <a:gd name="connsiteX4" fmla="*/ 92672 w 150203"/>
              <a:gd name="connsiteY4" fmla="*/ 169517 h 241805"/>
              <a:gd name="connsiteX5" fmla="*/ 92672 w 150203"/>
              <a:gd name="connsiteY5" fmla="*/ 90142 h 241805"/>
              <a:gd name="connsiteX6" fmla="*/ 79972 w 150203"/>
              <a:gd name="connsiteY6" fmla="*/ 137767 h 241805"/>
              <a:gd name="connsiteX7" fmla="*/ 597 w 150203"/>
              <a:gd name="connsiteY7" fmla="*/ 1242 h 24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03" h="241805">
                <a:moveTo>
                  <a:pt x="597" y="1242"/>
                </a:moveTo>
                <a:cubicBezTo>
                  <a:pt x="8534" y="17117"/>
                  <a:pt x="108018" y="201796"/>
                  <a:pt x="127597" y="233017"/>
                </a:cubicBezTo>
                <a:cubicBezTo>
                  <a:pt x="147176" y="264238"/>
                  <a:pt x="114368" y="203384"/>
                  <a:pt x="118072" y="188567"/>
                </a:cubicBezTo>
                <a:cubicBezTo>
                  <a:pt x="121776" y="173750"/>
                  <a:pt x="154055" y="147292"/>
                  <a:pt x="149822" y="144117"/>
                </a:cubicBezTo>
                <a:cubicBezTo>
                  <a:pt x="145589" y="140942"/>
                  <a:pt x="102197" y="178513"/>
                  <a:pt x="92672" y="169517"/>
                </a:cubicBezTo>
                <a:cubicBezTo>
                  <a:pt x="83147" y="160521"/>
                  <a:pt x="94789" y="95434"/>
                  <a:pt x="92672" y="90142"/>
                </a:cubicBezTo>
                <a:cubicBezTo>
                  <a:pt x="90555" y="84850"/>
                  <a:pt x="93730" y="148880"/>
                  <a:pt x="79972" y="137767"/>
                </a:cubicBezTo>
                <a:cubicBezTo>
                  <a:pt x="66214" y="126654"/>
                  <a:pt x="-7340" y="-14633"/>
                  <a:pt x="597" y="1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344A5C2B-2BE7-94EA-32EC-3BFF2022BA48}"/>
              </a:ext>
            </a:extLst>
          </p:cNvPr>
          <p:cNvSpPr/>
          <p:nvPr/>
        </p:nvSpPr>
        <p:spPr>
          <a:xfrm>
            <a:off x="5997244" y="5102558"/>
            <a:ext cx="70478" cy="237556"/>
          </a:xfrm>
          <a:custGeom>
            <a:avLst/>
            <a:gdLst>
              <a:gd name="connsiteX0" fmla="*/ 57481 w 70478"/>
              <a:gd name="connsiteY0" fmla="*/ 2842 h 237556"/>
              <a:gd name="connsiteX1" fmla="*/ 60656 w 70478"/>
              <a:gd name="connsiteY1" fmla="*/ 231442 h 237556"/>
              <a:gd name="connsiteX2" fmla="*/ 67006 w 70478"/>
              <a:gd name="connsiteY2" fmla="*/ 161592 h 237556"/>
              <a:gd name="connsiteX3" fmla="*/ 331 w 70478"/>
              <a:gd name="connsiteY3" fmla="*/ 50467 h 237556"/>
              <a:gd name="connsiteX4" fmla="*/ 41606 w 70478"/>
              <a:gd name="connsiteY4" fmla="*/ 98092 h 237556"/>
              <a:gd name="connsiteX5" fmla="*/ 57481 w 70478"/>
              <a:gd name="connsiteY5" fmla="*/ 2842 h 23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78" h="237556">
                <a:moveTo>
                  <a:pt x="57481" y="2842"/>
                </a:moveTo>
                <a:cubicBezTo>
                  <a:pt x="60656" y="25067"/>
                  <a:pt x="59069" y="204984"/>
                  <a:pt x="60656" y="231442"/>
                </a:cubicBezTo>
                <a:cubicBezTo>
                  <a:pt x="62244" y="257900"/>
                  <a:pt x="77060" y="191754"/>
                  <a:pt x="67006" y="161592"/>
                </a:cubicBezTo>
                <a:cubicBezTo>
                  <a:pt x="56952" y="131430"/>
                  <a:pt x="4564" y="61050"/>
                  <a:pt x="331" y="50467"/>
                </a:cubicBezTo>
                <a:cubicBezTo>
                  <a:pt x="-3902" y="39884"/>
                  <a:pt x="33669" y="100209"/>
                  <a:pt x="41606" y="98092"/>
                </a:cubicBezTo>
                <a:cubicBezTo>
                  <a:pt x="49543" y="95975"/>
                  <a:pt x="54306" y="-19383"/>
                  <a:pt x="57481" y="2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ECB9A663-E7AD-618B-D430-3035805DE663}"/>
              </a:ext>
            </a:extLst>
          </p:cNvPr>
          <p:cNvSpPr/>
          <p:nvPr/>
        </p:nvSpPr>
        <p:spPr>
          <a:xfrm>
            <a:off x="7296047" y="4651262"/>
            <a:ext cx="12865" cy="130732"/>
          </a:xfrm>
          <a:custGeom>
            <a:avLst/>
            <a:gdLst>
              <a:gd name="connsiteX0" fmla="*/ 103 w 12865"/>
              <a:gd name="connsiteY0" fmla="*/ 113 h 130732"/>
              <a:gd name="connsiteX1" fmla="*/ 6453 w 12865"/>
              <a:gd name="connsiteY1" fmla="*/ 82663 h 130732"/>
              <a:gd name="connsiteX2" fmla="*/ 103 w 12865"/>
              <a:gd name="connsiteY2" fmla="*/ 130288 h 130732"/>
              <a:gd name="connsiteX3" fmla="*/ 12803 w 12865"/>
              <a:gd name="connsiteY3" fmla="*/ 101713 h 130732"/>
              <a:gd name="connsiteX4" fmla="*/ 103 w 12865"/>
              <a:gd name="connsiteY4" fmla="*/ 113 h 13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5" h="130732">
                <a:moveTo>
                  <a:pt x="103" y="113"/>
                </a:moveTo>
                <a:cubicBezTo>
                  <a:pt x="-955" y="-3062"/>
                  <a:pt x="6453" y="60967"/>
                  <a:pt x="6453" y="82663"/>
                </a:cubicBezTo>
                <a:cubicBezTo>
                  <a:pt x="6453" y="104359"/>
                  <a:pt x="-955" y="127113"/>
                  <a:pt x="103" y="130288"/>
                </a:cubicBezTo>
                <a:cubicBezTo>
                  <a:pt x="1161" y="133463"/>
                  <a:pt x="11745" y="119175"/>
                  <a:pt x="12803" y="101713"/>
                </a:cubicBezTo>
                <a:cubicBezTo>
                  <a:pt x="13861" y="84251"/>
                  <a:pt x="1161" y="3288"/>
                  <a:pt x="10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0C2C4286-4211-CBC4-1195-1414404D618B}"/>
              </a:ext>
            </a:extLst>
          </p:cNvPr>
          <p:cNvSpPr/>
          <p:nvPr/>
        </p:nvSpPr>
        <p:spPr>
          <a:xfrm>
            <a:off x="7146914" y="4190958"/>
            <a:ext cx="19119" cy="155757"/>
          </a:xfrm>
          <a:custGeom>
            <a:avLst/>
            <a:gdLst>
              <a:gd name="connsiteX0" fmla="*/ 19061 w 19119"/>
              <a:gd name="connsiteY0" fmla="*/ 42 h 155757"/>
              <a:gd name="connsiteX1" fmla="*/ 6361 w 19119"/>
              <a:gd name="connsiteY1" fmla="*/ 101642 h 155757"/>
              <a:gd name="connsiteX2" fmla="*/ 19061 w 19119"/>
              <a:gd name="connsiteY2" fmla="*/ 155617 h 155757"/>
              <a:gd name="connsiteX3" fmla="*/ 11 w 19119"/>
              <a:gd name="connsiteY3" fmla="*/ 114342 h 155757"/>
              <a:gd name="connsiteX4" fmla="*/ 19061 w 19119"/>
              <a:gd name="connsiteY4" fmla="*/ 42 h 15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" h="155757">
                <a:moveTo>
                  <a:pt x="19061" y="42"/>
                </a:moveTo>
                <a:cubicBezTo>
                  <a:pt x="20119" y="-2075"/>
                  <a:pt x="6361" y="75713"/>
                  <a:pt x="6361" y="101642"/>
                </a:cubicBezTo>
                <a:cubicBezTo>
                  <a:pt x="6361" y="127571"/>
                  <a:pt x="20119" y="153500"/>
                  <a:pt x="19061" y="155617"/>
                </a:cubicBezTo>
                <a:cubicBezTo>
                  <a:pt x="18003" y="157734"/>
                  <a:pt x="540" y="135509"/>
                  <a:pt x="11" y="114342"/>
                </a:cubicBezTo>
                <a:cubicBezTo>
                  <a:pt x="-518" y="93175"/>
                  <a:pt x="18003" y="2159"/>
                  <a:pt x="1906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16C30C03-A3BA-5EF6-36D5-8C13C980661F}"/>
              </a:ext>
            </a:extLst>
          </p:cNvPr>
          <p:cNvSpPr/>
          <p:nvPr/>
        </p:nvSpPr>
        <p:spPr>
          <a:xfrm>
            <a:off x="7131246" y="4530622"/>
            <a:ext cx="25204" cy="106614"/>
          </a:xfrm>
          <a:custGeom>
            <a:avLst/>
            <a:gdLst>
              <a:gd name="connsiteX0" fmla="*/ 25204 w 25204"/>
              <a:gd name="connsiteY0" fmla="*/ 103 h 106614"/>
              <a:gd name="connsiteX1" fmla="*/ 2979 w 25204"/>
              <a:gd name="connsiteY1" fmla="*/ 101703 h 106614"/>
              <a:gd name="connsiteX2" fmla="*/ 2979 w 25204"/>
              <a:gd name="connsiteY2" fmla="*/ 82653 h 106614"/>
              <a:gd name="connsiteX3" fmla="*/ 25204 w 25204"/>
              <a:gd name="connsiteY3" fmla="*/ 103 h 10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4" h="106614">
                <a:moveTo>
                  <a:pt x="25204" y="103"/>
                </a:moveTo>
                <a:cubicBezTo>
                  <a:pt x="25204" y="3278"/>
                  <a:pt x="2979" y="101703"/>
                  <a:pt x="2979" y="101703"/>
                </a:cubicBezTo>
                <a:cubicBezTo>
                  <a:pt x="-725" y="115461"/>
                  <a:pt x="-1254" y="97470"/>
                  <a:pt x="2979" y="82653"/>
                </a:cubicBezTo>
                <a:cubicBezTo>
                  <a:pt x="7212" y="67836"/>
                  <a:pt x="25204" y="-3072"/>
                  <a:pt x="25204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7B542689-FF42-06CF-AF2A-842BA56152AF}"/>
              </a:ext>
            </a:extLst>
          </p:cNvPr>
          <p:cNvSpPr/>
          <p:nvPr/>
        </p:nvSpPr>
        <p:spPr>
          <a:xfrm>
            <a:off x="7195256" y="4428902"/>
            <a:ext cx="37401" cy="75313"/>
          </a:xfrm>
          <a:custGeom>
            <a:avLst/>
            <a:gdLst>
              <a:gd name="connsiteX0" fmla="*/ 37394 w 37401"/>
              <a:gd name="connsiteY0" fmla="*/ 223 h 75313"/>
              <a:gd name="connsiteX1" fmla="*/ 2469 w 37401"/>
              <a:gd name="connsiteY1" fmla="*/ 73248 h 75313"/>
              <a:gd name="connsiteX2" fmla="*/ 5644 w 37401"/>
              <a:gd name="connsiteY2" fmla="*/ 51023 h 75313"/>
              <a:gd name="connsiteX3" fmla="*/ 37394 w 37401"/>
              <a:gd name="connsiteY3" fmla="*/ 223 h 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1" h="75313">
                <a:moveTo>
                  <a:pt x="37394" y="223"/>
                </a:moveTo>
                <a:cubicBezTo>
                  <a:pt x="36865" y="3927"/>
                  <a:pt x="2469" y="73248"/>
                  <a:pt x="2469" y="73248"/>
                </a:cubicBezTo>
                <a:cubicBezTo>
                  <a:pt x="-2823" y="81715"/>
                  <a:pt x="1411" y="62136"/>
                  <a:pt x="5644" y="51023"/>
                </a:cubicBezTo>
                <a:cubicBezTo>
                  <a:pt x="9877" y="39911"/>
                  <a:pt x="37923" y="-3481"/>
                  <a:pt x="37394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5CF0B9BD-344B-1507-38CB-0D8DFEAAC3A7}"/>
              </a:ext>
            </a:extLst>
          </p:cNvPr>
          <p:cNvSpPr/>
          <p:nvPr/>
        </p:nvSpPr>
        <p:spPr>
          <a:xfrm>
            <a:off x="7000745" y="4117726"/>
            <a:ext cx="89335" cy="140659"/>
          </a:xfrm>
          <a:custGeom>
            <a:avLst/>
            <a:gdLst>
              <a:gd name="connsiteX0" fmla="*/ 6480 w 89335"/>
              <a:gd name="connsiteY0" fmla="*/ 249 h 140659"/>
              <a:gd name="connsiteX1" fmla="*/ 6480 w 89335"/>
              <a:gd name="connsiteY1" fmla="*/ 70099 h 140659"/>
              <a:gd name="connsiteX2" fmla="*/ 31880 w 89335"/>
              <a:gd name="connsiteY2" fmla="*/ 139949 h 140659"/>
              <a:gd name="connsiteX3" fmla="*/ 31880 w 89335"/>
              <a:gd name="connsiteY3" fmla="*/ 101849 h 140659"/>
              <a:gd name="connsiteX4" fmla="*/ 89030 w 89335"/>
              <a:gd name="connsiteY4" fmla="*/ 31999 h 140659"/>
              <a:gd name="connsiteX5" fmla="*/ 3305 w 89335"/>
              <a:gd name="connsiteY5" fmla="*/ 120899 h 140659"/>
              <a:gd name="connsiteX6" fmla="*/ 16005 w 89335"/>
              <a:gd name="connsiteY6" fmla="*/ 95499 h 140659"/>
              <a:gd name="connsiteX7" fmla="*/ 6480 w 89335"/>
              <a:gd name="connsiteY7" fmla="*/ 249 h 14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35" h="140659">
                <a:moveTo>
                  <a:pt x="6480" y="249"/>
                </a:moveTo>
                <a:cubicBezTo>
                  <a:pt x="4893" y="-3984"/>
                  <a:pt x="2247" y="46816"/>
                  <a:pt x="6480" y="70099"/>
                </a:cubicBezTo>
                <a:cubicBezTo>
                  <a:pt x="10713" y="93382"/>
                  <a:pt x="27647" y="134657"/>
                  <a:pt x="31880" y="139949"/>
                </a:cubicBezTo>
                <a:cubicBezTo>
                  <a:pt x="36113" y="145241"/>
                  <a:pt x="22355" y="119841"/>
                  <a:pt x="31880" y="101849"/>
                </a:cubicBezTo>
                <a:cubicBezTo>
                  <a:pt x="41405" y="83857"/>
                  <a:pt x="93792" y="28824"/>
                  <a:pt x="89030" y="31999"/>
                </a:cubicBezTo>
                <a:cubicBezTo>
                  <a:pt x="84268" y="35174"/>
                  <a:pt x="15476" y="110316"/>
                  <a:pt x="3305" y="120899"/>
                </a:cubicBezTo>
                <a:cubicBezTo>
                  <a:pt x="-8866" y="131482"/>
                  <a:pt x="16534" y="110316"/>
                  <a:pt x="16005" y="95499"/>
                </a:cubicBezTo>
                <a:cubicBezTo>
                  <a:pt x="15476" y="80682"/>
                  <a:pt x="8067" y="4482"/>
                  <a:pt x="6480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49B5B49C-A740-BE1A-E910-9AEF2E8963F7}"/>
              </a:ext>
            </a:extLst>
          </p:cNvPr>
          <p:cNvSpPr/>
          <p:nvPr/>
        </p:nvSpPr>
        <p:spPr>
          <a:xfrm>
            <a:off x="6927827" y="3670200"/>
            <a:ext cx="90144" cy="374680"/>
          </a:xfrm>
          <a:custGeom>
            <a:avLst/>
            <a:gdLst>
              <a:gd name="connsiteX0" fmla="*/ 44473 w 90144"/>
              <a:gd name="connsiteY0" fmla="*/ 100 h 374680"/>
              <a:gd name="connsiteX1" fmla="*/ 34948 w 90144"/>
              <a:gd name="connsiteY1" fmla="*/ 142975 h 374680"/>
              <a:gd name="connsiteX2" fmla="*/ 73048 w 90144"/>
              <a:gd name="connsiteY2" fmla="*/ 279500 h 374680"/>
              <a:gd name="connsiteX3" fmla="*/ 88923 w 90144"/>
              <a:gd name="connsiteY3" fmla="*/ 371575 h 374680"/>
              <a:gd name="connsiteX4" fmla="*/ 79398 w 90144"/>
              <a:gd name="connsiteY4" fmla="*/ 339825 h 374680"/>
              <a:gd name="connsiteX5" fmla="*/ 3198 w 90144"/>
              <a:gd name="connsiteY5" fmla="*/ 212825 h 374680"/>
              <a:gd name="connsiteX6" fmla="*/ 73048 w 90144"/>
              <a:gd name="connsiteY6" fmla="*/ 298550 h 374680"/>
              <a:gd name="connsiteX7" fmla="*/ 44473 w 90144"/>
              <a:gd name="connsiteY7" fmla="*/ 219175 h 374680"/>
              <a:gd name="connsiteX8" fmla="*/ 23 w 90144"/>
              <a:gd name="connsiteY8" fmla="*/ 174725 h 374680"/>
              <a:gd name="connsiteX9" fmla="*/ 38123 w 90144"/>
              <a:gd name="connsiteY9" fmla="*/ 212825 h 374680"/>
              <a:gd name="connsiteX10" fmla="*/ 25423 w 90144"/>
              <a:gd name="connsiteY10" fmla="*/ 136625 h 374680"/>
              <a:gd name="connsiteX11" fmla="*/ 31773 w 90144"/>
              <a:gd name="connsiteY11" fmla="*/ 165200 h 374680"/>
              <a:gd name="connsiteX12" fmla="*/ 44473 w 90144"/>
              <a:gd name="connsiteY12" fmla="*/ 100 h 3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44" h="374680">
                <a:moveTo>
                  <a:pt x="44473" y="100"/>
                </a:moveTo>
                <a:cubicBezTo>
                  <a:pt x="45002" y="-3604"/>
                  <a:pt x="30186" y="96408"/>
                  <a:pt x="34948" y="142975"/>
                </a:cubicBezTo>
                <a:cubicBezTo>
                  <a:pt x="39710" y="189542"/>
                  <a:pt x="64052" y="241400"/>
                  <a:pt x="73048" y="279500"/>
                </a:cubicBezTo>
                <a:cubicBezTo>
                  <a:pt x="82044" y="317600"/>
                  <a:pt x="87865" y="361521"/>
                  <a:pt x="88923" y="371575"/>
                </a:cubicBezTo>
                <a:cubicBezTo>
                  <a:pt x="89981" y="381629"/>
                  <a:pt x="93685" y="366283"/>
                  <a:pt x="79398" y="339825"/>
                </a:cubicBezTo>
                <a:cubicBezTo>
                  <a:pt x="65111" y="313367"/>
                  <a:pt x="4256" y="219704"/>
                  <a:pt x="3198" y="212825"/>
                </a:cubicBezTo>
                <a:cubicBezTo>
                  <a:pt x="2140" y="205946"/>
                  <a:pt x="66169" y="297492"/>
                  <a:pt x="73048" y="298550"/>
                </a:cubicBezTo>
                <a:cubicBezTo>
                  <a:pt x="79927" y="299608"/>
                  <a:pt x="56644" y="239812"/>
                  <a:pt x="44473" y="219175"/>
                </a:cubicBezTo>
                <a:cubicBezTo>
                  <a:pt x="32302" y="198538"/>
                  <a:pt x="23" y="174725"/>
                  <a:pt x="23" y="174725"/>
                </a:cubicBezTo>
                <a:cubicBezTo>
                  <a:pt x="-1035" y="173667"/>
                  <a:pt x="33890" y="219175"/>
                  <a:pt x="38123" y="212825"/>
                </a:cubicBezTo>
                <a:cubicBezTo>
                  <a:pt x="42356" y="206475"/>
                  <a:pt x="26481" y="144562"/>
                  <a:pt x="25423" y="136625"/>
                </a:cubicBezTo>
                <a:cubicBezTo>
                  <a:pt x="24365" y="128688"/>
                  <a:pt x="25423" y="183192"/>
                  <a:pt x="31773" y="165200"/>
                </a:cubicBezTo>
                <a:cubicBezTo>
                  <a:pt x="38123" y="147208"/>
                  <a:pt x="43944" y="3804"/>
                  <a:pt x="44473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F43F697B-FA8C-A858-5923-C4500BFD66C6}"/>
              </a:ext>
            </a:extLst>
          </p:cNvPr>
          <p:cNvSpPr/>
          <p:nvPr/>
        </p:nvSpPr>
        <p:spPr>
          <a:xfrm>
            <a:off x="6525660" y="3280151"/>
            <a:ext cx="120110" cy="295954"/>
          </a:xfrm>
          <a:custGeom>
            <a:avLst/>
            <a:gdLst>
              <a:gd name="connsiteX0" fmla="*/ 113265 w 120110"/>
              <a:gd name="connsiteY0" fmla="*/ 2799 h 295954"/>
              <a:gd name="connsiteX1" fmla="*/ 2140 w 120110"/>
              <a:gd name="connsiteY1" fmla="*/ 221874 h 295954"/>
              <a:gd name="connsiteX2" fmla="*/ 40240 w 120110"/>
              <a:gd name="connsiteY2" fmla="*/ 161549 h 295954"/>
              <a:gd name="connsiteX3" fmla="*/ 43415 w 120110"/>
              <a:gd name="connsiteY3" fmla="*/ 117099 h 295954"/>
              <a:gd name="connsiteX4" fmla="*/ 119615 w 120110"/>
              <a:gd name="connsiteY4" fmla="*/ 294899 h 295954"/>
              <a:gd name="connsiteX5" fmla="*/ 75165 w 120110"/>
              <a:gd name="connsiteY5" fmla="*/ 186949 h 295954"/>
              <a:gd name="connsiteX6" fmla="*/ 52940 w 120110"/>
              <a:gd name="connsiteY6" fmla="*/ 104399 h 295954"/>
              <a:gd name="connsiteX7" fmla="*/ 113265 w 120110"/>
              <a:gd name="connsiteY7" fmla="*/ 2799 h 29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10" h="295954">
                <a:moveTo>
                  <a:pt x="113265" y="2799"/>
                </a:moveTo>
                <a:cubicBezTo>
                  <a:pt x="104798" y="22378"/>
                  <a:pt x="14311" y="195416"/>
                  <a:pt x="2140" y="221874"/>
                </a:cubicBezTo>
                <a:cubicBezTo>
                  <a:pt x="-10031" y="248332"/>
                  <a:pt x="33361" y="179011"/>
                  <a:pt x="40240" y="161549"/>
                </a:cubicBezTo>
                <a:cubicBezTo>
                  <a:pt x="47119" y="144087"/>
                  <a:pt x="30186" y="94874"/>
                  <a:pt x="43415" y="117099"/>
                </a:cubicBezTo>
                <a:cubicBezTo>
                  <a:pt x="56644" y="139324"/>
                  <a:pt x="114323" y="283257"/>
                  <a:pt x="119615" y="294899"/>
                </a:cubicBezTo>
                <a:cubicBezTo>
                  <a:pt x="124907" y="306541"/>
                  <a:pt x="86277" y="218699"/>
                  <a:pt x="75165" y="186949"/>
                </a:cubicBezTo>
                <a:cubicBezTo>
                  <a:pt x="64053" y="155199"/>
                  <a:pt x="42357" y="137207"/>
                  <a:pt x="52940" y="104399"/>
                </a:cubicBezTo>
                <a:cubicBezTo>
                  <a:pt x="63523" y="71591"/>
                  <a:pt x="121732" y="-16780"/>
                  <a:pt x="113265" y="2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23D9D9FD-A2F7-8F5F-2C61-306399F95FCB}"/>
              </a:ext>
            </a:extLst>
          </p:cNvPr>
          <p:cNvSpPr/>
          <p:nvPr/>
        </p:nvSpPr>
        <p:spPr>
          <a:xfrm>
            <a:off x="6670645" y="3187406"/>
            <a:ext cx="84593" cy="299711"/>
          </a:xfrm>
          <a:custGeom>
            <a:avLst/>
            <a:gdLst>
              <a:gd name="connsiteX0" fmla="*/ 30 w 84593"/>
              <a:gd name="connsiteY0" fmla="*/ 294 h 299711"/>
              <a:gd name="connsiteX1" fmla="*/ 79405 w 84593"/>
              <a:gd name="connsiteY1" fmla="*/ 286044 h 299711"/>
              <a:gd name="connsiteX2" fmla="*/ 69880 w 84593"/>
              <a:gd name="connsiteY2" fmla="*/ 232069 h 299711"/>
              <a:gd name="connsiteX3" fmla="*/ 30 w 84593"/>
              <a:gd name="connsiteY3" fmla="*/ 294 h 29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93" h="299711">
                <a:moveTo>
                  <a:pt x="30" y="294"/>
                </a:moveTo>
                <a:cubicBezTo>
                  <a:pt x="1617" y="9290"/>
                  <a:pt x="67763" y="247415"/>
                  <a:pt x="79405" y="286044"/>
                </a:cubicBezTo>
                <a:cubicBezTo>
                  <a:pt x="91047" y="324673"/>
                  <a:pt x="80992" y="273344"/>
                  <a:pt x="69880" y="232069"/>
                </a:cubicBezTo>
                <a:cubicBezTo>
                  <a:pt x="58768" y="190794"/>
                  <a:pt x="-1557" y="-8702"/>
                  <a:pt x="30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D0C3AFE0-9194-1CAE-BEB4-1AC07FC44D86}"/>
              </a:ext>
            </a:extLst>
          </p:cNvPr>
          <p:cNvSpPr/>
          <p:nvPr/>
        </p:nvSpPr>
        <p:spPr>
          <a:xfrm>
            <a:off x="5590325" y="3455409"/>
            <a:ext cx="264379" cy="227683"/>
          </a:xfrm>
          <a:custGeom>
            <a:avLst/>
            <a:gdLst>
              <a:gd name="connsiteX0" fmla="*/ 850 w 264379"/>
              <a:gd name="connsiteY0" fmla="*/ 227591 h 227683"/>
              <a:gd name="connsiteX1" fmla="*/ 197700 w 264379"/>
              <a:gd name="connsiteY1" fmla="*/ 5341 h 227683"/>
              <a:gd name="connsiteX2" fmla="*/ 156425 w 264379"/>
              <a:gd name="connsiteY2" fmla="*/ 68841 h 227683"/>
              <a:gd name="connsiteX3" fmla="*/ 197700 w 264379"/>
              <a:gd name="connsiteY3" fmla="*/ 65666 h 227683"/>
              <a:gd name="connsiteX4" fmla="*/ 264375 w 264379"/>
              <a:gd name="connsiteY4" fmla="*/ 18041 h 227683"/>
              <a:gd name="connsiteX5" fmla="*/ 200875 w 264379"/>
              <a:gd name="connsiteY5" fmla="*/ 65666 h 227683"/>
              <a:gd name="connsiteX6" fmla="*/ 143725 w 264379"/>
              <a:gd name="connsiteY6" fmla="*/ 94241 h 227683"/>
              <a:gd name="connsiteX7" fmla="*/ 153250 w 264379"/>
              <a:gd name="connsiteY7" fmla="*/ 37091 h 227683"/>
              <a:gd name="connsiteX8" fmla="*/ 99275 w 264379"/>
              <a:gd name="connsiteY8" fmla="*/ 110116 h 227683"/>
              <a:gd name="connsiteX9" fmla="*/ 124675 w 264379"/>
              <a:gd name="connsiteY9" fmla="*/ 33916 h 227683"/>
              <a:gd name="connsiteX10" fmla="*/ 850 w 264379"/>
              <a:gd name="connsiteY10" fmla="*/ 227591 h 22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379" h="227683">
                <a:moveTo>
                  <a:pt x="850" y="227591"/>
                </a:moveTo>
                <a:cubicBezTo>
                  <a:pt x="13021" y="222829"/>
                  <a:pt x="171771" y="31799"/>
                  <a:pt x="197700" y="5341"/>
                </a:cubicBezTo>
                <a:cubicBezTo>
                  <a:pt x="223629" y="-21117"/>
                  <a:pt x="156425" y="58787"/>
                  <a:pt x="156425" y="68841"/>
                </a:cubicBezTo>
                <a:cubicBezTo>
                  <a:pt x="156425" y="78895"/>
                  <a:pt x="179708" y="74133"/>
                  <a:pt x="197700" y="65666"/>
                </a:cubicBezTo>
                <a:cubicBezTo>
                  <a:pt x="215692" y="57199"/>
                  <a:pt x="263846" y="18041"/>
                  <a:pt x="264375" y="18041"/>
                </a:cubicBezTo>
                <a:cubicBezTo>
                  <a:pt x="264904" y="18041"/>
                  <a:pt x="220983" y="52966"/>
                  <a:pt x="200875" y="65666"/>
                </a:cubicBezTo>
                <a:cubicBezTo>
                  <a:pt x="180767" y="78366"/>
                  <a:pt x="151663" y="99003"/>
                  <a:pt x="143725" y="94241"/>
                </a:cubicBezTo>
                <a:cubicBezTo>
                  <a:pt x="135788" y="89478"/>
                  <a:pt x="160658" y="34445"/>
                  <a:pt x="153250" y="37091"/>
                </a:cubicBezTo>
                <a:cubicBezTo>
                  <a:pt x="145842" y="39737"/>
                  <a:pt x="104038" y="110645"/>
                  <a:pt x="99275" y="110116"/>
                </a:cubicBezTo>
                <a:cubicBezTo>
                  <a:pt x="94513" y="109587"/>
                  <a:pt x="138433" y="15395"/>
                  <a:pt x="124675" y="33916"/>
                </a:cubicBezTo>
                <a:cubicBezTo>
                  <a:pt x="110917" y="52437"/>
                  <a:pt x="-11321" y="232353"/>
                  <a:pt x="850" y="227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AC6C93E0-739D-820D-89B1-71ED4CDC62C3}"/>
              </a:ext>
            </a:extLst>
          </p:cNvPr>
          <p:cNvSpPr/>
          <p:nvPr/>
        </p:nvSpPr>
        <p:spPr>
          <a:xfrm>
            <a:off x="6159215" y="3581106"/>
            <a:ext cx="205483" cy="323355"/>
          </a:xfrm>
          <a:custGeom>
            <a:avLst/>
            <a:gdLst>
              <a:gd name="connsiteX0" fmla="*/ 285 w 205483"/>
              <a:gd name="connsiteY0" fmla="*/ 294 h 323355"/>
              <a:gd name="connsiteX1" fmla="*/ 171735 w 205483"/>
              <a:gd name="connsiteY1" fmla="*/ 197144 h 323355"/>
              <a:gd name="connsiteX2" fmla="*/ 146335 w 205483"/>
              <a:gd name="connsiteY2" fmla="*/ 149519 h 323355"/>
              <a:gd name="connsiteX3" fmla="*/ 193960 w 205483"/>
              <a:gd name="connsiteY3" fmla="*/ 320969 h 323355"/>
              <a:gd name="connsiteX4" fmla="*/ 190785 w 205483"/>
              <a:gd name="connsiteY4" fmla="*/ 241594 h 323355"/>
              <a:gd name="connsiteX5" fmla="*/ 35210 w 205483"/>
              <a:gd name="connsiteY5" fmla="*/ 127294 h 323355"/>
              <a:gd name="connsiteX6" fmla="*/ 136810 w 205483"/>
              <a:gd name="connsiteY6" fmla="*/ 190794 h 323355"/>
              <a:gd name="connsiteX7" fmla="*/ 130460 w 205483"/>
              <a:gd name="connsiteY7" fmla="*/ 152694 h 323355"/>
              <a:gd name="connsiteX8" fmla="*/ 285 w 205483"/>
              <a:gd name="connsiteY8" fmla="*/ 294 h 32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483" h="323355">
                <a:moveTo>
                  <a:pt x="285" y="294"/>
                </a:moveTo>
                <a:cubicBezTo>
                  <a:pt x="7164" y="7702"/>
                  <a:pt x="147393" y="172273"/>
                  <a:pt x="171735" y="197144"/>
                </a:cubicBezTo>
                <a:cubicBezTo>
                  <a:pt x="196077" y="222015"/>
                  <a:pt x="142631" y="128881"/>
                  <a:pt x="146335" y="149519"/>
                </a:cubicBezTo>
                <a:cubicBezTo>
                  <a:pt x="150039" y="170157"/>
                  <a:pt x="186552" y="305623"/>
                  <a:pt x="193960" y="320969"/>
                </a:cubicBezTo>
                <a:cubicBezTo>
                  <a:pt x="201368" y="336315"/>
                  <a:pt x="217243" y="273873"/>
                  <a:pt x="190785" y="241594"/>
                </a:cubicBezTo>
                <a:cubicBezTo>
                  <a:pt x="164327" y="209315"/>
                  <a:pt x="44206" y="135761"/>
                  <a:pt x="35210" y="127294"/>
                </a:cubicBezTo>
                <a:cubicBezTo>
                  <a:pt x="26214" y="118827"/>
                  <a:pt x="120935" y="186561"/>
                  <a:pt x="136810" y="190794"/>
                </a:cubicBezTo>
                <a:cubicBezTo>
                  <a:pt x="152685" y="195027"/>
                  <a:pt x="147923" y="178094"/>
                  <a:pt x="130460" y="152694"/>
                </a:cubicBezTo>
                <a:cubicBezTo>
                  <a:pt x="112997" y="127294"/>
                  <a:pt x="-6594" y="-7114"/>
                  <a:pt x="285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0000DA4A-2ABB-8270-6E7B-1922EBE990EA}"/>
              </a:ext>
            </a:extLst>
          </p:cNvPr>
          <p:cNvSpPr/>
          <p:nvPr/>
        </p:nvSpPr>
        <p:spPr>
          <a:xfrm>
            <a:off x="6143528" y="3568568"/>
            <a:ext cx="147136" cy="184196"/>
          </a:xfrm>
          <a:custGeom>
            <a:avLst/>
            <a:gdLst>
              <a:gd name="connsiteX0" fmla="*/ 97 w 147136"/>
              <a:gd name="connsiteY0" fmla="*/ 132 h 184196"/>
              <a:gd name="connsiteX1" fmla="*/ 139797 w 147136"/>
              <a:gd name="connsiteY1" fmla="*/ 174757 h 184196"/>
              <a:gd name="connsiteX2" fmla="*/ 117572 w 147136"/>
              <a:gd name="connsiteY2" fmla="*/ 146182 h 184196"/>
              <a:gd name="connsiteX3" fmla="*/ 97 w 147136"/>
              <a:gd name="connsiteY3" fmla="*/ 132 h 18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36" h="184196">
                <a:moveTo>
                  <a:pt x="97" y="132"/>
                </a:moveTo>
                <a:cubicBezTo>
                  <a:pt x="3801" y="4894"/>
                  <a:pt x="120218" y="150415"/>
                  <a:pt x="139797" y="174757"/>
                </a:cubicBezTo>
                <a:cubicBezTo>
                  <a:pt x="159376" y="199099"/>
                  <a:pt x="135564" y="171582"/>
                  <a:pt x="117572" y="146182"/>
                </a:cubicBezTo>
                <a:cubicBezTo>
                  <a:pt x="99580" y="120782"/>
                  <a:pt x="-3607" y="-4630"/>
                  <a:pt x="97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12CC3C42-7F00-168A-2730-079C4C47BE07}"/>
              </a:ext>
            </a:extLst>
          </p:cNvPr>
          <p:cNvSpPr/>
          <p:nvPr/>
        </p:nvSpPr>
        <p:spPr>
          <a:xfrm>
            <a:off x="6149949" y="3587638"/>
            <a:ext cx="167780" cy="171119"/>
          </a:xfrm>
          <a:custGeom>
            <a:avLst/>
            <a:gdLst>
              <a:gd name="connsiteX0" fmla="*/ 26 w 167780"/>
              <a:gd name="connsiteY0" fmla="*/ 112 h 171119"/>
              <a:gd name="connsiteX1" fmla="*/ 155601 w 167780"/>
              <a:gd name="connsiteY1" fmla="*/ 162037 h 171119"/>
              <a:gd name="connsiteX2" fmla="*/ 142901 w 167780"/>
              <a:gd name="connsiteY2" fmla="*/ 136637 h 171119"/>
              <a:gd name="connsiteX3" fmla="*/ 26 w 167780"/>
              <a:gd name="connsiteY3" fmla="*/ 112 h 17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80" h="171119">
                <a:moveTo>
                  <a:pt x="26" y="112"/>
                </a:moveTo>
                <a:cubicBezTo>
                  <a:pt x="2143" y="4345"/>
                  <a:pt x="131789" y="139283"/>
                  <a:pt x="155601" y="162037"/>
                </a:cubicBezTo>
                <a:cubicBezTo>
                  <a:pt x="179413" y="184791"/>
                  <a:pt x="164597" y="160450"/>
                  <a:pt x="142901" y="136637"/>
                </a:cubicBezTo>
                <a:cubicBezTo>
                  <a:pt x="121205" y="112824"/>
                  <a:pt x="-2091" y="-4121"/>
                  <a:pt x="26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7A79417D-7B18-1C51-9E1C-C051F32818DD}"/>
              </a:ext>
            </a:extLst>
          </p:cNvPr>
          <p:cNvSpPr/>
          <p:nvPr/>
        </p:nvSpPr>
        <p:spPr>
          <a:xfrm>
            <a:off x="6925904" y="3463904"/>
            <a:ext cx="179752" cy="308073"/>
          </a:xfrm>
          <a:custGeom>
            <a:avLst/>
            <a:gdLst>
              <a:gd name="connsiteX0" fmla="*/ 179746 w 179752"/>
              <a:gd name="connsiteY0" fmla="*/ 21 h 308073"/>
              <a:gd name="connsiteX1" fmla="*/ 30521 w 179752"/>
              <a:gd name="connsiteY1" fmla="*/ 180996 h 308073"/>
              <a:gd name="connsiteX2" fmla="*/ 1946 w 179752"/>
              <a:gd name="connsiteY2" fmla="*/ 234971 h 308073"/>
              <a:gd name="connsiteX3" fmla="*/ 62271 w 179752"/>
              <a:gd name="connsiteY3" fmla="*/ 168296 h 308073"/>
              <a:gd name="connsiteX4" fmla="*/ 55921 w 179752"/>
              <a:gd name="connsiteY4" fmla="*/ 307996 h 308073"/>
              <a:gd name="connsiteX5" fmla="*/ 65446 w 179752"/>
              <a:gd name="connsiteY5" fmla="*/ 187346 h 308073"/>
              <a:gd name="connsiteX6" fmla="*/ 62271 w 179752"/>
              <a:gd name="connsiteY6" fmla="*/ 139721 h 308073"/>
              <a:gd name="connsiteX7" fmla="*/ 36871 w 179752"/>
              <a:gd name="connsiteY7" fmla="*/ 168296 h 308073"/>
              <a:gd name="connsiteX8" fmla="*/ 179746 w 179752"/>
              <a:gd name="connsiteY8" fmla="*/ 21 h 30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752" h="308073">
                <a:moveTo>
                  <a:pt x="179746" y="21"/>
                </a:moveTo>
                <a:cubicBezTo>
                  <a:pt x="178688" y="2138"/>
                  <a:pt x="60154" y="141838"/>
                  <a:pt x="30521" y="180996"/>
                </a:cubicBezTo>
                <a:cubicBezTo>
                  <a:pt x="888" y="220154"/>
                  <a:pt x="-3346" y="237088"/>
                  <a:pt x="1946" y="234971"/>
                </a:cubicBezTo>
                <a:cubicBezTo>
                  <a:pt x="7238" y="232854"/>
                  <a:pt x="53275" y="156125"/>
                  <a:pt x="62271" y="168296"/>
                </a:cubicBezTo>
                <a:cubicBezTo>
                  <a:pt x="71267" y="180467"/>
                  <a:pt x="55392" y="304821"/>
                  <a:pt x="55921" y="307996"/>
                </a:cubicBezTo>
                <a:cubicBezTo>
                  <a:pt x="56450" y="311171"/>
                  <a:pt x="64388" y="215392"/>
                  <a:pt x="65446" y="187346"/>
                </a:cubicBezTo>
                <a:cubicBezTo>
                  <a:pt x="66504" y="159300"/>
                  <a:pt x="67033" y="142896"/>
                  <a:pt x="62271" y="139721"/>
                </a:cubicBezTo>
                <a:cubicBezTo>
                  <a:pt x="57509" y="136546"/>
                  <a:pt x="18350" y="186817"/>
                  <a:pt x="36871" y="168296"/>
                </a:cubicBezTo>
                <a:cubicBezTo>
                  <a:pt x="55392" y="149775"/>
                  <a:pt x="180804" y="-2096"/>
                  <a:pt x="17974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DFD0AF65-6544-1E82-143F-FB5A580F29C3}"/>
              </a:ext>
            </a:extLst>
          </p:cNvPr>
          <p:cNvSpPr/>
          <p:nvPr/>
        </p:nvSpPr>
        <p:spPr>
          <a:xfrm>
            <a:off x="6888611" y="3459822"/>
            <a:ext cx="198494" cy="232857"/>
          </a:xfrm>
          <a:custGeom>
            <a:avLst/>
            <a:gdLst>
              <a:gd name="connsiteX0" fmla="*/ 197989 w 198494"/>
              <a:gd name="connsiteY0" fmla="*/ 928 h 232857"/>
              <a:gd name="connsiteX1" fmla="*/ 58289 w 198494"/>
              <a:gd name="connsiteY1" fmla="*/ 150153 h 232857"/>
              <a:gd name="connsiteX2" fmla="*/ 70989 w 198494"/>
              <a:gd name="connsiteY2" fmla="*/ 118403 h 232857"/>
              <a:gd name="connsiteX3" fmla="*/ 20189 w 198494"/>
              <a:gd name="connsiteY3" fmla="*/ 150153 h 232857"/>
              <a:gd name="connsiteX4" fmla="*/ 105914 w 198494"/>
              <a:gd name="connsiteY4" fmla="*/ 64428 h 232857"/>
              <a:gd name="connsiteX5" fmla="*/ 1139 w 198494"/>
              <a:gd name="connsiteY5" fmla="*/ 232703 h 232857"/>
              <a:gd name="connsiteX6" fmla="*/ 197989 w 198494"/>
              <a:gd name="connsiteY6" fmla="*/ 928 h 2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94" h="232857">
                <a:moveTo>
                  <a:pt x="197989" y="928"/>
                </a:moveTo>
                <a:cubicBezTo>
                  <a:pt x="207514" y="-12830"/>
                  <a:pt x="79456" y="130574"/>
                  <a:pt x="58289" y="150153"/>
                </a:cubicBezTo>
                <a:cubicBezTo>
                  <a:pt x="37122" y="169732"/>
                  <a:pt x="77339" y="118403"/>
                  <a:pt x="70989" y="118403"/>
                </a:cubicBezTo>
                <a:cubicBezTo>
                  <a:pt x="64639" y="118403"/>
                  <a:pt x="14368" y="159149"/>
                  <a:pt x="20189" y="150153"/>
                </a:cubicBezTo>
                <a:cubicBezTo>
                  <a:pt x="26010" y="141157"/>
                  <a:pt x="109089" y="50670"/>
                  <a:pt x="105914" y="64428"/>
                </a:cubicBezTo>
                <a:cubicBezTo>
                  <a:pt x="102739" y="78186"/>
                  <a:pt x="-12619" y="238524"/>
                  <a:pt x="1139" y="232703"/>
                </a:cubicBezTo>
                <a:cubicBezTo>
                  <a:pt x="14897" y="226882"/>
                  <a:pt x="188464" y="14686"/>
                  <a:pt x="197989" y="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1AE0EC14-359D-EF90-54E5-EEB5388A1E94}"/>
              </a:ext>
            </a:extLst>
          </p:cNvPr>
          <p:cNvSpPr/>
          <p:nvPr/>
        </p:nvSpPr>
        <p:spPr>
          <a:xfrm>
            <a:off x="6438522" y="3355915"/>
            <a:ext cx="63921" cy="295405"/>
          </a:xfrm>
          <a:custGeom>
            <a:avLst/>
            <a:gdLst>
              <a:gd name="connsiteX0" fmla="*/ 63878 w 63921"/>
              <a:gd name="connsiteY0" fmla="*/ 60 h 295405"/>
              <a:gd name="connsiteX1" fmla="*/ 16253 w 63921"/>
              <a:gd name="connsiteY1" fmla="*/ 212785 h 295405"/>
              <a:gd name="connsiteX2" fmla="*/ 22603 w 63921"/>
              <a:gd name="connsiteY2" fmla="*/ 295335 h 295405"/>
              <a:gd name="connsiteX3" fmla="*/ 19428 w 63921"/>
              <a:gd name="connsiteY3" fmla="*/ 225485 h 295405"/>
              <a:gd name="connsiteX4" fmla="*/ 378 w 63921"/>
              <a:gd name="connsiteY4" fmla="*/ 139760 h 295405"/>
              <a:gd name="connsiteX5" fmla="*/ 6728 w 63921"/>
              <a:gd name="connsiteY5" fmla="*/ 158810 h 295405"/>
              <a:gd name="connsiteX6" fmla="*/ 6728 w 63921"/>
              <a:gd name="connsiteY6" fmla="*/ 235010 h 295405"/>
              <a:gd name="connsiteX7" fmla="*/ 63878 w 63921"/>
              <a:gd name="connsiteY7" fmla="*/ 60 h 29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21" h="295405">
                <a:moveTo>
                  <a:pt x="63878" y="60"/>
                </a:moveTo>
                <a:cubicBezTo>
                  <a:pt x="65465" y="-3644"/>
                  <a:pt x="23132" y="163573"/>
                  <a:pt x="16253" y="212785"/>
                </a:cubicBezTo>
                <a:cubicBezTo>
                  <a:pt x="9374" y="261997"/>
                  <a:pt x="22074" y="293218"/>
                  <a:pt x="22603" y="295335"/>
                </a:cubicBezTo>
                <a:cubicBezTo>
                  <a:pt x="23132" y="297452"/>
                  <a:pt x="23132" y="251414"/>
                  <a:pt x="19428" y="225485"/>
                </a:cubicBezTo>
                <a:cubicBezTo>
                  <a:pt x="15724" y="199556"/>
                  <a:pt x="2495" y="150872"/>
                  <a:pt x="378" y="139760"/>
                </a:cubicBezTo>
                <a:cubicBezTo>
                  <a:pt x="-1739" y="128648"/>
                  <a:pt x="5670" y="142935"/>
                  <a:pt x="6728" y="158810"/>
                </a:cubicBezTo>
                <a:cubicBezTo>
                  <a:pt x="7786" y="174685"/>
                  <a:pt x="-1739" y="257235"/>
                  <a:pt x="6728" y="235010"/>
                </a:cubicBezTo>
                <a:cubicBezTo>
                  <a:pt x="15195" y="212785"/>
                  <a:pt x="62291" y="3764"/>
                  <a:pt x="6387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0B639B7C-9FF7-7283-DC80-53516E2408D3}"/>
              </a:ext>
            </a:extLst>
          </p:cNvPr>
          <p:cNvSpPr/>
          <p:nvPr/>
        </p:nvSpPr>
        <p:spPr>
          <a:xfrm>
            <a:off x="6473825" y="3359145"/>
            <a:ext cx="38106" cy="178239"/>
          </a:xfrm>
          <a:custGeom>
            <a:avLst/>
            <a:gdLst>
              <a:gd name="connsiteX0" fmla="*/ 38100 w 38106"/>
              <a:gd name="connsiteY0" fmla="*/ 5 h 178239"/>
              <a:gd name="connsiteX1" fmla="*/ 3175 w 38106"/>
              <a:gd name="connsiteY1" fmla="*/ 171455 h 178239"/>
              <a:gd name="connsiteX2" fmla="*/ 22225 w 38106"/>
              <a:gd name="connsiteY2" fmla="*/ 120655 h 178239"/>
              <a:gd name="connsiteX3" fmla="*/ 34925 w 38106"/>
              <a:gd name="connsiteY3" fmla="*/ 73030 h 178239"/>
              <a:gd name="connsiteX4" fmla="*/ 0 w 38106"/>
              <a:gd name="connsiteY4" fmla="*/ 177805 h 178239"/>
              <a:gd name="connsiteX5" fmla="*/ 38100 w 38106"/>
              <a:gd name="connsiteY5" fmla="*/ 5 h 17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6" h="178239">
                <a:moveTo>
                  <a:pt x="38100" y="5"/>
                </a:moveTo>
                <a:cubicBezTo>
                  <a:pt x="38629" y="-1053"/>
                  <a:pt x="5821" y="151347"/>
                  <a:pt x="3175" y="171455"/>
                </a:cubicBezTo>
                <a:cubicBezTo>
                  <a:pt x="529" y="191563"/>
                  <a:pt x="16933" y="137059"/>
                  <a:pt x="22225" y="120655"/>
                </a:cubicBezTo>
                <a:cubicBezTo>
                  <a:pt x="27517" y="104251"/>
                  <a:pt x="38629" y="63505"/>
                  <a:pt x="34925" y="73030"/>
                </a:cubicBezTo>
                <a:cubicBezTo>
                  <a:pt x="31221" y="82555"/>
                  <a:pt x="0" y="185742"/>
                  <a:pt x="0" y="177805"/>
                </a:cubicBezTo>
                <a:cubicBezTo>
                  <a:pt x="0" y="169868"/>
                  <a:pt x="37571" y="1063"/>
                  <a:pt x="3810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47735ECB-51BD-D35E-679D-EAEE08705669}"/>
              </a:ext>
            </a:extLst>
          </p:cNvPr>
          <p:cNvSpPr/>
          <p:nvPr/>
        </p:nvSpPr>
        <p:spPr>
          <a:xfrm>
            <a:off x="7071694" y="4447219"/>
            <a:ext cx="917282" cy="1843584"/>
          </a:xfrm>
          <a:custGeom>
            <a:avLst/>
            <a:gdLst>
              <a:gd name="connsiteX0" fmla="*/ 649142 w 917282"/>
              <a:gd name="connsiteY0" fmla="*/ 28528 h 1843584"/>
              <a:gd name="connsiteX1" fmla="*/ 312258 w 917282"/>
              <a:gd name="connsiteY1" fmla="*/ 1211061 h 1843584"/>
              <a:gd name="connsiteX2" fmla="*/ 250381 w 917282"/>
              <a:gd name="connsiteY2" fmla="*/ 1719825 h 1843584"/>
              <a:gd name="connsiteX3" fmla="*/ 271007 w 917282"/>
              <a:gd name="connsiteY3" fmla="*/ 1217936 h 1843584"/>
              <a:gd name="connsiteX4" fmla="*/ 195380 w 917282"/>
              <a:gd name="connsiteY4" fmla="*/ 1843578 h 1843584"/>
              <a:gd name="connsiteX5" fmla="*/ 216005 w 917282"/>
              <a:gd name="connsiteY5" fmla="*/ 1204186 h 1843584"/>
              <a:gd name="connsiteX6" fmla="*/ 2874 w 917282"/>
              <a:gd name="connsiteY6" fmla="*/ 1671698 h 1843584"/>
              <a:gd name="connsiteX7" fmla="*/ 394760 w 917282"/>
              <a:gd name="connsiteY7" fmla="*/ 750423 h 1843584"/>
              <a:gd name="connsiteX8" fmla="*/ 209130 w 917282"/>
              <a:gd name="connsiteY8" fmla="*/ 1327939 h 1843584"/>
              <a:gd name="connsiteX9" fmla="*/ 291632 w 917282"/>
              <a:gd name="connsiteY9" fmla="*/ 757298 h 1843584"/>
              <a:gd name="connsiteX10" fmla="*/ 312258 w 917282"/>
              <a:gd name="connsiteY10" fmla="*/ 1204186 h 1843584"/>
              <a:gd name="connsiteX11" fmla="*/ 360384 w 917282"/>
              <a:gd name="connsiteY11" fmla="*/ 1217936 h 1843584"/>
              <a:gd name="connsiteX12" fmla="*/ 917274 w 917282"/>
              <a:gd name="connsiteY12" fmla="*/ 1028 h 1843584"/>
              <a:gd name="connsiteX13" fmla="*/ 346634 w 917282"/>
              <a:gd name="connsiteY13" fmla="*/ 991055 h 1843584"/>
              <a:gd name="connsiteX14" fmla="*/ 649142 w 917282"/>
              <a:gd name="connsiteY14" fmla="*/ 28528 h 18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7282" h="1843584">
                <a:moveTo>
                  <a:pt x="649142" y="28528"/>
                </a:moveTo>
                <a:cubicBezTo>
                  <a:pt x="643413" y="65196"/>
                  <a:pt x="378718" y="929178"/>
                  <a:pt x="312258" y="1211061"/>
                </a:cubicBezTo>
                <a:cubicBezTo>
                  <a:pt x="245798" y="1492944"/>
                  <a:pt x="257256" y="1718679"/>
                  <a:pt x="250381" y="1719825"/>
                </a:cubicBezTo>
                <a:cubicBezTo>
                  <a:pt x="243506" y="1720971"/>
                  <a:pt x="280174" y="1197310"/>
                  <a:pt x="271007" y="1217936"/>
                </a:cubicBezTo>
                <a:cubicBezTo>
                  <a:pt x="261840" y="1238562"/>
                  <a:pt x="204547" y="1845870"/>
                  <a:pt x="195380" y="1843578"/>
                </a:cubicBezTo>
                <a:cubicBezTo>
                  <a:pt x="186213" y="1841286"/>
                  <a:pt x="248089" y="1232833"/>
                  <a:pt x="216005" y="1204186"/>
                </a:cubicBezTo>
                <a:cubicBezTo>
                  <a:pt x="183921" y="1175539"/>
                  <a:pt x="-26918" y="1747325"/>
                  <a:pt x="2874" y="1671698"/>
                </a:cubicBezTo>
                <a:cubicBezTo>
                  <a:pt x="32666" y="1596071"/>
                  <a:pt x="360384" y="807716"/>
                  <a:pt x="394760" y="750423"/>
                </a:cubicBezTo>
                <a:cubicBezTo>
                  <a:pt x="429136" y="693130"/>
                  <a:pt x="226318" y="1326793"/>
                  <a:pt x="209130" y="1327939"/>
                </a:cubicBezTo>
                <a:cubicBezTo>
                  <a:pt x="191942" y="1329085"/>
                  <a:pt x="274444" y="777923"/>
                  <a:pt x="291632" y="757298"/>
                </a:cubicBezTo>
                <a:cubicBezTo>
                  <a:pt x="308820" y="736673"/>
                  <a:pt x="300799" y="1127413"/>
                  <a:pt x="312258" y="1204186"/>
                </a:cubicBezTo>
                <a:cubicBezTo>
                  <a:pt x="323717" y="1280959"/>
                  <a:pt x="259548" y="1418462"/>
                  <a:pt x="360384" y="1217936"/>
                </a:cubicBezTo>
                <a:cubicBezTo>
                  <a:pt x="461220" y="1017410"/>
                  <a:pt x="919566" y="38842"/>
                  <a:pt x="917274" y="1028"/>
                </a:cubicBezTo>
                <a:cubicBezTo>
                  <a:pt x="914982" y="-36786"/>
                  <a:pt x="392468" y="980742"/>
                  <a:pt x="346634" y="991055"/>
                </a:cubicBezTo>
                <a:cubicBezTo>
                  <a:pt x="300800" y="1001368"/>
                  <a:pt x="654871" y="-8140"/>
                  <a:pt x="649142" y="28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F0E6D6E1-1F5E-60CE-628A-E466203171C7}"/>
              </a:ext>
            </a:extLst>
          </p:cNvPr>
          <p:cNvSpPr/>
          <p:nvPr/>
        </p:nvSpPr>
        <p:spPr>
          <a:xfrm>
            <a:off x="7288707" y="4173965"/>
            <a:ext cx="763928" cy="2441187"/>
          </a:xfrm>
          <a:custGeom>
            <a:avLst/>
            <a:gdLst>
              <a:gd name="connsiteX0" fmla="*/ 645260 w 763928"/>
              <a:gd name="connsiteY0" fmla="*/ 33650 h 2441187"/>
              <a:gd name="connsiteX1" fmla="*/ 47119 w 763928"/>
              <a:gd name="connsiteY1" fmla="*/ 2089331 h 2441187"/>
              <a:gd name="connsiteX2" fmla="*/ 88370 w 763928"/>
              <a:gd name="connsiteY2" fmla="*/ 1889951 h 2441187"/>
              <a:gd name="connsiteX3" fmla="*/ 487131 w 763928"/>
              <a:gd name="connsiteY3" fmla="*/ 975551 h 2441187"/>
              <a:gd name="connsiteX4" fmla="*/ 177747 w 763928"/>
              <a:gd name="connsiteY4" fmla="*/ 1972453 h 2441187"/>
              <a:gd name="connsiteX5" fmla="*/ 287750 w 763928"/>
              <a:gd name="connsiteY5" fmla="*/ 2439966 h 2441187"/>
              <a:gd name="connsiteX6" fmla="*/ 315251 w 763928"/>
              <a:gd name="connsiteY6" fmla="*/ 1848700 h 2441187"/>
              <a:gd name="connsiteX7" fmla="*/ 652135 w 763928"/>
              <a:gd name="connsiteY7" fmla="*/ 1271184 h 2441187"/>
              <a:gd name="connsiteX8" fmla="*/ 762138 w 763928"/>
              <a:gd name="connsiteY8" fmla="*/ 2426215 h 2441187"/>
              <a:gd name="connsiteX9" fmla="*/ 714012 w 763928"/>
              <a:gd name="connsiteY9" fmla="*/ 1553067 h 2441187"/>
              <a:gd name="connsiteX10" fmla="*/ 631510 w 763928"/>
              <a:gd name="connsiteY10" fmla="*/ 563040 h 2441187"/>
              <a:gd name="connsiteX11" fmla="*/ 280875 w 763928"/>
              <a:gd name="connsiteY11" fmla="*/ 1944952 h 2441187"/>
              <a:gd name="connsiteX12" fmla="*/ 411504 w 763928"/>
              <a:gd name="connsiteY12" fmla="*/ 618041 h 2441187"/>
              <a:gd name="connsiteX13" fmla="*/ 418379 w 763928"/>
              <a:gd name="connsiteY13" fmla="*/ 796796 h 2441187"/>
              <a:gd name="connsiteX14" fmla="*/ 645260 w 763928"/>
              <a:gd name="connsiteY14" fmla="*/ 33650 h 244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3928" h="2441187">
                <a:moveTo>
                  <a:pt x="645260" y="33650"/>
                </a:moveTo>
                <a:cubicBezTo>
                  <a:pt x="583383" y="249072"/>
                  <a:pt x="139934" y="1779948"/>
                  <a:pt x="47119" y="2089331"/>
                </a:cubicBezTo>
                <a:cubicBezTo>
                  <a:pt x="-45696" y="2398715"/>
                  <a:pt x="15035" y="2075581"/>
                  <a:pt x="88370" y="1889951"/>
                </a:cubicBezTo>
                <a:cubicBezTo>
                  <a:pt x="161705" y="1704321"/>
                  <a:pt x="472235" y="961801"/>
                  <a:pt x="487131" y="975551"/>
                </a:cubicBezTo>
                <a:cubicBezTo>
                  <a:pt x="502027" y="989301"/>
                  <a:pt x="210977" y="1728384"/>
                  <a:pt x="177747" y="1972453"/>
                </a:cubicBezTo>
                <a:cubicBezTo>
                  <a:pt x="144517" y="2216522"/>
                  <a:pt x="264833" y="2460592"/>
                  <a:pt x="287750" y="2439966"/>
                </a:cubicBezTo>
                <a:cubicBezTo>
                  <a:pt x="310667" y="2419341"/>
                  <a:pt x="254520" y="2043497"/>
                  <a:pt x="315251" y="1848700"/>
                </a:cubicBezTo>
                <a:cubicBezTo>
                  <a:pt x="375982" y="1653903"/>
                  <a:pt x="577654" y="1174932"/>
                  <a:pt x="652135" y="1271184"/>
                </a:cubicBezTo>
                <a:cubicBezTo>
                  <a:pt x="726616" y="1367436"/>
                  <a:pt x="751825" y="2379235"/>
                  <a:pt x="762138" y="2426215"/>
                </a:cubicBezTo>
                <a:cubicBezTo>
                  <a:pt x="772451" y="2473195"/>
                  <a:pt x="735783" y="1863596"/>
                  <a:pt x="714012" y="1553067"/>
                </a:cubicBezTo>
                <a:cubicBezTo>
                  <a:pt x="692241" y="1242538"/>
                  <a:pt x="703699" y="497726"/>
                  <a:pt x="631510" y="563040"/>
                </a:cubicBezTo>
                <a:cubicBezTo>
                  <a:pt x="559321" y="628354"/>
                  <a:pt x="317542" y="1935785"/>
                  <a:pt x="280875" y="1944952"/>
                </a:cubicBezTo>
                <a:cubicBezTo>
                  <a:pt x="244208" y="1954119"/>
                  <a:pt x="388587" y="809400"/>
                  <a:pt x="411504" y="618041"/>
                </a:cubicBezTo>
                <a:cubicBezTo>
                  <a:pt x="434421" y="426682"/>
                  <a:pt x="378274" y="889611"/>
                  <a:pt x="418379" y="796796"/>
                </a:cubicBezTo>
                <a:cubicBezTo>
                  <a:pt x="458484" y="703981"/>
                  <a:pt x="707137" y="-181772"/>
                  <a:pt x="645260" y="33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58439186-F771-430D-AFD3-CADD1F26F97C}"/>
              </a:ext>
            </a:extLst>
          </p:cNvPr>
          <p:cNvSpPr/>
          <p:nvPr/>
        </p:nvSpPr>
        <p:spPr>
          <a:xfrm>
            <a:off x="7898335" y="3977129"/>
            <a:ext cx="319380" cy="2686992"/>
          </a:xfrm>
          <a:custGeom>
            <a:avLst/>
            <a:gdLst>
              <a:gd name="connsiteX0" fmla="*/ 214387 w 319380"/>
              <a:gd name="connsiteY0" fmla="*/ 17355 h 2686992"/>
              <a:gd name="connsiteX1" fmla="*/ 228137 w 319380"/>
              <a:gd name="connsiteY1" fmla="*/ 2616176 h 2686992"/>
              <a:gd name="connsiteX2" fmla="*/ 159385 w 319380"/>
              <a:gd name="connsiteY2" fmla="*/ 1914907 h 2686992"/>
              <a:gd name="connsiteX3" fmla="*/ 1256 w 319380"/>
              <a:gd name="connsiteY3" fmla="*/ 2671178 h 2686992"/>
              <a:gd name="connsiteX4" fmla="*/ 90633 w 319380"/>
              <a:gd name="connsiteY4" fmla="*/ 1048633 h 2686992"/>
              <a:gd name="connsiteX5" fmla="*/ 186886 w 319380"/>
              <a:gd name="connsiteY5" fmla="*/ 1811779 h 2686992"/>
              <a:gd name="connsiteX6" fmla="*/ 173136 w 319380"/>
              <a:gd name="connsiteY6" fmla="*/ 979882 h 2686992"/>
              <a:gd name="connsiteX7" fmla="*/ 317515 w 319380"/>
              <a:gd name="connsiteY7" fmla="*/ 1791154 h 2686992"/>
              <a:gd name="connsiteX8" fmla="*/ 255638 w 319380"/>
              <a:gd name="connsiteY8" fmla="*/ 587996 h 2686992"/>
              <a:gd name="connsiteX9" fmla="*/ 262513 w 319380"/>
              <a:gd name="connsiteY9" fmla="*/ 1358017 h 2686992"/>
              <a:gd name="connsiteX10" fmla="*/ 207512 w 319380"/>
              <a:gd name="connsiteY10" fmla="*/ 732375 h 2686992"/>
              <a:gd name="connsiteX11" fmla="*/ 166260 w 319380"/>
              <a:gd name="connsiteY11" fmla="*/ 1447394 h 2686992"/>
              <a:gd name="connsiteX12" fmla="*/ 214387 w 319380"/>
              <a:gd name="connsiteY12" fmla="*/ 17355 h 268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380" h="2686992">
                <a:moveTo>
                  <a:pt x="214387" y="17355"/>
                </a:moveTo>
                <a:cubicBezTo>
                  <a:pt x="224700" y="212152"/>
                  <a:pt x="237304" y="2299917"/>
                  <a:pt x="228137" y="2616176"/>
                </a:cubicBezTo>
                <a:cubicBezTo>
                  <a:pt x="218970" y="2932435"/>
                  <a:pt x="197198" y="1905740"/>
                  <a:pt x="159385" y="1914907"/>
                </a:cubicBezTo>
                <a:cubicBezTo>
                  <a:pt x="121572" y="1924074"/>
                  <a:pt x="12715" y="2815557"/>
                  <a:pt x="1256" y="2671178"/>
                </a:cubicBezTo>
                <a:cubicBezTo>
                  <a:pt x="-10203" y="2526799"/>
                  <a:pt x="59695" y="1191866"/>
                  <a:pt x="90633" y="1048633"/>
                </a:cubicBezTo>
                <a:cubicBezTo>
                  <a:pt x="121571" y="905400"/>
                  <a:pt x="173136" y="1823237"/>
                  <a:pt x="186886" y="1811779"/>
                </a:cubicBezTo>
                <a:cubicBezTo>
                  <a:pt x="200636" y="1800321"/>
                  <a:pt x="151364" y="983320"/>
                  <a:pt x="173136" y="979882"/>
                </a:cubicBezTo>
                <a:cubicBezTo>
                  <a:pt x="194907" y="976445"/>
                  <a:pt x="303765" y="1856468"/>
                  <a:pt x="317515" y="1791154"/>
                </a:cubicBezTo>
                <a:cubicBezTo>
                  <a:pt x="331265" y="1725840"/>
                  <a:pt x="264805" y="660186"/>
                  <a:pt x="255638" y="587996"/>
                </a:cubicBezTo>
                <a:cubicBezTo>
                  <a:pt x="246471" y="515807"/>
                  <a:pt x="270534" y="1333954"/>
                  <a:pt x="262513" y="1358017"/>
                </a:cubicBezTo>
                <a:cubicBezTo>
                  <a:pt x="254492" y="1382080"/>
                  <a:pt x="223554" y="717479"/>
                  <a:pt x="207512" y="732375"/>
                </a:cubicBezTo>
                <a:cubicBezTo>
                  <a:pt x="191470" y="747271"/>
                  <a:pt x="166260" y="1565418"/>
                  <a:pt x="166260" y="1447394"/>
                </a:cubicBezTo>
                <a:cubicBezTo>
                  <a:pt x="166260" y="1329370"/>
                  <a:pt x="204074" y="-177442"/>
                  <a:pt x="214387" y="17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AC9F836B-BBE5-3771-6F6A-E164FF5AD97B}"/>
              </a:ext>
            </a:extLst>
          </p:cNvPr>
          <p:cNvSpPr/>
          <p:nvPr/>
        </p:nvSpPr>
        <p:spPr>
          <a:xfrm>
            <a:off x="7678792" y="6474613"/>
            <a:ext cx="1293965" cy="296039"/>
          </a:xfrm>
          <a:custGeom>
            <a:avLst/>
            <a:gdLst>
              <a:gd name="connsiteX0" fmla="*/ 16418 w 1293965"/>
              <a:gd name="connsiteY0" fmla="*/ 270571 h 296039"/>
              <a:gd name="connsiteX1" fmla="*/ 1239577 w 1293965"/>
              <a:gd name="connsiteY1" fmla="*/ 9314 h 296039"/>
              <a:gd name="connsiteX2" fmla="*/ 1013946 w 1293965"/>
              <a:gd name="connsiteY2" fmla="*/ 80566 h 296039"/>
              <a:gd name="connsiteX3" fmla="*/ 420179 w 1293965"/>
              <a:gd name="connsiteY3" fmla="*/ 294322 h 296039"/>
              <a:gd name="connsiteX4" fmla="*/ 527057 w 1293965"/>
              <a:gd name="connsiteY4" fmla="*/ 187444 h 296039"/>
              <a:gd name="connsiteX5" fmla="*/ 16418 w 1293965"/>
              <a:gd name="connsiteY5" fmla="*/ 270571 h 29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965" h="296039">
                <a:moveTo>
                  <a:pt x="16418" y="270571"/>
                </a:moveTo>
                <a:cubicBezTo>
                  <a:pt x="135171" y="240883"/>
                  <a:pt x="1073322" y="40981"/>
                  <a:pt x="1239577" y="9314"/>
                </a:cubicBezTo>
                <a:cubicBezTo>
                  <a:pt x="1405832" y="-22353"/>
                  <a:pt x="1150512" y="33065"/>
                  <a:pt x="1013946" y="80566"/>
                </a:cubicBezTo>
                <a:cubicBezTo>
                  <a:pt x="877380" y="128067"/>
                  <a:pt x="501327" y="276509"/>
                  <a:pt x="420179" y="294322"/>
                </a:cubicBezTo>
                <a:cubicBezTo>
                  <a:pt x="339031" y="312135"/>
                  <a:pt x="594350" y="185465"/>
                  <a:pt x="527057" y="187444"/>
                </a:cubicBezTo>
                <a:cubicBezTo>
                  <a:pt x="459764" y="189423"/>
                  <a:pt x="-102335" y="300259"/>
                  <a:pt x="16418" y="270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5CC3AAA1-46BD-A0BA-1015-153C74303194}"/>
              </a:ext>
            </a:extLst>
          </p:cNvPr>
          <p:cNvSpPr/>
          <p:nvPr/>
        </p:nvSpPr>
        <p:spPr>
          <a:xfrm>
            <a:off x="5686422" y="4622798"/>
            <a:ext cx="139735" cy="930300"/>
          </a:xfrm>
          <a:custGeom>
            <a:avLst/>
            <a:gdLst>
              <a:gd name="connsiteX0" fmla="*/ 3 w 139735"/>
              <a:gd name="connsiteY0" fmla="*/ 2 h 930300"/>
              <a:gd name="connsiteX1" fmla="*/ 66678 w 139735"/>
              <a:gd name="connsiteY1" fmla="*/ 387352 h 930300"/>
              <a:gd name="connsiteX2" fmla="*/ 73028 w 139735"/>
              <a:gd name="connsiteY2" fmla="*/ 609602 h 930300"/>
              <a:gd name="connsiteX3" fmla="*/ 104778 w 139735"/>
              <a:gd name="connsiteY3" fmla="*/ 552452 h 930300"/>
              <a:gd name="connsiteX4" fmla="*/ 139703 w 139735"/>
              <a:gd name="connsiteY4" fmla="*/ 854077 h 930300"/>
              <a:gd name="connsiteX5" fmla="*/ 98428 w 139735"/>
              <a:gd name="connsiteY5" fmla="*/ 663577 h 930300"/>
              <a:gd name="connsiteX6" fmla="*/ 60328 w 139735"/>
              <a:gd name="connsiteY6" fmla="*/ 927102 h 930300"/>
              <a:gd name="connsiteX7" fmla="*/ 104778 w 139735"/>
              <a:gd name="connsiteY7" fmla="*/ 444502 h 930300"/>
              <a:gd name="connsiteX8" fmla="*/ 79378 w 139735"/>
              <a:gd name="connsiteY8" fmla="*/ 492127 h 930300"/>
              <a:gd name="connsiteX9" fmla="*/ 28578 w 139735"/>
              <a:gd name="connsiteY9" fmla="*/ 298452 h 930300"/>
              <a:gd name="connsiteX10" fmla="*/ 63503 w 139735"/>
              <a:gd name="connsiteY10" fmla="*/ 381002 h 930300"/>
              <a:gd name="connsiteX11" fmla="*/ 3 w 139735"/>
              <a:gd name="connsiteY11" fmla="*/ 2 h 9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735" h="930300">
                <a:moveTo>
                  <a:pt x="3" y="2"/>
                </a:moveTo>
                <a:cubicBezTo>
                  <a:pt x="532" y="1060"/>
                  <a:pt x="54507" y="285752"/>
                  <a:pt x="66678" y="387352"/>
                </a:cubicBezTo>
                <a:cubicBezTo>
                  <a:pt x="78849" y="488952"/>
                  <a:pt x="66678" y="582085"/>
                  <a:pt x="73028" y="609602"/>
                </a:cubicBezTo>
                <a:cubicBezTo>
                  <a:pt x="79378" y="637119"/>
                  <a:pt x="93666" y="511706"/>
                  <a:pt x="104778" y="552452"/>
                </a:cubicBezTo>
                <a:cubicBezTo>
                  <a:pt x="115891" y="593198"/>
                  <a:pt x="140761" y="835556"/>
                  <a:pt x="139703" y="854077"/>
                </a:cubicBezTo>
                <a:cubicBezTo>
                  <a:pt x="138645" y="872598"/>
                  <a:pt x="111657" y="651406"/>
                  <a:pt x="98428" y="663577"/>
                </a:cubicBezTo>
                <a:cubicBezTo>
                  <a:pt x="85199" y="675748"/>
                  <a:pt x="59270" y="963614"/>
                  <a:pt x="60328" y="927102"/>
                </a:cubicBezTo>
                <a:cubicBezTo>
                  <a:pt x="61386" y="890590"/>
                  <a:pt x="101603" y="516998"/>
                  <a:pt x="104778" y="444502"/>
                </a:cubicBezTo>
                <a:cubicBezTo>
                  <a:pt x="107953" y="372006"/>
                  <a:pt x="92078" y="516469"/>
                  <a:pt x="79378" y="492127"/>
                </a:cubicBezTo>
                <a:cubicBezTo>
                  <a:pt x="66678" y="467785"/>
                  <a:pt x="31224" y="316973"/>
                  <a:pt x="28578" y="298452"/>
                </a:cubicBezTo>
                <a:cubicBezTo>
                  <a:pt x="25932" y="279931"/>
                  <a:pt x="64032" y="427569"/>
                  <a:pt x="63503" y="381002"/>
                </a:cubicBezTo>
                <a:cubicBezTo>
                  <a:pt x="62974" y="334435"/>
                  <a:pt x="-526" y="-1056"/>
                  <a:pt x="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A3546040-547E-90A3-B1E3-8CAA8BE4ABEC}"/>
              </a:ext>
            </a:extLst>
          </p:cNvPr>
          <p:cNvSpPr/>
          <p:nvPr/>
        </p:nvSpPr>
        <p:spPr>
          <a:xfrm>
            <a:off x="7071532" y="5075651"/>
            <a:ext cx="421347" cy="1222087"/>
          </a:xfrm>
          <a:custGeom>
            <a:avLst/>
            <a:gdLst>
              <a:gd name="connsiteX0" fmla="*/ 361143 w 421347"/>
              <a:gd name="connsiteY0" fmla="*/ 4349 h 1222087"/>
              <a:gd name="connsiteX1" fmla="*/ 107143 w 421347"/>
              <a:gd name="connsiteY1" fmla="*/ 550449 h 1222087"/>
              <a:gd name="connsiteX2" fmla="*/ 97618 w 421347"/>
              <a:gd name="connsiteY2" fmla="*/ 985424 h 1222087"/>
              <a:gd name="connsiteX3" fmla="*/ 110318 w 421347"/>
              <a:gd name="connsiteY3" fmla="*/ 813974 h 1222087"/>
              <a:gd name="connsiteX4" fmla="*/ 145243 w 421347"/>
              <a:gd name="connsiteY4" fmla="*/ 1207674 h 1222087"/>
              <a:gd name="connsiteX5" fmla="*/ 119843 w 421347"/>
              <a:gd name="connsiteY5" fmla="*/ 1087024 h 1222087"/>
              <a:gd name="connsiteX6" fmla="*/ 208743 w 421347"/>
              <a:gd name="connsiteY6" fmla="*/ 620299 h 1222087"/>
              <a:gd name="connsiteX7" fmla="*/ 81743 w 421347"/>
              <a:gd name="connsiteY7" fmla="*/ 848899 h 1222087"/>
              <a:gd name="connsiteX8" fmla="*/ 37293 w 421347"/>
              <a:gd name="connsiteY8" fmla="*/ 645699 h 1222087"/>
              <a:gd name="connsiteX9" fmla="*/ 27768 w 421347"/>
              <a:gd name="connsiteY9" fmla="*/ 686974 h 1222087"/>
              <a:gd name="connsiteX10" fmla="*/ 418293 w 421347"/>
              <a:gd name="connsiteY10" fmla="*/ 166274 h 1222087"/>
              <a:gd name="connsiteX11" fmla="*/ 211918 w 421347"/>
              <a:gd name="connsiteY11" fmla="*/ 340899 h 1222087"/>
              <a:gd name="connsiteX12" fmla="*/ 256368 w 421347"/>
              <a:gd name="connsiteY12" fmla="*/ 274224 h 1222087"/>
              <a:gd name="connsiteX13" fmla="*/ 40468 w 421347"/>
              <a:gd name="connsiteY13" fmla="*/ 864774 h 1222087"/>
              <a:gd name="connsiteX14" fmla="*/ 361143 w 421347"/>
              <a:gd name="connsiteY14" fmla="*/ 4349 h 12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1347" h="1222087">
                <a:moveTo>
                  <a:pt x="361143" y="4349"/>
                </a:moveTo>
                <a:cubicBezTo>
                  <a:pt x="372255" y="-48038"/>
                  <a:pt x="151064" y="386937"/>
                  <a:pt x="107143" y="550449"/>
                </a:cubicBezTo>
                <a:cubicBezTo>
                  <a:pt x="63222" y="713962"/>
                  <a:pt x="97089" y="941503"/>
                  <a:pt x="97618" y="985424"/>
                </a:cubicBezTo>
                <a:cubicBezTo>
                  <a:pt x="98147" y="1029345"/>
                  <a:pt x="102380" y="776932"/>
                  <a:pt x="110318" y="813974"/>
                </a:cubicBezTo>
                <a:cubicBezTo>
                  <a:pt x="118255" y="851016"/>
                  <a:pt x="143655" y="1162166"/>
                  <a:pt x="145243" y="1207674"/>
                </a:cubicBezTo>
                <a:cubicBezTo>
                  <a:pt x="146830" y="1253182"/>
                  <a:pt x="109260" y="1184920"/>
                  <a:pt x="119843" y="1087024"/>
                </a:cubicBezTo>
                <a:cubicBezTo>
                  <a:pt x="130426" y="989128"/>
                  <a:pt x="215093" y="659986"/>
                  <a:pt x="208743" y="620299"/>
                </a:cubicBezTo>
                <a:cubicBezTo>
                  <a:pt x="202393" y="580612"/>
                  <a:pt x="110318" y="844666"/>
                  <a:pt x="81743" y="848899"/>
                </a:cubicBezTo>
                <a:cubicBezTo>
                  <a:pt x="53168" y="853132"/>
                  <a:pt x="46289" y="672686"/>
                  <a:pt x="37293" y="645699"/>
                </a:cubicBezTo>
                <a:cubicBezTo>
                  <a:pt x="28297" y="618712"/>
                  <a:pt x="-35732" y="766878"/>
                  <a:pt x="27768" y="686974"/>
                </a:cubicBezTo>
                <a:cubicBezTo>
                  <a:pt x="91268" y="607070"/>
                  <a:pt x="387601" y="223953"/>
                  <a:pt x="418293" y="166274"/>
                </a:cubicBezTo>
                <a:cubicBezTo>
                  <a:pt x="448985" y="108595"/>
                  <a:pt x="238905" y="322907"/>
                  <a:pt x="211918" y="340899"/>
                </a:cubicBezTo>
                <a:cubicBezTo>
                  <a:pt x="184931" y="358891"/>
                  <a:pt x="284943" y="186912"/>
                  <a:pt x="256368" y="274224"/>
                </a:cubicBezTo>
                <a:cubicBezTo>
                  <a:pt x="227793" y="361536"/>
                  <a:pt x="20889" y="907637"/>
                  <a:pt x="40468" y="864774"/>
                </a:cubicBezTo>
                <a:cubicBezTo>
                  <a:pt x="60047" y="821912"/>
                  <a:pt x="350031" y="56736"/>
                  <a:pt x="361143" y="4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8CBA914B-5643-D2CF-7FAA-DA4A1AA4BC8A}"/>
              </a:ext>
            </a:extLst>
          </p:cNvPr>
          <p:cNvSpPr/>
          <p:nvPr/>
        </p:nvSpPr>
        <p:spPr>
          <a:xfrm>
            <a:off x="6921629" y="5283108"/>
            <a:ext cx="517531" cy="817758"/>
          </a:xfrm>
          <a:custGeom>
            <a:avLst/>
            <a:gdLst>
              <a:gd name="connsiteX0" fmla="*/ 342771 w 517531"/>
              <a:gd name="connsiteY0" fmla="*/ 44542 h 817758"/>
              <a:gd name="connsiteX1" fmla="*/ 31621 w 517531"/>
              <a:gd name="connsiteY1" fmla="*/ 774792 h 817758"/>
              <a:gd name="connsiteX2" fmla="*/ 53846 w 517531"/>
              <a:gd name="connsiteY2" fmla="*/ 736692 h 817758"/>
              <a:gd name="connsiteX3" fmla="*/ 517396 w 517531"/>
              <a:gd name="connsiteY3" fmla="*/ 92 h 817758"/>
              <a:gd name="connsiteX4" fmla="*/ 3046 w 517531"/>
              <a:gd name="connsiteY4" fmla="*/ 682717 h 817758"/>
              <a:gd name="connsiteX5" fmla="*/ 298321 w 517531"/>
              <a:gd name="connsiteY5" fmla="*/ 238217 h 817758"/>
              <a:gd name="connsiteX6" fmla="*/ 174496 w 517531"/>
              <a:gd name="connsiteY6" fmla="*/ 368392 h 817758"/>
              <a:gd name="connsiteX7" fmla="*/ 342771 w 517531"/>
              <a:gd name="connsiteY7" fmla="*/ 44542 h 81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531" h="817758">
                <a:moveTo>
                  <a:pt x="342771" y="44542"/>
                </a:moveTo>
                <a:cubicBezTo>
                  <a:pt x="318958" y="112275"/>
                  <a:pt x="79775" y="659434"/>
                  <a:pt x="31621" y="774792"/>
                </a:cubicBezTo>
                <a:cubicBezTo>
                  <a:pt x="-16533" y="890150"/>
                  <a:pt x="53846" y="736692"/>
                  <a:pt x="53846" y="736692"/>
                </a:cubicBezTo>
                <a:cubicBezTo>
                  <a:pt x="134809" y="607575"/>
                  <a:pt x="525863" y="9088"/>
                  <a:pt x="517396" y="92"/>
                </a:cubicBezTo>
                <a:cubicBezTo>
                  <a:pt x="508929" y="-8904"/>
                  <a:pt x="39558" y="643030"/>
                  <a:pt x="3046" y="682717"/>
                </a:cubicBezTo>
                <a:cubicBezTo>
                  <a:pt x="-33466" y="722404"/>
                  <a:pt x="269746" y="290604"/>
                  <a:pt x="298321" y="238217"/>
                </a:cubicBezTo>
                <a:cubicBezTo>
                  <a:pt x="326896" y="185830"/>
                  <a:pt x="171850" y="394850"/>
                  <a:pt x="174496" y="368392"/>
                </a:cubicBezTo>
                <a:cubicBezTo>
                  <a:pt x="177142" y="341934"/>
                  <a:pt x="366584" y="-23191"/>
                  <a:pt x="342771" y="44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D91CCD1A-AA6A-E7D2-FDC9-CB64515666FC}"/>
              </a:ext>
            </a:extLst>
          </p:cNvPr>
          <p:cNvSpPr/>
          <p:nvPr/>
        </p:nvSpPr>
        <p:spPr>
          <a:xfrm>
            <a:off x="6952050" y="5631065"/>
            <a:ext cx="657367" cy="965307"/>
          </a:xfrm>
          <a:custGeom>
            <a:avLst/>
            <a:gdLst>
              <a:gd name="connsiteX0" fmla="*/ 175825 w 657367"/>
              <a:gd name="connsiteY0" fmla="*/ 1385 h 965307"/>
              <a:gd name="connsiteX1" fmla="*/ 156775 w 657367"/>
              <a:gd name="connsiteY1" fmla="*/ 217285 h 965307"/>
              <a:gd name="connsiteX2" fmla="*/ 325050 w 657367"/>
              <a:gd name="connsiteY2" fmla="*/ 433185 h 965307"/>
              <a:gd name="connsiteX3" fmla="*/ 175825 w 657367"/>
              <a:gd name="connsiteY3" fmla="*/ 376035 h 965307"/>
              <a:gd name="connsiteX4" fmla="*/ 639375 w 657367"/>
              <a:gd name="connsiteY4" fmla="*/ 944360 h 965307"/>
              <a:gd name="connsiteX5" fmla="*/ 509200 w 657367"/>
              <a:gd name="connsiteY5" fmla="*/ 785610 h 965307"/>
              <a:gd name="connsiteX6" fmla="*/ 13900 w 657367"/>
              <a:gd name="connsiteY6" fmla="*/ 245860 h 965307"/>
              <a:gd name="connsiteX7" fmla="*/ 166300 w 657367"/>
              <a:gd name="connsiteY7" fmla="*/ 322060 h 965307"/>
              <a:gd name="connsiteX8" fmla="*/ 39300 w 657367"/>
              <a:gd name="connsiteY8" fmla="*/ 179185 h 965307"/>
              <a:gd name="connsiteX9" fmla="*/ 86925 w 657367"/>
              <a:gd name="connsiteY9" fmla="*/ 64885 h 965307"/>
              <a:gd name="connsiteX10" fmla="*/ 1200 w 657367"/>
              <a:gd name="connsiteY10" fmla="*/ 325235 h 965307"/>
              <a:gd name="connsiteX11" fmla="*/ 175825 w 657367"/>
              <a:gd name="connsiteY11" fmla="*/ 1385 h 96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367" h="965307">
                <a:moveTo>
                  <a:pt x="175825" y="1385"/>
                </a:moveTo>
                <a:cubicBezTo>
                  <a:pt x="201754" y="-16607"/>
                  <a:pt x="131904" y="145318"/>
                  <a:pt x="156775" y="217285"/>
                </a:cubicBezTo>
                <a:cubicBezTo>
                  <a:pt x="181646" y="289252"/>
                  <a:pt x="321875" y="406727"/>
                  <a:pt x="325050" y="433185"/>
                </a:cubicBezTo>
                <a:cubicBezTo>
                  <a:pt x="328225" y="459643"/>
                  <a:pt x="123438" y="290839"/>
                  <a:pt x="175825" y="376035"/>
                </a:cubicBezTo>
                <a:cubicBezTo>
                  <a:pt x="228212" y="461231"/>
                  <a:pt x="639375" y="944360"/>
                  <a:pt x="639375" y="944360"/>
                </a:cubicBezTo>
                <a:cubicBezTo>
                  <a:pt x="694937" y="1012622"/>
                  <a:pt x="613446" y="902027"/>
                  <a:pt x="509200" y="785610"/>
                </a:cubicBezTo>
                <a:cubicBezTo>
                  <a:pt x="404954" y="669193"/>
                  <a:pt x="71050" y="323118"/>
                  <a:pt x="13900" y="245860"/>
                </a:cubicBezTo>
                <a:cubicBezTo>
                  <a:pt x="-43250" y="168602"/>
                  <a:pt x="162067" y="333173"/>
                  <a:pt x="166300" y="322060"/>
                </a:cubicBezTo>
                <a:cubicBezTo>
                  <a:pt x="170533" y="310948"/>
                  <a:pt x="52529" y="222047"/>
                  <a:pt x="39300" y="179185"/>
                </a:cubicBezTo>
                <a:cubicBezTo>
                  <a:pt x="26071" y="136323"/>
                  <a:pt x="93275" y="40543"/>
                  <a:pt x="86925" y="64885"/>
                </a:cubicBezTo>
                <a:cubicBezTo>
                  <a:pt x="80575" y="89227"/>
                  <a:pt x="-11500" y="330527"/>
                  <a:pt x="1200" y="325235"/>
                </a:cubicBezTo>
                <a:cubicBezTo>
                  <a:pt x="13900" y="319943"/>
                  <a:pt x="149896" y="19377"/>
                  <a:pt x="175825" y="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0A94EAE-8031-CC0C-3AAF-9EE91FE9ED5A}"/>
              </a:ext>
            </a:extLst>
          </p:cNvPr>
          <p:cNvSpPr/>
          <p:nvPr/>
        </p:nvSpPr>
        <p:spPr>
          <a:xfrm>
            <a:off x="5628714" y="4306417"/>
            <a:ext cx="208987" cy="1418762"/>
          </a:xfrm>
          <a:custGeom>
            <a:avLst/>
            <a:gdLst>
              <a:gd name="connsiteX0" fmla="*/ 63748 w 208987"/>
              <a:gd name="connsiteY0" fmla="*/ 3713 h 1418762"/>
              <a:gd name="connsiteX1" fmla="*/ 68041 w 208987"/>
              <a:gd name="connsiteY1" fmla="*/ 660535 h 1418762"/>
              <a:gd name="connsiteX2" fmla="*/ 72334 w 208987"/>
              <a:gd name="connsiteY2" fmla="*/ 621898 h 1418762"/>
              <a:gd name="connsiteX3" fmla="*/ 110971 w 208987"/>
              <a:gd name="connsiteY3" fmla="*/ 939577 h 1418762"/>
              <a:gd name="connsiteX4" fmla="*/ 106678 w 208987"/>
              <a:gd name="connsiteY4" fmla="*/ 875183 h 1418762"/>
              <a:gd name="connsiteX5" fmla="*/ 98092 w 208987"/>
              <a:gd name="connsiteY5" fmla="*/ 1210034 h 1418762"/>
              <a:gd name="connsiteX6" fmla="*/ 98092 w 208987"/>
              <a:gd name="connsiteY6" fmla="*/ 1149932 h 1418762"/>
              <a:gd name="connsiteX7" fmla="*/ 201123 w 208987"/>
              <a:gd name="connsiteY7" fmla="*/ 1407510 h 1418762"/>
              <a:gd name="connsiteX8" fmla="*/ 179658 w 208987"/>
              <a:gd name="connsiteY8" fmla="*/ 1321651 h 1418762"/>
              <a:gd name="connsiteX9" fmla="*/ 3647 w 208987"/>
              <a:gd name="connsiteY9" fmla="*/ 870890 h 1418762"/>
              <a:gd name="connsiteX10" fmla="*/ 59455 w 208987"/>
              <a:gd name="connsiteY10" fmla="*/ 1021144 h 1418762"/>
              <a:gd name="connsiteX11" fmla="*/ 46576 w 208987"/>
              <a:gd name="connsiteY11" fmla="*/ 587555 h 1418762"/>
              <a:gd name="connsiteX12" fmla="*/ 80920 w 208987"/>
              <a:gd name="connsiteY12" fmla="*/ 402958 h 1418762"/>
              <a:gd name="connsiteX13" fmla="*/ 50869 w 208987"/>
              <a:gd name="connsiteY13" fmla="*/ 493110 h 1418762"/>
              <a:gd name="connsiteX14" fmla="*/ 72334 w 208987"/>
              <a:gd name="connsiteY14" fmla="*/ 239825 h 1418762"/>
              <a:gd name="connsiteX15" fmla="*/ 59455 w 208987"/>
              <a:gd name="connsiteY15" fmla="*/ 385786 h 1418762"/>
              <a:gd name="connsiteX16" fmla="*/ 63748 w 208987"/>
              <a:gd name="connsiteY16" fmla="*/ 3713 h 141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987" h="1418762">
                <a:moveTo>
                  <a:pt x="63748" y="3713"/>
                </a:moveTo>
                <a:cubicBezTo>
                  <a:pt x="65179" y="49504"/>
                  <a:pt x="66610" y="557504"/>
                  <a:pt x="68041" y="660535"/>
                </a:cubicBezTo>
                <a:cubicBezTo>
                  <a:pt x="69472" y="763566"/>
                  <a:pt x="65179" y="575391"/>
                  <a:pt x="72334" y="621898"/>
                </a:cubicBezTo>
                <a:cubicBezTo>
                  <a:pt x="79489" y="668405"/>
                  <a:pt x="105247" y="897363"/>
                  <a:pt x="110971" y="939577"/>
                </a:cubicBezTo>
                <a:cubicBezTo>
                  <a:pt x="116695" y="981791"/>
                  <a:pt x="108824" y="830107"/>
                  <a:pt x="106678" y="875183"/>
                </a:cubicBezTo>
                <a:cubicBezTo>
                  <a:pt x="104532" y="920259"/>
                  <a:pt x="99523" y="1164243"/>
                  <a:pt x="98092" y="1210034"/>
                </a:cubicBezTo>
                <a:cubicBezTo>
                  <a:pt x="96661" y="1255825"/>
                  <a:pt x="80920" y="1117019"/>
                  <a:pt x="98092" y="1149932"/>
                </a:cubicBezTo>
                <a:cubicBezTo>
                  <a:pt x="115264" y="1182845"/>
                  <a:pt x="187529" y="1378890"/>
                  <a:pt x="201123" y="1407510"/>
                </a:cubicBezTo>
                <a:cubicBezTo>
                  <a:pt x="214717" y="1436130"/>
                  <a:pt x="212571" y="1411088"/>
                  <a:pt x="179658" y="1321651"/>
                </a:cubicBezTo>
                <a:cubicBezTo>
                  <a:pt x="146745" y="1232214"/>
                  <a:pt x="23681" y="920975"/>
                  <a:pt x="3647" y="870890"/>
                </a:cubicBezTo>
                <a:cubicBezTo>
                  <a:pt x="-16387" y="820805"/>
                  <a:pt x="52300" y="1068366"/>
                  <a:pt x="59455" y="1021144"/>
                </a:cubicBezTo>
                <a:cubicBezTo>
                  <a:pt x="66610" y="973922"/>
                  <a:pt x="42998" y="690586"/>
                  <a:pt x="46576" y="587555"/>
                </a:cubicBezTo>
                <a:cubicBezTo>
                  <a:pt x="50153" y="484524"/>
                  <a:pt x="80205" y="418699"/>
                  <a:pt x="80920" y="402958"/>
                </a:cubicBezTo>
                <a:cubicBezTo>
                  <a:pt x="81635" y="387217"/>
                  <a:pt x="52300" y="520299"/>
                  <a:pt x="50869" y="493110"/>
                </a:cubicBezTo>
                <a:cubicBezTo>
                  <a:pt x="49438" y="465921"/>
                  <a:pt x="70903" y="257712"/>
                  <a:pt x="72334" y="239825"/>
                </a:cubicBezTo>
                <a:cubicBezTo>
                  <a:pt x="73765" y="221938"/>
                  <a:pt x="61601" y="421561"/>
                  <a:pt x="59455" y="385786"/>
                </a:cubicBezTo>
                <a:cubicBezTo>
                  <a:pt x="57309" y="350011"/>
                  <a:pt x="62317" y="-42078"/>
                  <a:pt x="63748" y="3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ABCAC23B-2BF5-F9A1-916D-F7E1D087809D}"/>
              </a:ext>
            </a:extLst>
          </p:cNvPr>
          <p:cNvSpPr/>
          <p:nvPr/>
        </p:nvSpPr>
        <p:spPr>
          <a:xfrm>
            <a:off x="5521922" y="3342949"/>
            <a:ext cx="137180" cy="949990"/>
          </a:xfrm>
          <a:custGeom>
            <a:avLst/>
            <a:gdLst>
              <a:gd name="connsiteX0" fmla="*/ 137006 w 137180"/>
              <a:gd name="connsiteY0" fmla="*/ 4100 h 949990"/>
              <a:gd name="connsiteX1" fmla="*/ 96750 w 137180"/>
              <a:gd name="connsiteY1" fmla="*/ 630953 h 949990"/>
              <a:gd name="connsiteX2" fmla="*/ 79497 w 137180"/>
              <a:gd name="connsiteY2" fmla="*/ 935753 h 949990"/>
              <a:gd name="connsiteX3" fmla="*/ 79497 w 137180"/>
              <a:gd name="connsiteY3" fmla="*/ 809232 h 949990"/>
              <a:gd name="connsiteX4" fmla="*/ 4735 w 137180"/>
              <a:gd name="connsiteY4" fmla="*/ 32855 h 949990"/>
              <a:gd name="connsiteX5" fmla="*/ 10486 w 137180"/>
              <a:gd name="connsiteY5" fmla="*/ 383662 h 949990"/>
              <a:gd name="connsiteX6" fmla="*/ 33489 w 137180"/>
              <a:gd name="connsiteY6" fmla="*/ 234138 h 949990"/>
              <a:gd name="connsiteX7" fmla="*/ 44991 w 137180"/>
              <a:gd name="connsiteY7" fmla="*/ 412417 h 949990"/>
              <a:gd name="connsiteX8" fmla="*/ 62244 w 137180"/>
              <a:gd name="connsiteY8" fmla="*/ 343406 h 949990"/>
              <a:gd name="connsiteX9" fmla="*/ 16236 w 137180"/>
              <a:gd name="connsiteY9" fmla="*/ 751723 h 949990"/>
              <a:gd name="connsiteX10" fmla="*/ 79497 w 137180"/>
              <a:gd name="connsiteY10" fmla="*/ 377911 h 949990"/>
              <a:gd name="connsiteX11" fmla="*/ 137006 w 137180"/>
              <a:gd name="connsiteY11" fmla="*/ 4100 h 94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80" h="949990">
                <a:moveTo>
                  <a:pt x="137006" y="4100"/>
                </a:moveTo>
                <a:cubicBezTo>
                  <a:pt x="139882" y="46274"/>
                  <a:pt x="106335" y="475678"/>
                  <a:pt x="96750" y="630953"/>
                </a:cubicBezTo>
                <a:cubicBezTo>
                  <a:pt x="87165" y="786228"/>
                  <a:pt x="82372" y="906040"/>
                  <a:pt x="79497" y="935753"/>
                </a:cubicBezTo>
                <a:cubicBezTo>
                  <a:pt x="76622" y="965466"/>
                  <a:pt x="91957" y="959715"/>
                  <a:pt x="79497" y="809232"/>
                </a:cubicBezTo>
                <a:cubicBezTo>
                  <a:pt x="67037" y="658749"/>
                  <a:pt x="16237" y="103783"/>
                  <a:pt x="4735" y="32855"/>
                </a:cubicBezTo>
                <a:cubicBezTo>
                  <a:pt x="-6767" y="-38073"/>
                  <a:pt x="5694" y="350115"/>
                  <a:pt x="10486" y="383662"/>
                </a:cubicBezTo>
                <a:cubicBezTo>
                  <a:pt x="15278" y="417209"/>
                  <a:pt x="27738" y="229346"/>
                  <a:pt x="33489" y="234138"/>
                </a:cubicBezTo>
                <a:cubicBezTo>
                  <a:pt x="39240" y="238930"/>
                  <a:pt x="40198" y="394206"/>
                  <a:pt x="44991" y="412417"/>
                </a:cubicBezTo>
                <a:cubicBezTo>
                  <a:pt x="49783" y="430628"/>
                  <a:pt x="67036" y="286855"/>
                  <a:pt x="62244" y="343406"/>
                </a:cubicBezTo>
                <a:cubicBezTo>
                  <a:pt x="57451" y="399957"/>
                  <a:pt x="13361" y="745972"/>
                  <a:pt x="16236" y="751723"/>
                </a:cubicBezTo>
                <a:cubicBezTo>
                  <a:pt x="19111" y="757474"/>
                  <a:pt x="63203" y="499639"/>
                  <a:pt x="79497" y="377911"/>
                </a:cubicBezTo>
                <a:cubicBezTo>
                  <a:pt x="95791" y="256183"/>
                  <a:pt x="134130" y="-38074"/>
                  <a:pt x="137006" y="4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8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3A88B-F74B-A253-B5D3-773C1C123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ACKPINKジス、ソロミニアルバム「AMORTAGE」をリリース！  チャ・スンウォンが特別出演する新曲「earthquake」のMVを公開｜pop hunt" hidden="1">
            <a:extLst>
              <a:ext uri="{FF2B5EF4-FFF2-40B4-BE49-F238E27FC236}">
                <a16:creationId xmlns:a16="http://schemas.microsoft.com/office/drawing/2014/main" id="{FEEA7ABA-37F4-D653-349F-C46C5A8C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2801600" cy="94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B01CC90F-A8DA-7F35-646E-F182D639D90C}"/>
              </a:ext>
            </a:extLst>
          </p:cNvPr>
          <p:cNvSpPr/>
          <p:nvPr/>
        </p:nvSpPr>
        <p:spPr>
          <a:xfrm>
            <a:off x="5599920" y="3476281"/>
            <a:ext cx="538158" cy="395351"/>
          </a:xfrm>
          <a:custGeom>
            <a:avLst/>
            <a:gdLst>
              <a:gd name="connsiteX0" fmla="*/ 32530 w 538158"/>
              <a:gd name="connsiteY0" fmla="*/ 305144 h 395351"/>
              <a:gd name="connsiteX1" fmla="*/ 216680 w 538158"/>
              <a:gd name="connsiteY1" fmla="*/ 155919 h 395351"/>
              <a:gd name="connsiteX2" fmla="*/ 146830 w 538158"/>
              <a:gd name="connsiteY2" fmla="*/ 200369 h 395351"/>
              <a:gd name="connsiteX3" fmla="*/ 245255 w 538158"/>
              <a:gd name="connsiteY3" fmla="*/ 152744 h 395351"/>
              <a:gd name="connsiteX4" fmla="*/ 432580 w 538158"/>
              <a:gd name="connsiteY4" fmla="*/ 162269 h 395351"/>
              <a:gd name="connsiteX5" fmla="*/ 416705 w 538158"/>
              <a:gd name="connsiteY5" fmla="*/ 149569 h 395351"/>
              <a:gd name="connsiteX6" fmla="*/ 527830 w 538158"/>
              <a:gd name="connsiteY6" fmla="*/ 219419 h 395351"/>
              <a:gd name="connsiteX7" fmla="*/ 508780 w 538158"/>
              <a:gd name="connsiteY7" fmla="*/ 184494 h 395351"/>
              <a:gd name="connsiteX8" fmla="*/ 537355 w 538158"/>
              <a:gd name="connsiteY8" fmla="*/ 244819 h 395351"/>
              <a:gd name="connsiteX9" fmla="*/ 470680 w 538158"/>
              <a:gd name="connsiteY9" fmla="*/ 149569 h 395351"/>
              <a:gd name="connsiteX10" fmla="*/ 464330 w 538158"/>
              <a:gd name="connsiteY10" fmla="*/ 98769 h 395351"/>
              <a:gd name="connsiteX11" fmla="*/ 515130 w 538158"/>
              <a:gd name="connsiteY11" fmla="*/ 57494 h 395351"/>
              <a:gd name="connsiteX12" fmla="*/ 448455 w 538158"/>
              <a:gd name="connsiteY12" fmla="*/ 108294 h 395351"/>
              <a:gd name="connsiteX13" fmla="*/ 429405 w 538158"/>
              <a:gd name="connsiteY13" fmla="*/ 95594 h 395351"/>
              <a:gd name="connsiteX14" fmla="*/ 435755 w 538158"/>
              <a:gd name="connsiteY14" fmla="*/ 16219 h 395351"/>
              <a:gd name="connsiteX15" fmla="*/ 413530 w 538158"/>
              <a:gd name="connsiteY15" fmla="*/ 76544 h 395351"/>
              <a:gd name="connsiteX16" fmla="*/ 372255 w 538158"/>
              <a:gd name="connsiteY16" fmla="*/ 111469 h 395351"/>
              <a:gd name="connsiteX17" fmla="*/ 353205 w 538158"/>
              <a:gd name="connsiteY17" fmla="*/ 6694 h 395351"/>
              <a:gd name="connsiteX18" fmla="*/ 353205 w 538158"/>
              <a:gd name="connsiteY18" fmla="*/ 38444 h 395351"/>
              <a:gd name="connsiteX19" fmla="*/ 324630 w 538158"/>
              <a:gd name="connsiteY19" fmla="*/ 108294 h 395351"/>
              <a:gd name="connsiteX20" fmla="*/ 308755 w 538158"/>
              <a:gd name="connsiteY20" fmla="*/ 41619 h 395351"/>
              <a:gd name="connsiteX21" fmla="*/ 305580 w 538158"/>
              <a:gd name="connsiteY21" fmla="*/ 344 h 395351"/>
              <a:gd name="connsiteX22" fmla="*/ 299230 w 538158"/>
              <a:gd name="connsiteY22" fmla="*/ 63844 h 395351"/>
              <a:gd name="connsiteX23" fmla="*/ 289705 w 538158"/>
              <a:gd name="connsiteY23" fmla="*/ 136869 h 395351"/>
              <a:gd name="connsiteX24" fmla="*/ 264305 w 538158"/>
              <a:gd name="connsiteY24" fmla="*/ 73369 h 395351"/>
              <a:gd name="connsiteX25" fmla="*/ 245255 w 538158"/>
              <a:gd name="connsiteY25" fmla="*/ 6694 h 395351"/>
              <a:gd name="connsiteX26" fmla="*/ 248430 w 538158"/>
              <a:gd name="connsiteY26" fmla="*/ 35269 h 395351"/>
              <a:gd name="connsiteX27" fmla="*/ 245255 w 538158"/>
              <a:gd name="connsiteY27" fmla="*/ 117819 h 395351"/>
              <a:gd name="connsiteX28" fmla="*/ 191280 w 538158"/>
              <a:gd name="connsiteY28" fmla="*/ 117819 h 395351"/>
              <a:gd name="connsiteX29" fmla="*/ 159530 w 538158"/>
              <a:gd name="connsiteY29" fmla="*/ 92419 h 395351"/>
              <a:gd name="connsiteX30" fmla="*/ 175405 w 538158"/>
              <a:gd name="connsiteY30" fmla="*/ 41619 h 395351"/>
              <a:gd name="connsiteX31" fmla="*/ 153180 w 538158"/>
              <a:gd name="connsiteY31" fmla="*/ 76544 h 395351"/>
              <a:gd name="connsiteX32" fmla="*/ 169055 w 538158"/>
              <a:gd name="connsiteY32" fmla="*/ 130519 h 395351"/>
              <a:gd name="connsiteX33" fmla="*/ 143655 w 538158"/>
              <a:gd name="connsiteY33" fmla="*/ 111469 h 395351"/>
              <a:gd name="connsiteX34" fmla="*/ 96030 w 538158"/>
              <a:gd name="connsiteY34" fmla="*/ 35269 h 395351"/>
              <a:gd name="connsiteX35" fmla="*/ 134130 w 538158"/>
              <a:gd name="connsiteY35" fmla="*/ 98769 h 395351"/>
              <a:gd name="connsiteX36" fmla="*/ 130955 w 538158"/>
              <a:gd name="connsiteY36" fmla="*/ 152744 h 395351"/>
              <a:gd name="connsiteX37" fmla="*/ 105555 w 538158"/>
              <a:gd name="connsiteY37" fmla="*/ 127344 h 395351"/>
              <a:gd name="connsiteX38" fmla="*/ 111905 w 538158"/>
              <a:gd name="connsiteY38" fmla="*/ 146394 h 395351"/>
              <a:gd name="connsiteX39" fmla="*/ 67455 w 538158"/>
              <a:gd name="connsiteY39" fmla="*/ 168619 h 395351"/>
              <a:gd name="connsiteX40" fmla="*/ 96030 w 538158"/>
              <a:gd name="connsiteY40" fmla="*/ 168619 h 395351"/>
              <a:gd name="connsiteX41" fmla="*/ 42055 w 538158"/>
              <a:gd name="connsiteY41" fmla="*/ 219419 h 395351"/>
              <a:gd name="connsiteX42" fmla="*/ 42055 w 538158"/>
              <a:gd name="connsiteY42" fmla="*/ 165444 h 395351"/>
              <a:gd name="connsiteX43" fmla="*/ 780 w 538158"/>
              <a:gd name="connsiteY43" fmla="*/ 390869 h 395351"/>
              <a:gd name="connsiteX44" fmla="*/ 32530 w 538158"/>
              <a:gd name="connsiteY44" fmla="*/ 305144 h 39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8158" h="395351">
                <a:moveTo>
                  <a:pt x="32530" y="305144"/>
                </a:moveTo>
                <a:cubicBezTo>
                  <a:pt x="68513" y="265986"/>
                  <a:pt x="197630" y="173381"/>
                  <a:pt x="216680" y="155919"/>
                </a:cubicBezTo>
                <a:cubicBezTo>
                  <a:pt x="235730" y="138457"/>
                  <a:pt x="142068" y="200898"/>
                  <a:pt x="146830" y="200369"/>
                </a:cubicBezTo>
                <a:cubicBezTo>
                  <a:pt x="151593" y="199840"/>
                  <a:pt x="197630" y="159094"/>
                  <a:pt x="245255" y="152744"/>
                </a:cubicBezTo>
                <a:cubicBezTo>
                  <a:pt x="292880" y="146394"/>
                  <a:pt x="432580" y="162269"/>
                  <a:pt x="432580" y="162269"/>
                </a:cubicBezTo>
                <a:cubicBezTo>
                  <a:pt x="461155" y="161740"/>
                  <a:pt x="400830" y="140044"/>
                  <a:pt x="416705" y="149569"/>
                </a:cubicBezTo>
                <a:cubicBezTo>
                  <a:pt x="432580" y="159094"/>
                  <a:pt x="512484" y="213598"/>
                  <a:pt x="527830" y="219419"/>
                </a:cubicBezTo>
                <a:cubicBezTo>
                  <a:pt x="543176" y="225240"/>
                  <a:pt x="507193" y="180261"/>
                  <a:pt x="508780" y="184494"/>
                </a:cubicBezTo>
                <a:cubicBezTo>
                  <a:pt x="510367" y="188727"/>
                  <a:pt x="543705" y="250640"/>
                  <a:pt x="537355" y="244819"/>
                </a:cubicBezTo>
                <a:cubicBezTo>
                  <a:pt x="531005" y="238998"/>
                  <a:pt x="482851" y="173911"/>
                  <a:pt x="470680" y="149569"/>
                </a:cubicBezTo>
                <a:cubicBezTo>
                  <a:pt x="458509" y="125227"/>
                  <a:pt x="456922" y="114115"/>
                  <a:pt x="464330" y="98769"/>
                </a:cubicBezTo>
                <a:cubicBezTo>
                  <a:pt x="471738" y="83423"/>
                  <a:pt x="517776" y="55906"/>
                  <a:pt x="515130" y="57494"/>
                </a:cubicBezTo>
                <a:cubicBezTo>
                  <a:pt x="512484" y="59081"/>
                  <a:pt x="462743" y="101944"/>
                  <a:pt x="448455" y="108294"/>
                </a:cubicBezTo>
                <a:cubicBezTo>
                  <a:pt x="434167" y="114644"/>
                  <a:pt x="431522" y="110940"/>
                  <a:pt x="429405" y="95594"/>
                </a:cubicBezTo>
                <a:cubicBezTo>
                  <a:pt x="427288" y="80248"/>
                  <a:pt x="438401" y="19394"/>
                  <a:pt x="435755" y="16219"/>
                </a:cubicBezTo>
                <a:cubicBezTo>
                  <a:pt x="433109" y="13044"/>
                  <a:pt x="424113" y="60669"/>
                  <a:pt x="413530" y="76544"/>
                </a:cubicBezTo>
                <a:cubicBezTo>
                  <a:pt x="402947" y="92419"/>
                  <a:pt x="382309" y="123111"/>
                  <a:pt x="372255" y="111469"/>
                </a:cubicBezTo>
                <a:cubicBezTo>
                  <a:pt x="362201" y="99827"/>
                  <a:pt x="356380" y="18865"/>
                  <a:pt x="353205" y="6694"/>
                </a:cubicBezTo>
                <a:cubicBezTo>
                  <a:pt x="350030" y="-5477"/>
                  <a:pt x="357967" y="21511"/>
                  <a:pt x="353205" y="38444"/>
                </a:cubicBezTo>
                <a:cubicBezTo>
                  <a:pt x="348443" y="55377"/>
                  <a:pt x="332038" y="107765"/>
                  <a:pt x="324630" y="108294"/>
                </a:cubicBezTo>
                <a:cubicBezTo>
                  <a:pt x="317222" y="108823"/>
                  <a:pt x="311930" y="59611"/>
                  <a:pt x="308755" y="41619"/>
                </a:cubicBezTo>
                <a:cubicBezTo>
                  <a:pt x="305580" y="23627"/>
                  <a:pt x="307167" y="-3360"/>
                  <a:pt x="305580" y="344"/>
                </a:cubicBezTo>
                <a:cubicBezTo>
                  <a:pt x="303993" y="4048"/>
                  <a:pt x="301876" y="41090"/>
                  <a:pt x="299230" y="63844"/>
                </a:cubicBezTo>
                <a:cubicBezTo>
                  <a:pt x="296584" y="86598"/>
                  <a:pt x="295526" y="135281"/>
                  <a:pt x="289705" y="136869"/>
                </a:cubicBezTo>
                <a:cubicBezTo>
                  <a:pt x="283884" y="138456"/>
                  <a:pt x="271713" y="95065"/>
                  <a:pt x="264305" y="73369"/>
                </a:cubicBezTo>
                <a:cubicBezTo>
                  <a:pt x="256897" y="51673"/>
                  <a:pt x="247901" y="13044"/>
                  <a:pt x="245255" y="6694"/>
                </a:cubicBezTo>
                <a:cubicBezTo>
                  <a:pt x="242609" y="344"/>
                  <a:pt x="248430" y="16748"/>
                  <a:pt x="248430" y="35269"/>
                </a:cubicBezTo>
                <a:cubicBezTo>
                  <a:pt x="248430" y="53790"/>
                  <a:pt x="254780" y="104061"/>
                  <a:pt x="245255" y="117819"/>
                </a:cubicBezTo>
                <a:cubicBezTo>
                  <a:pt x="235730" y="131577"/>
                  <a:pt x="205567" y="122052"/>
                  <a:pt x="191280" y="117819"/>
                </a:cubicBezTo>
                <a:cubicBezTo>
                  <a:pt x="176993" y="113586"/>
                  <a:pt x="162176" y="105119"/>
                  <a:pt x="159530" y="92419"/>
                </a:cubicBezTo>
                <a:cubicBezTo>
                  <a:pt x="156884" y="79719"/>
                  <a:pt x="176463" y="44265"/>
                  <a:pt x="175405" y="41619"/>
                </a:cubicBezTo>
                <a:cubicBezTo>
                  <a:pt x="174347" y="38973"/>
                  <a:pt x="154238" y="61727"/>
                  <a:pt x="153180" y="76544"/>
                </a:cubicBezTo>
                <a:cubicBezTo>
                  <a:pt x="152122" y="91361"/>
                  <a:pt x="170643" y="124698"/>
                  <a:pt x="169055" y="130519"/>
                </a:cubicBezTo>
                <a:cubicBezTo>
                  <a:pt x="167468" y="136340"/>
                  <a:pt x="155826" y="127344"/>
                  <a:pt x="143655" y="111469"/>
                </a:cubicBezTo>
                <a:cubicBezTo>
                  <a:pt x="131484" y="95594"/>
                  <a:pt x="97618" y="37386"/>
                  <a:pt x="96030" y="35269"/>
                </a:cubicBezTo>
                <a:cubicBezTo>
                  <a:pt x="94442" y="33152"/>
                  <a:pt x="128309" y="79190"/>
                  <a:pt x="134130" y="98769"/>
                </a:cubicBezTo>
                <a:cubicBezTo>
                  <a:pt x="139951" y="118348"/>
                  <a:pt x="135717" y="147982"/>
                  <a:pt x="130955" y="152744"/>
                </a:cubicBezTo>
                <a:lnTo>
                  <a:pt x="105555" y="127344"/>
                </a:lnTo>
                <a:cubicBezTo>
                  <a:pt x="102380" y="126286"/>
                  <a:pt x="118255" y="139515"/>
                  <a:pt x="111905" y="146394"/>
                </a:cubicBezTo>
                <a:cubicBezTo>
                  <a:pt x="105555" y="153273"/>
                  <a:pt x="70101" y="164915"/>
                  <a:pt x="67455" y="168619"/>
                </a:cubicBezTo>
                <a:cubicBezTo>
                  <a:pt x="64809" y="172323"/>
                  <a:pt x="100263" y="160152"/>
                  <a:pt x="96030" y="168619"/>
                </a:cubicBezTo>
                <a:cubicBezTo>
                  <a:pt x="91797" y="177086"/>
                  <a:pt x="51051" y="219948"/>
                  <a:pt x="42055" y="219419"/>
                </a:cubicBezTo>
                <a:cubicBezTo>
                  <a:pt x="33059" y="218890"/>
                  <a:pt x="48934" y="136869"/>
                  <a:pt x="42055" y="165444"/>
                </a:cubicBezTo>
                <a:cubicBezTo>
                  <a:pt x="35176" y="194019"/>
                  <a:pt x="2367" y="368115"/>
                  <a:pt x="780" y="390869"/>
                </a:cubicBezTo>
                <a:cubicBezTo>
                  <a:pt x="-807" y="413623"/>
                  <a:pt x="-3453" y="344302"/>
                  <a:pt x="32530" y="305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9136F1B5-1C74-920E-7E32-3C38E9F5CBEA}"/>
              </a:ext>
            </a:extLst>
          </p:cNvPr>
          <p:cNvSpPr/>
          <p:nvPr/>
        </p:nvSpPr>
        <p:spPr>
          <a:xfrm>
            <a:off x="5978495" y="3574734"/>
            <a:ext cx="266792" cy="194222"/>
          </a:xfrm>
          <a:custGeom>
            <a:avLst/>
            <a:gdLst>
              <a:gd name="connsiteX0" fmla="*/ 30 w 266792"/>
              <a:gd name="connsiteY0" fmla="*/ 16191 h 194222"/>
              <a:gd name="connsiteX1" fmla="*/ 155605 w 266792"/>
              <a:gd name="connsiteY1" fmla="*/ 108266 h 194222"/>
              <a:gd name="connsiteX2" fmla="*/ 98455 w 266792"/>
              <a:gd name="connsiteY2" fmla="*/ 66991 h 194222"/>
              <a:gd name="connsiteX3" fmla="*/ 222280 w 266792"/>
              <a:gd name="connsiteY3" fmla="*/ 168591 h 194222"/>
              <a:gd name="connsiteX4" fmla="*/ 174655 w 266792"/>
              <a:gd name="connsiteY4" fmla="*/ 124141 h 194222"/>
              <a:gd name="connsiteX5" fmla="*/ 266730 w 266792"/>
              <a:gd name="connsiteY5" fmla="*/ 193991 h 194222"/>
              <a:gd name="connsiteX6" fmla="*/ 187355 w 266792"/>
              <a:gd name="connsiteY6" fmla="*/ 95566 h 194222"/>
              <a:gd name="connsiteX7" fmla="*/ 92105 w 266792"/>
              <a:gd name="connsiteY7" fmla="*/ 316 h 194222"/>
              <a:gd name="connsiteX8" fmla="*/ 152430 w 266792"/>
              <a:gd name="connsiteY8" fmla="*/ 66991 h 194222"/>
              <a:gd name="connsiteX9" fmla="*/ 190530 w 266792"/>
              <a:gd name="connsiteY9" fmla="*/ 127316 h 194222"/>
              <a:gd name="connsiteX10" fmla="*/ 142905 w 266792"/>
              <a:gd name="connsiteY10" fmla="*/ 86041 h 194222"/>
              <a:gd name="connsiteX11" fmla="*/ 30 w 266792"/>
              <a:gd name="connsiteY11" fmla="*/ 16191 h 19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792" h="194222">
                <a:moveTo>
                  <a:pt x="30" y="16191"/>
                </a:moveTo>
                <a:cubicBezTo>
                  <a:pt x="2147" y="19895"/>
                  <a:pt x="139201" y="99799"/>
                  <a:pt x="155605" y="108266"/>
                </a:cubicBezTo>
                <a:cubicBezTo>
                  <a:pt x="172009" y="116733"/>
                  <a:pt x="87343" y="56937"/>
                  <a:pt x="98455" y="66991"/>
                </a:cubicBezTo>
                <a:cubicBezTo>
                  <a:pt x="109567" y="77045"/>
                  <a:pt x="209580" y="159066"/>
                  <a:pt x="222280" y="168591"/>
                </a:cubicBezTo>
                <a:cubicBezTo>
                  <a:pt x="234980" y="178116"/>
                  <a:pt x="167247" y="119908"/>
                  <a:pt x="174655" y="124141"/>
                </a:cubicBezTo>
                <a:cubicBezTo>
                  <a:pt x="182063" y="128374"/>
                  <a:pt x="264613" y="198753"/>
                  <a:pt x="266730" y="193991"/>
                </a:cubicBezTo>
                <a:cubicBezTo>
                  <a:pt x="268847" y="189229"/>
                  <a:pt x="216459" y="127845"/>
                  <a:pt x="187355" y="95566"/>
                </a:cubicBezTo>
                <a:cubicBezTo>
                  <a:pt x="158251" y="63287"/>
                  <a:pt x="97926" y="5078"/>
                  <a:pt x="92105" y="316"/>
                </a:cubicBezTo>
                <a:cubicBezTo>
                  <a:pt x="86284" y="-4446"/>
                  <a:pt x="136026" y="45824"/>
                  <a:pt x="152430" y="66991"/>
                </a:cubicBezTo>
                <a:cubicBezTo>
                  <a:pt x="168834" y="88158"/>
                  <a:pt x="192117" y="124141"/>
                  <a:pt x="190530" y="127316"/>
                </a:cubicBezTo>
                <a:cubicBezTo>
                  <a:pt x="188943" y="130491"/>
                  <a:pt x="179947" y="106679"/>
                  <a:pt x="142905" y="86041"/>
                </a:cubicBezTo>
                <a:cubicBezTo>
                  <a:pt x="105863" y="65403"/>
                  <a:pt x="-2087" y="12487"/>
                  <a:pt x="30" y="16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636A7FEB-F5F0-5C2B-0FD8-F6BC3AF0020D}"/>
              </a:ext>
            </a:extLst>
          </p:cNvPr>
          <p:cNvSpPr/>
          <p:nvPr/>
        </p:nvSpPr>
        <p:spPr>
          <a:xfrm>
            <a:off x="6181632" y="3698861"/>
            <a:ext cx="73289" cy="155607"/>
          </a:xfrm>
          <a:custGeom>
            <a:avLst/>
            <a:gdLst>
              <a:gd name="connsiteX0" fmla="*/ 93 w 73289"/>
              <a:gd name="connsiteY0" fmla="*/ 14 h 155607"/>
              <a:gd name="connsiteX1" fmla="*/ 57243 w 73289"/>
              <a:gd name="connsiteY1" fmla="*/ 85739 h 155607"/>
              <a:gd name="connsiteX2" fmla="*/ 31843 w 73289"/>
              <a:gd name="connsiteY2" fmla="*/ 155589 h 155607"/>
              <a:gd name="connsiteX3" fmla="*/ 73118 w 73289"/>
              <a:gd name="connsiteY3" fmla="*/ 79389 h 155607"/>
              <a:gd name="connsiteX4" fmla="*/ 93 w 73289"/>
              <a:gd name="connsiteY4" fmla="*/ 14 h 1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89" h="155607">
                <a:moveTo>
                  <a:pt x="93" y="14"/>
                </a:moveTo>
                <a:cubicBezTo>
                  <a:pt x="-2553" y="1072"/>
                  <a:pt x="51951" y="59810"/>
                  <a:pt x="57243" y="85739"/>
                </a:cubicBezTo>
                <a:cubicBezTo>
                  <a:pt x="62535" y="111668"/>
                  <a:pt x="29197" y="156647"/>
                  <a:pt x="31843" y="155589"/>
                </a:cubicBezTo>
                <a:cubicBezTo>
                  <a:pt x="34489" y="154531"/>
                  <a:pt x="76293" y="102672"/>
                  <a:pt x="73118" y="79389"/>
                </a:cubicBezTo>
                <a:cubicBezTo>
                  <a:pt x="69943" y="56106"/>
                  <a:pt x="2739" y="-1044"/>
                  <a:pt x="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28DD4986-3C1E-AF50-3C31-7818F34C91D9}"/>
              </a:ext>
            </a:extLst>
          </p:cNvPr>
          <p:cNvSpPr/>
          <p:nvPr/>
        </p:nvSpPr>
        <p:spPr>
          <a:xfrm>
            <a:off x="6129578" y="3692509"/>
            <a:ext cx="74964" cy="160009"/>
          </a:xfrm>
          <a:custGeom>
            <a:avLst/>
            <a:gdLst>
              <a:gd name="connsiteX0" fmla="*/ 36272 w 74964"/>
              <a:gd name="connsiteY0" fmla="*/ 16 h 160009"/>
              <a:gd name="connsiteX1" fmla="*/ 74372 w 74964"/>
              <a:gd name="connsiteY1" fmla="*/ 66691 h 160009"/>
              <a:gd name="connsiteX2" fmla="*/ 55322 w 74964"/>
              <a:gd name="connsiteY2" fmla="*/ 98441 h 160009"/>
              <a:gd name="connsiteX3" fmla="*/ 1347 w 74964"/>
              <a:gd name="connsiteY3" fmla="*/ 158766 h 160009"/>
              <a:gd name="connsiteX4" fmla="*/ 20397 w 74964"/>
              <a:gd name="connsiteY4" fmla="*/ 136541 h 160009"/>
              <a:gd name="connsiteX5" fmla="*/ 64847 w 74964"/>
              <a:gd name="connsiteY5" fmla="*/ 104791 h 160009"/>
              <a:gd name="connsiteX6" fmla="*/ 39447 w 74964"/>
              <a:gd name="connsiteY6" fmla="*/ 76216 h 160009"/>
              <a:gd name="connsiteX7" fmla="*/ 71197 w 74964"/>
              <a:gd name="connsiteY7" fmla="*/ 73041 h 160009"/>
              <a:gd name="connsiteX8" fmla="*/ 36272 w 74964"/>
              <a:gd name="connsiteY8" fmla="*/ 16 h 16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64" h="160009">
                <a:moveTo>
                  <a:pt x="36272" y="16"/>
                </a:moveTo>
                <a:cubicBezTo>
                  <a:pt x="36801" y="-1042"/>
                  <a:pt x="71197" y="50287"/>
                  <a:pt x="74372" y="66691"/>
                </a:cubicBezTo>
                <a:cubicBezTo>
                  <a:pt x="77547" y="83095"/>
                  <a:pt x="67493" y="83095"/>
                  <a:pt x="55322" y="98441"/>
                </a:cubicBezTo>
                <a:cubicBezTo>
                  <a:pt x="43151" y="113787"/>
                  <a:pt x="1347" y="158766"/>
                  <a:pt x="1347" y="158766"/>
                </a:cubicBezTo>
                <a:cubicBezTo>
                  <a:pt x="-4474" y="165116"/>
                  <a:pt x="9814" y="145537"/>
                  <a:pt x="20397" y="136541"/>
                </a:cubicBezTo>
                <a:cubicBezTo>
                  <a:pt x="30980" y="127545"/>
                  <a:pt x="61672" y="114845"/>
                  <a:pt x="64847" y="104791"/>
                </a:cubicBezTo>
                <a:cubicBezTo>
                  <a:pt x="68022" y="94737"/>
                  <a:pt x="38389" y="81507"/>
                  <a:pt x="39447" y="76216"/>
                </a:cubicBezTo>
                <a:cubicBezTo>
                  <a:pt x="40505" y="70925"/>
                  <a:pt x="73314" y="86799"/>
                  <a:pt x="71197" y="73041"/>
                </a:cubicBezTo>
                <a:cubicBezTo>
                  <a:pt x="69080" y="59283"/>
                  <a:pt x="35743" y="1074"/>
                  <a:pt x="3627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94E695-C7A2-A222-3A55-6AD372280502}"/>
              </a:ext>
            </a:extLst>
          </p:cNvPr>
          <p:cNvSpPr/>
          <p:nvPr/>
        </p:nvSpPr>
        <p:spPr>
          <a:xfrm>
            <a:off x="5692702" y="3647881"/>
            <a:ext cx="92394" cy="206801"/>
          </a:xfrm>
          <a:custGeom>
            <a:avLst/>
            <a:gdLst>
              <a:gd name="connsiteX0" fmla="*/ 44523 w 92394"/>
              <a:gd name="connsiteY0" fmla="*/ 194 h 206801"/>
              <a:gd name="connsiteX1" fmla="*/ 12773 w 92394"/>
              <a:gd name="connsiteY1" fmla="*/ 89094 h 206801"/>
              <a:gd name="connsiteX2" fmla="*/ 41348 w 92394"/>
              <a:gd name="connsiteY2" fmla="*/ 162119 h 206801"/>
              <a:gd name="connsiteX3" fmla="*/ 28648 w 92394"/>
              <a:gd name="connsiteY3" fmla="*/ 143069 h 206801"/>
              <a:gd name="connsiteX4" fmla="*/ 92148 w 92394"/>
              <a:gd name="connsiteY4" fmla="*/ 206569 h 206801"/>
              <a:gd name="connsiteX5" fmla="*/ 50873 w 92394"/>
              <a:gd name="connsiteY5" fmla="*/ 165294 h 206801"/>
              <a:gd name="connsiteX6" fmla="*/ 57223 w 92394"/>
              <a:gd name="connsiteY6" fmla="*/ 187519 h 206801"/>
              <a:gd name="connsiteX7" fmla="*/ 73 w 92394"/>
              <a:gd name="connsiteY7" fmla="*/ 114494 h 206801"/>
              <a:gd name="connsiteX8" fmla="*/ 44523 w 92394"/>
              <a:gd name="connsiteY8" fmla="*/ 194 h 2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94" h="206801">
                <a:moveTo>
                  <a:pt x="44523" y="194"/>
                </a:moveTo>
                <a:cubicBezTo>
                  <a:pt x="46640" y="-4039"/>
                  <a:pt x="13302" y="62107"/>
                  <a:pt x="12773" y="89094"/>
                </a:cubicBezTo>
                <a:cubicBezTo>
                  <a:pt x="12244" y="116081"/>
                  <a:pt x="41348" y="162119"/>
                  <a:pt x="41348" y="162119"/>
                </a:cubicBezTo>
                <a:cubicBezTo>
                  <a:pt x="43994" y="171115"/>
                  <a:pt x="20181" y="135661"/>
                  <a:pt x="28648" y="143069"/>
                </a:cubicBezTo>
                <a:cubicBezTo>
                  <a:pt x="37115" y="150477"/>
                  <a:pt x="92148" y="206569"/>
                  <a:pt x="92148" y="206569"/>
                </a:cubicBezTo>
                <a:cubicBezTo>
                  <a:pt x="95852" y="210273"/>
                  <a:pt x="56694" y="168469"/>
                  <a:pt x="50873" y="165294"/>
                </a:cubicBezTo>
                <a:cubicBezTo>
                  <a:pt x="45052" y="162119"/>
                  <a:pt x="65690" y="195986"/>
                  <a:pt x="57223" y="187519"/>
                </a:cubicBezTo>
                <a:cubicBezTo>
                  <a:pt x="48756" y="179052"/>
                  <a:pt x="2190" y="148890"/>
                  <a:pt x="73" y="114494"/>
                </a:cubicBezTo>
                <a:cubicBezTo>
                  <a:pt x="-2044" y="80098"/>
                  <a:pt x="42406" y="4427"/>
                  <a:pt x="44523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9FED675-B4E6-5AE7-F5D6-881254A9CCCA}"/>
              </a:ext>
            </a:extLst>
          </p:cNvPr>
          <p:cNvSpPr/>
          <p:nvPr/>
        </p:nvSpPr>
        <p:spPr>
          <a:xfrm>
            <a:off x="5622438" y="3778193"/>
            <a:ext cx="484535" cy="181404"/>
          </a:xfrm>
          <a:custGeom>
            <a:avLst/>
            <a:gdLst>
              <a:gd name="connsiteX0" fmla="*/ 487 w 484535"/>
              <a:gd name="connsiteY0" fmla="*/ 57 h 181404"/>
              <a:gd name="connsiteX1" fmla="*/ 127487 w 484535"/>
              <a:gd name="connsiteY1" fmla="*/ 76257 h 181404"/>
              <a:gd name="connsiteX2" fmla="*/ 333862 w 484535"/>
              <a:gd name="connsiteY2" fmla="*/ 127057 h 181404"/>
              <a:gd name="connsiteX3" fmla="*/ 273537 w 484535"/>
              <a:gd name="connsiteY3" fmla="*/ 120707 h 181404"/>
              <a:gd name="connsiteX4" fmla="*/ 483087 w 484535"/>
              <a:gd name="connsiteY4" fmla="*/ 114357 h 181404"/>
              <a:gd name="connsiteX5" fmla="*/ 368787 w 484535"/>
              <a:gd name="connsiteY5" fmla="*/ 114357 h 181404"/>
              <a:gd name="connsiteX6" fmla="*/ 419587 w 484535"/>
              <a:gd name="connsiteY6" fmla="*/ 174682 h 181404"/>
              <a:gd name="connsiteX7" fmla="*/ 337037 w 484535"/>
              <a:gd name="connsiteY7" fmla="*/ 120707 h 181404"/>
              <a:gd name="connsiteX8" fmla="*/ 276712 w 484535"/>
              <a:gd name="connsiteY8" fmla="*/ 133407 h 181404"/>
              <a:gd name="connsiteX9" fmla="*/ 203687 w 484535"/>
              <a:gd name="connsiteY9" fmla="*/ 181032 h 181404"/>
              <a:gd name="connsiteX10" fmla="*/ 238612 w 484535"/>
              <a:gd name="connsiteY10" fmla="*/ 104832 h 181404"/>
              <a:gd name="connsiteX11" fmla="*/ 121137 w 484535"/>
              <a:gd name="connsiteY11" fmla="*/ 146107 h 181404"/>
              <a:gd name="connsiteX12" fmla="*/ 184637 w 484535"/>
              <a:gd name="connsiteY12" fmla="*/ 98482 h 181404"/>
              <a:gd name="connsiteX13" fmla="*/ 76687 w 484535"/>
              <a:gd name="connsiteY13" fmla="*/ 111182 h 181404"/>
              <a:gd name="connsiteX14" fmla="*/ 83037 w 484535"/>
              <a:gd name="connsiteY14" fmla="*/ 88957 h 181404"/>
              <a:gd name="connsiteX15" fmla="*/ 487 w 484535"/>
              <a:gd name="connsiteY15" fmla="*/ 57 h 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4535" h="181404">
                <a:moveTo>
                  <a:pt x="487" y="57"/>
                </a:moveTo>
                <a:cubicBezTo>
                  <a:pt x="7895" y="-2060"/>
                  <a:pt x="71925" y="55090"/>
                  <a:pt x="127487" y="76257"/>
                </a:cubicBezTo>
                <a:cubicBezTo>
                  <a:pt x="183050" y="97424"/>
                  <a:pt x="309520" y="119649"/>
                  <a:pt x="333862" y="127057"/>
                </a:cubicBezTo>
                <a:cubicBezTo>
                  <a:pt x="358204" y="134465"/>
                  <a:pt x="248666" y="122824"/>
                  <a:pt x="273537" y="120707"/>
                </a:cubicBezTo>
                <a:cubicBezTo>
                  <a:pt x="298408" y="118590"/>
                  <a:pt x="467212" y="115415"/>
                  <a:pt x="483087" y="114357"/>
                </a:cubicBezTo>
                <a:cubicBezTo>
                  <a:pt x="498962" y="113299"/>
                  <a:pt x="379370" y="104303"/>
                  <a:pt x="368787" y="114357"/>
                </a:cubicBezTo>
                <a:cubicBezTo>
                  <a:pt x="358204" y="124411"/>
                  <a:pt x="424878" y="173624"/>
                  <a:pt x="419587" y="174682"/>
                </a:cubicBezTo>
                <a:cubicBezTo>
                  <a:pt x="414296" y="175740"/>
                  <a:pt x="360849" y="127586"/>
                  <a:pt x="337037" y="120707"/>
                </a:cubicBezTo>
                <a:cubicBezTo>
                  <a:pt x="313225" y="113828"/>
                  <a:pt x="298937" y="123353"/>
                  <a:pt x="276712" y="133407"/>
                </a:cubicBezTo>
                <a:cubicBezTo>
                  <a:pt x="254487" y="143461"/>
                  <a:pt x="210037" y="185794"/>
                  <a:pt x="203687" y="181032"/>
                </a:cubicBezTo>
                <a:cubicBezTo>
                  <a:pt x="197337" y="176270"/>
                  <a:pt x="252370" y="110653"/>
                  <a:pt x="238612" y="104832"/>
                </a:cubicBezTo>
                <a:cubicBezTo>
                  <a:pt x="224854" y="99011"/>
                  <a:pt x="130133" y="147165"/>
                  <a:pt x="121137" y="146107"/>
                </a:cubicBezTo>
                <a:cubicBezTo>
                  <a:pt x="112141" y="145049"/>
                  <a:pt x="192045" y="104303"/>
                  <a:pt x="184637" y="98482"/>
                </a:cubicBezTo>
                <a:cubicBezTo>
                  <a:pt x="177229" y="92661"/>
                  <a:pt x="76687" y="111182"/>
                  <a:pt x="76687" y="111182"/>
                </a:cubicBezTo>
                <a:cubicBezTo>
                  <a:pt x="59754" y="109595"/>
                  <a:pt x="93620" y="102186"/>
                  <a:pt x="83037" y="88957"/>
                </a:cubicBezTo>
                <a:cubicBezTo>
                  <a:pt x="72454" y="75728"/>
                  <a:pt x="-6921" y="2174"/>
                  <a:pt x="487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4992666-BC62-7FF4-30BC-A0B39CFDD61A}"/>
              </a:ext>
            </a:extLst>
          </p:cNvPr>
          <p:cNvSpPr/>
          <p:nvPr/>
        </p:nvSpPr>
        <p:spPr>
          <a:xfrm>
            <a:off x="6216539" y="3736825"/>
            <a:ext cx="93540" cy="200351"/>
          </a:xfrm>
          <a:custGeom>
            <a:avLst/>
            <a:gdLst>
              <a:gd name="connsiteX0" fmla="*/ 111 w 93540"/>
              <a:gd name="connsiteY0" fmla="*/ 150 h 200351"/>
              <a:gd name="connsiteX1" fmla="*/ 73136 w 93540"/>
              <a:gd name="connsiteY1" fmla="*/ 95400 h 200351"/>
              <a:gd name="connsiteX2" fmla="*/ 63611 w 93540"/>
              <a:gd name="connsiteY2" fmla="*/ 200175 h 200351"/>
              <a:gd name="connsiteX3" fmla="*/ 92186 w 93540"/>
              <a:gd name="connsiteY3" fmla="*/ 117625 h 200351"/>
              <a:gd name="connsiteX4" fmla="*/ 111 w 93540"/>
              <a:gd name="connsiteY4" fmla="*/ 150 h 20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40" h="200351">
                <a:moveTo>
                  <a:pt x="111" y="150"/>
                </a:moveTo>
                <a:cubicBezTo>
                  <a:pt x="-3064" y="-3554"/>
                  <a:pt x="62553" y="62063"/>
                  <a:pt x="73136" y="95400"/>
                </a:cubicBezTo>
                <a:cubicBezTo>
                  <a:pt x="83719" y="128738"/>
                  <a:pt x="60436" y="196471"/>
                  <a:pt x="63611" y="200175"/>
                </a:cubicBezTo>
                <a:cubicBezTo>
                  <a:pt x="66786" y="203879"/>
                  <a:pt x="100653" y="148317"/>
                  <a:pt x="92186" y="117625"/>
                </a:cubicBezTo>
                <a:cubicBezTo>
                  <a:pt x="83719" y="86933"/>
                  <a:pt x="3286" y="3854"/>
                  <a:pt x="111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A69951A-080F-2333-35FD-857ABA864D3D}"/>
              </a:ext>
            </a:extLst>
          </p:cNvPr>
          <p:cNvSpPr/>
          <p:nvPr/>
        </p:nvSpPr>
        <p:spPr>
          <a:xfrm>
            <a:off x="6194383" y="3711345"/>
            <a:ext cx="108035" cy="115291"/>
          </a:xfrm>
          <a:custGeom>
            <a:avLst/>
            <a:gdLst>
              <a:gd name="connsiteX0" fmla="*/ 42 w 108035"/>
              <a:gd name="connsiteY0" fmla="*/ 230 h 115291"/>
              <a:gd name="connsiteX1" fmla="*/ 101642 w 108035"/>
              <a:gd name="connsiteY1" fmla="*/ 111355 h 115291"/>
              <a:gd name="connsiteX2" fmla="*/ 88942 w 108035"/>
              <a:gd name="connsiteY2" fmla="*/ 82780 h 115291"/>
              <a:gd name="connsiteX3" fmla="*/ 42 w 108035"/>
              <a:gd name="connsiteY3" fmla="*/ 230 h 1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35" h="115291">
                <a:moveTo>
                  <a:pt x="42" y="230"/>
                </a:moveTo>
                <a:cubicBezTo>
                  <a:pt x="2159" y="4992"/>
                  <a:pt x="86825" y="97597"/>
                  <a:pt x="101642" y="111355"/>
                </a:cubicBezTo>
                <a:cubicBezTo>
                  <a:pt x="116459" y="125113"/>
                  <a:pt x="102700" y="99713"/>
                  <a:pt x="88942" y="82780"/>
                </a:cubicBezTo>
                <a:cubicBezTo>
                  <a:pt x="75184" y="65847"/>
                  <a:pt x="-2075" y="-4532"/>
                  <a:pt x="4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F8B4EBD-9076-EE8E-0136-DFC4AE40C6E0}"/>
              </a:ext>
            </a:extLst>
          </p:cNvPr>
          <p:cNvSpPr/>
          <p:nvPr/>
        </p:nvSpPr>
        <p:spPr>
          <a:xfrm>
            <a:off x="5949261" y="3827166"/>
            <a:ext cx="339053" cy="71769"/>
          </a:xfrm>
          <a:custGeom>
            <a:avLst/>
            <a:gdLst>
              <a:gd name="connsiteX0" fmla="*/ 334064 w 339053"/>
              <a:gd name="connsiteY0" fmla="*/ 1884 h 71769"/>
              <a:gd name="connsiteX1" fmla="*/ 3864 w 339053"/>
              <a:gd name="connsiteY1" fmla="*/ 49509 h 71769"/>
              <a:gd name="connsiteX2" fmla="*/ 153089 w 339053"/>
              <a:gd name="connsiteY2" fmla="*/ 46334 h 71769"/>
              <a:gd name="connsiteX3" fmla="*/ 146739 w 339053"/>
              <a:gd name="connsiteY3" fmla="*/ 71734 h 71769"/>
              <a:gd name="connsiteX4" fmla="*/ 232464 w 339053"/>
              <a:gd name="connsiteY4" fmla="*/ 39984 h 71769"/>
              <a:gd name="connsiteX5" fmla="*/ 149914 w 339053"/>
              <a:gd name="connsiteY5" fmla="*/ 46334 h 71769"/>
              <a:gd name="connsiteX6" fmla="*/ 241989 w 339053"/>
              <a:gd name="connsiteY6" fmla="*/ 1884 h 71769"/>
              <a:gd name="connsiteX7" fmla="*/ 207064 w 339053"/>
              <a:gd name="connsiteY7" fmla="*/ 8234 h 71769"/>
              <a:gd name="connsiteX8" fmla="*/ 334064 w 339053"/>
              <a:gd name="connsiteY8" fmla="*/ 1884 h 7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053" h="71769">
                <a:moveTo>
                  <a:pt x="334064" y="1884"/>
                </a:moveTo>
                <a:cubicBezTo>
                  <a:pt x="300197" y="8763"/>
                  <a:pt x="34026" y="42101"/>
                  <a:pt x="3864" y="49509"/>
                </a:cubicBezTo>
                <a:cubicBezTo>
                  <a:pt x="-26298" y="56917"/>
                  <a:pt x="129276" y="42630"/>
                  <a:pt x="153089" y="46334"/>
                </a:cubicBezTo>
                <a:cubicBezTo>
                  <a:pt x="176901" y="50038"/>
                  <a:pt x="133510" y="72792"/>
                  <a:pt x="146739" y="71734"/>
                </a:cubicBezTo>
                <a:cubicBezTo>
                  <a:pt x="159968" y="70676"/>
                  <a:pt x="231935" y="44217"/>
                  <a:pt x="232464" y="39984"/>
                </a:cubicBezTo>
                <a:cubicBezTo>
                  <a:pt x="232993" y="35751"/>
                  <a:pt x="148326" y="52684"/>
                  <a:pt x="149914" y="46334"/>
                </a:cubicBezTo>
                <a:cubicBezTo>
                  <a:pt x="151501" y="39984"/>
                  <a:pt x="232464" y="8234"/>
                  <a:pt x="241989" y="1884"/>
                </a:cubicBezTo>
                <a:cubicBezTo>
                  <a:pt x="251514" y="-4466"/>
                  <a:pt x="195422" y="7176"/>
                  <a:pt x="207064" y="8234"/>
                </a:cubicBezTo>
                <a:cubicBezTo>
                  <a:pt x="218706" y="9292"/>
                  <a:pt x="367931" y="-4995"/>
                  <a:pt x="334064" y="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5229A1B-0E4B-1511-33CE-9A7B8814A6BE}"/>
              </a:ext>
            </a:extLst>
          </p:cNvPr>
          <p:cNvSpPr/>
          <p:nvPr/>
        </p:nvSpPr>
        <p:spPr>
          <a:xfrm>
            <a:off x="6097712" y="3819229"/>
            <a:ext cx="189099" cy="165747"/>
          </a:xfrm>
          <a:custGeom>
            <a:avLst/>
            <a:gdLst>
              <a:gd name="connsiteX0" fmla="*/ 150688 w 189099"/>
              <a:gd name="connsiteY0" fmla="*/ 296 h 165747"/>
              <a:gd name="connsiteX1" fmla="*/ 188788 w 189099"/>
              <a:gd name="connsiteY1" fmla="*/ 63796 h 165747"/>
              <a:gd name="connsiteX2" fmla="*/ 125288 w 189099"/>
              <a:gd name="connsiteY2" fmla="*/ 86021 h 165747"/>
              <a:gd name="connsiteX3" fmla="*/ 74488 w 189099"/>
              <a:gd name="connsiteY3" fmla="*/ 165396 h 165747"/>
              <a:gd name="connsiteX4" fmla="*/ 99888 w 189099"/>
              <a:gd name="connsiteY4" fmla="*/ 114596 h 165747"/>
              <a:gd name="connsiteX5" fmla="*/ 49088 w 189099"/>
              <a:gd name="connsiteY5" fmla="*/ 101896 h 165747"/>
              <a:gd name="connsiteX6" fmla="*/ 17338 w 189099"/>
              <a:gd name="connsiteY6" fmla="*/ 108246 h 165747"/>
              <a:gd name="connsiteX7" fmla="*/ 4638 w 189099"/>
              <a:gd name="connsiteY7" fmla="*/ 89196 h 165747"/>
              <a:gd name="connsiteX8" fmla="*/ 96713 w 189099"/>
              <a:gd name="connsiteY8" fmla="*/ 130471 h 165747"/>
              <a:gd name="connsiteX9" fmla="*/ 106238 w 189099"/>
              <a:gd name="connsiteY9" fmla="*/ 54271 h 165747"/>
              <a:gd name="connsiteX10" fmla="*/ 106238 w 189099"/>
              <a:gd name="connsiteY10" fmla="*/ 92371 h 165747"/>
              <a:gd name="connsiteX11" fmla="*/ 176088 w 189099"/>
              <a:gd name="connsiteY11" fmla="*/ 92371 h 165747"/>
              <a:gd name="connsiteX12" fmla="*/ 150688 w 189099"/>
              <a:gd name="connsiteY12" fmla="*/ 296 h 16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099" h="165747">
                <a:moveTo>
                  <a:pt x="150688" y="296"/>
                </a:moveTo>
                <a:cubicBezTo>
                  <a:pt x="152805" y="-4466"/>
                  <a:pt x="193021" y="49509"/>
                  <a:pt x="188788" y="63796"/>
                </a:cubicBezTo>
                <a:cubicBezTo>
                  <a:pt x="184555" y="78083"/>
                  <a:pt x="144338" y="69088"/>
                  <a:pt x="125288" y="86021"/>
                </a:cubicBezTo>
                <a:cubicBezTo>
                  <a:pt x="106238" y="102954"/>
                  <a:pt x="78721" y="160634"/>
                  <a:pt x="74488" y="165396"/>
                </a:cubicBezTo>
                <a:cubicBezTo>
                  <a:pt x="70255" y="170158"/>
                  <a:pt x="104121" y="125179"/>
                  <a:pt x="99888" y="114596"/>
                </a:cubicBezTo>
                <a:cubicBezTo>
                  <a:pt x="95655" y="104013"/>
                  <a:pt x="62846" y="102954"/>
                  <a:pt x="49088" y="101896"/>
                </a:cubicBezTo>
                <a:cubicBezTo>
                  <a:pt x="35330" y="100838"/>
                  <a:pt x="24746" y="110363"/>
                  <a:pt x="17338" y="108246"/>
                </a:cubicBezTo>
                <a:cubicBezTo>
                  <a:pt x="9930" y="106129"/>
                  <a:pt x="-8591" y="85492"/>
                  <a:pt x="4638" y="89196"/>
                </a:cubicBezTo>
                <a:cubicBezTo>
                  <a:pt x="17867" y="92900"/>
                  <a:pt x="79780" y="136292"/>
                  <a:pt x="96713" y="130471"/>
                </a:cubicBezTo>
                <a:cubicBezTo>
                  <a:pt x="113646" y="124650"/>
                  <a:pt x="104650" y="60621"/>
                  <a:pt x="106238" y="54271"/>
                </a:cubicBezTo>
                <a:cubicBezTo>
                  <a:pt x="107825" y="47921"/>
                  <a:pt x="94596" y="86021"/>
                  <a:pt x="106238" y="92371"/>
                </a:cubicBezTo>
                <a:cubicBezTo>
                  <a:pt x="117880" y="98721"/>
                  <a:pt x="164975" y="104542"/>
                  <a:pt x="176088" y="92371"/>
                </a:cubicBezTo>
                <a:cubicBezTo>
                  <a:pt x="187201" y="80200"/>
                  <a:pt x="148571" y="5058"/>
                  <a:pt x="150688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0534A34-FFE2-628D-A4F3-D0D456A5B5AC}"/>
              </a:ext>
            </a:extLst>
          </p:cNvPr>
          <p:cNvSpPr/>
          <p:nvPr/>
        </p:nvSpPr>
        <p:spPr>
          <a:xfrm>
            <a:off x="5701969" y="3606765"/>
            <a:ext cx="372364" cy="240523"/>
          </a:xfrm>
          <a:custGeom>
            <a:avLst/>
            <a:gdLst>
              <a:gd name="connsiteX0" fmla="*/ 47956 w 372364"/>
              <a:gd name="connsiteY0" fmla="*/ 25435 h 240523"/>
              <a:gd name="connsiteX1" fmla="*/ 331 w 372364"/>
              <a:gd name="connsiteY1" fmla="*/ 76235 h 240523"/>
              <a:gd name="connsiteX2" fmla="*/ 70181 w 372364"/>
              <a:gd name="connsiteY2" fmla="*/ 88935 h 240523"/>
              <a:gd name="connsiteX3" fmla="*/ 101931 w 372364"/>
              <a:gd name="connsiteY3" fmla="*/ 155610 h 240523"/>
              <a:gd name="connsiteX4" fmla="*/ 162256 w 372364"/>
              <a:gd name="connsiteY4" fmla="*/ 222285 h 240523"/>
              <a:gd name="connsiteX5" fmla="*/ 270206 w 372364"/>
              <a:gd name="connsiteY5" fmla="*/ 238160 h 240523"/>
              <a:gd name="connsiteX6" fmla="*/ 352756 w 372364"/>
              <a:gd name="connsiteY6" fmla="*/ 181010 h 240523"/>
              <a:gd name="connsiteX7" fmla="*/ 368631 w 372364"/>
              <a:gd name="connsiteY7" fmla="*/ 120685 h 240523"/>
              <a:gd name="connsiteX8" fmla="*/ 368631 w 372364"/>
              <a:gd name="connsiteY8" fmla="*/ 73060 h 240523"/>
              <a:gd name="connsiteX9" fmla="*/ 327356 w 372364"/>
              <a:gd name="connsiteY9" fmla="*/ 22260 h 240523"/>
              <a:gd name="connsiteX10" fmla="*/ 340056 w 372364"/>
              <a:gd name="connsiteY10" fmla="*/ 25435 h 240523"/>
              <a:gd name="connsiteX11" fmla="*/ 140031 w 372364"/>
              <a:gd name="connsiteY11" fmla="*/ 35 h 240523"/>
              <a:gd name="connsiteX12" fmla="*/ 47956 w 372364"/>
              <a:gd name="connsiteY12" fmla="*/ 25435 h 2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364" h="240523">
                <a:moveTo>
                  <a:pt x="47956" y="25435"/>
                </a:moveTo>
                <a:cubicBezTo>
                  <a:pt x="24673" y="38135"/>
                  <a:pt x="-3373" y="65652"/>
                  <a:pt x="331" y="76235"/>
                </a:cubicBezTo>
                <a:cubicBezTo>
                  <a:pt x="4035" y="86818"/>
                  <a:pt x="53248" y="75706"/>
                  <a:pt x="70181" y="88935"/>
                </a:cubicBezTo>
                <a:cubicBezTo>
                  <a:pt x="87114" y="102164"/>
                  <a:pt x="86585" y="133385"/>
                  <a:pt x="101931" y="155610"/>
                </a:cubicBezTo>
                <a:cubicBezTo>
                  <a:pt x="117277" y="177835"/>
                  <a:pt x="134210" y="208527"/>
                  <a:pt x="162256" y="222285"/>
                </a:cubicBezTo>
                <a:cubicBezTo>
                  <a:pt x="190302" y="236043"/>
                  <a:pt x="238456" y="245039"/>
                  <a:pt x="270206" y="238160"/>
                </a:cubicBezTo>
                <a:cubicBezTo>
                  <a:pt x="301956" y="231281"/>
                  <a:pt x="336352" y="200589"/>
                  <a:pt x="352756" y="181010"/>
                </a:cubicBezTo>
                <a:cubicBezTo>
                  <a:pt x="369160" y="161431"/>
                  <a:pt x="365985" y="138677"/>
                  <a:pt x="368631" y="120685"/>
                </a:cubicBezTo>
                <a:cubicBezTo>
                  <a:pt x="371277" y="102693"/>
                  <a:pt x="375510" y="89464"/>
                  <a:pt x="368631" y="73060"/>
                </a:cubicBezTo>
                <a:cubicBezTo>
                  <a:pt x="361752" y="56656"/>
                  <a:pt x="327356" y="22260"/>
                  <a:pt x="327356" y="22260"/>
                </a:cubicBezTo>
                <a:cubicBezTo>
                  <a:pt x="322594" y="14322"/>
                  <a:pt x="340056" y="25435"/>
                  <a:pt x="340056" y="25435"/>
                </a:cubicBezTo>
                <a:cubicBezTo>
                  <a:pt x="308835" y="21731"/>
                  <a:pt x="189243" y="-1023"/>
                  <a:pt x="140031" y="35"/>
                </a:cubicBezTo>
                <a:cubicBezTo>
                  <a:pt x="90819" y="1093"/>
                  <a:pt x="71239" y="12735"/>
                  <a:pt x="47956" y="254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A1333537-CDD6-AD19-85F9-E9BC06257061}"/>
              </a:ext>
            </a:extLst>
          </p:cNvPr>
          <p:cNvSpPr/>
          <p:nvPr/>
        </p:nvSpPr>
        <p:spPr>
          <a:xfrm>
            <a:off x="5910070" y="36651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C75F4AD-6041-639E-F915-FFE0E58C840F}"/>
              </a:ext>
            </a:extLst>
          </p:cNvPr>
          <p:cNvSpPr/>
          <p:nvPr/>
        </p:nvSpPr>
        <p:spPr>
          <a:xfrm>
            <a:off x="5735898" y="3453446"/>
            <a:ext cx="381442" cy="102604"/>
          </a:xfrm>
          <a:custGeom>
            <a:avLst/>
            <a:gdLst>
              <a:gd name="connsiteX0" fmla="*/ 1327 w 381442"/>
              <a:gd name="connsiteY0" fmla="*/ 102554 h 102604"/>
              <a:gd name="connsiteX1" fmla="*/ 255327 w 381442"/>
              <a:gd name="connsiteY1" fmla="*/ 39054 h 102604"/>
              <a:gd name="connsiteX2" fmla="*/ 217227 w 381442"/>
              <a:gd name="connsiteY2" fmla="*/ 48579 h 102604"/>
              <a:gd name="connsiteX3" fmla="*/ 309302 w 381442"/>
              <a:gd name="connsiteY3" fmla="*/ 39054 h 102604"/>
              <a:gd name="connsiteX4" fmla="*/ 379152 w 381442"/>
              <a:gd name="connsiteY4" fmla="*/ 45404 h 102604"/>
              <a:gd name="connsiteX5" fmla="*/ 353752 w 381442"/>
              <a:gd name="connsiteY5" fmla="*/ 45404 h 102604"/>
              <a:gd name="connsiteX6" fmla="*/ 248977 w 381442"/>
              <a:gd name="connsiteY6" fmla="*/ 954 h 102604"/>
              <a:gd name="connsiteX7" fmla="*/ 268027 w 381442"/>
              <a:gd name="connsiteY7" fmla="*/ 16829 h 102604"/>
              <a:gd name="connsiteX8" fmla="*/ 121977 w 381442"/>
              <a:gd name="connsiteY8" fmla="*/ 39054 h 102604"/>
              <a:gd name="connsiteX9" fmla="*/ 233102 w 381442"/>
              <a:gd name="connsiteY9" fmla="*/ 26354 h 102604"/>
              <a:gd name="connsiteX10" fmla="*/ 134677 w 381442"/>
              <a:gd name="connsiteY10" fmla="*/ 54929 h 102604"/>
              <a:gd name="connsiteX11" fmla="*/ 153727 w 381442"/>
              <a:gd name="connsiteY11" fmla="*/ 26354 h 102604"/>
              <a:gd name="connsiteX12" fmla="*/ 1327 w 381442"/>
              <a:gd name="connsiteY12" fmla="*/ 102554 h 10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442" h="102604">
                <a:moveTo>
                  <a:pt x="1327" y="102554"/>
                </a:moveTo>
                <a:cubicBezTo>
                  <a:pt x="18260" y="104671"/>
                  <a:pt x="255327" y="39054"/>
                  <a:pt x="255327" y="39054"/>
                </a:cubicBezTo>
                <a:cubicBezTo>
                  <a:pt x="291310" y="30058"/>
                  <a:pt x="208231" y="48579"/>
                  <a:pt x="217227" y="48579"/>
                </a:cubicBezTo>
                <a:cubicBezTo>
                  <a:pt x="226223" y="48579"/>
                  <a:pt x="282315" y="39583"/>
                  <a:pt x="309302" y="39054"/>
                </a:cubicBezTo>
                <a:cubicBezTo>
                  <a:pt x="336289" y="38525"/>
                  <a:pt x="371744" y="44346"/>
                  <a:pt x="379152" y="45404"/>
                </a:cubicBezTo>
                <a:cubicBezTo>
                  <a:pt x="386560" y="46462"/>
                  <a:pt x="375448" y="52812"/>
                  <a:pt x="353752" y="45404"/>
                </a:cubicBezTo>
                <a:cubicBezTo>
                  <a:pt x="332056" y="37996"/>
                  <a:pt x="248977" y="954"/>
                  <a:pt x="248977" y="954"/>
                </a:cubicBezTo>
                <a:cubicBezTo>
                  <a:pt x="234689" y="-3809"/>
                  <a:pt x="289194" y="10479"/>
                  <a:pt x="268027" y="16829"/>
                </a:cubicBezTo>
                <a:cubicBezTo>
                  <a:pt x="246860" y="23179"/>
                  <a:pt x="127798" y="37466"/>
                  <a:pt x="121977" y="39054"/>
                </a:cubicBezTo>
                <a:cubicBezTo>
                  <a:pt x="116156" y="40641"/>
                  <a:pt x="230985" y="23708"/>
                  <a:pt x="233102" y="26354"/>
                </a:cubicBezTo>
                <a:cubicBezTo>
                  <a:pt x="235219" y="29000"/>
                  <a:pt x="147906" y="54929"/>
                  <a:pt x="134677" y="54929"/>
                </a:cubicBezTo>
                <a:cubicBezTo>
                  <a:pt x="121448" y="54929"/>
                  <a:pt x="172777" y="20004"/>
                  <a:pt x="153727" y="26354"/>
                </a:cubicBezTo>
                <a:cubicBezTo>
                  <a:pt x="134677" y="32704"/>
                  <a:pt x="-15606" y="100437"/>
                  <a:pt x="1327" y="102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ADD0BD2-A870-C7D0-15E8-36967FE04FD4}"/>
              </a:ext>
            </a:extLst>
          </p:cNvPr>
          <p:cNvSpPr/>
          <p:nvPr/>
        </p:nvSpPr>
        <p:spPr>
          <a:xfrm>
            <a:off x="6087642" y="3577264"/>
            <a:ext cx="206997" cy="209605"/>
          </a:xfrm>
          <a:custGeom>
            <a:avLst/>
            <a:gdLst>
              <a:gd name="connsiteX0" fmla="*/ 2008 w 206997"/>
              <a:gd name="connsiteY0" fmla="*/ 961 h 209605"/>
              <a:gd name="connsiteX1" fmla="*/ 192508 w 206997"/>
              <a:gd name="connsiteY1" fmla="*/ 194636 h 209605"/>
              <a:gd name="connsiteX2" fmla="*/ 182983 w 206997"/>
              <a:gd name="connsiteY2" fmla="*/ 188286 h 209605"/>
              <a:gd name="connsiteX3" fmla="*/ 97258 w 206997"/>
              <a:gd name="connsiteY3" fmla="*/ 121611 h 209605"/>
              <a:gd name="connsiteX4" fmla="*/ 2008 w 206997"/>
              <a:gd name="connsiteY4" fmla="*/ 961 h 2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97" h="209605">
                <a:moveTo>
                  <a:pt x="2008" y="961"/>
                </a:moveTo>
                <a:cubicBezTo>
                  <a:pt x="17883" y="13132"/>
                  <a:pt x="192508" y="194636"/>
                  <a:pt x="192508" y="194636"/>
                </a:cubicBezTo>
                <a:cubicBezTo>
                  <a:pt x="222670" y="225857"/>
                  <a:pt x="198858" y="200457"/>
                  <a:pt x="182983" y="188286"/>
                </a:cubicBezTo>
                <a:cubicBezTo>
                  <a:pt x="167108" y="176115"/>
                  <a:pt x="125833" y="147540"/>
                  <a:pt x="97258" y="121611"/>
                </a:cubicBezTo>
                <a:cubicBezTo>
                  <a:pt x="68683" y="95682"/>
                  <a:pt x="-13867" y="-11210"/>
                  <a:pt x="2008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3A12BB4-87D0-D63C-80A6-AC17C0D42DBD}"/>
              </a:ext>
            </a:extLst>
          </p:cNvPr>
          <p:cNvSpPr/>
          <p:nvPr/>
        </p:nvSpPr>
        <p:spPr>
          <a:xfrm>
            <a:off x="6191070" y="3549609"/>
            <a:ext cx="163491" cy="311507"/>
          </a:xfrm>
          <a:custGeom>
            <a:avLst/>
            <a:gdLst>
              <a:gd name="connsiteX0" fmla="*/ 180 w 163491"/>
              <a:gd name="connsiteY0" fmla="*/ 41 h 311507"/>
              <a:gd name="connsiteX1" fmla="*/ 120830 w 163491"/>
              <a:gd name="connsiteY1" fmla="*/ 136566 h 311507"/>
              <a:gd name="connsiteX2" fmla="*/ 79555 w 163491"/>
              <a:gd name="connsiteY2" fmla="*/ 88941 h 311507"/>
              <a:gd name="connsiteX3" fmla="*/ 79555 w 163491"/>
              <a:gd name="connsiteY3" fmla="*/ 101641 h 311507"/>
              <a:gd name="connsiteX4" fmla="*/ 130355 w 163491"/>
              <a:gd name="connsiteY4" fmla="*/ 168316 h 311507"/>
              <a:gd name="connsiteX5" fmla="*/ 152580 w 163491"/>
              <a:gd name="connsiteY5" fmla="*/ 209591 h 311507"/>
              <a:gd name="connsiteX6" fmla="*/ 146230 w 163491"/>
              <a:gd name="connsiteY6" fmla="*/ 193716 h 311507"/>
              <a:gd name="connsiteX7" fmla="*/ 149405 w 163491"/>
              <a:gd name="connsiteY7" fmla="*/ 311191 h 311507"/>
              <a:gd name="connsiteX8" fmla="*/ 155755 w 163491"/>
              <a:gd name="connsiteY8" fmla="*/ 152441 h 311507"/>
              <a:gd name="connsiteX9" fmla="*/ 152580 w 163491"/>
              <a:gd name="connsiteY9" fmla="*/ 152441 h 311507"/>
              <a:gd name="connsiteX10" fmla="*/ 180 w 163491"/>
              <a:gd name="connsiteY10" fmla="*/ 41 h 31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491" h="311507">
                <a:moveTo>
                  <a:pt x="180" y="41"/>
                </a:moveTo>
                <a:cubicBezTo>
                  <a:pt x="-5112" y="-2605"/>
                  <a:pt x="107601" y="121749"/>
                  <a:pt x="120830" y="136566"/>
                </a:cubicBezTo>
                <a:cubicBezTo>
                  <a:pt x="134059" y="151383"/>
                  <a:pt x="79555" y="88941"/>
                  <a:pt x="79555" y="88941"/>
                </a:cubicBezTo>
                <a:cubicBezTo>
                  <a:pt x="72676" y="83120"/>
                  <a:pt x="71088" y="88412"/>
                  <a:pt x="79555" y="101641"/>
                </a:cubicBezTo>
                <a:cubicBezTo>
                  <a:pt x="88022" y="114870"/>
                  <a:pt x="118184" y="150324"/>
                  <a:pt x="130355" y="168316"/>
                </a:cubicBezTo>
                <a:cubicBezTo>
                  <a:pt x="142526" y="186308"/>
                  <a:pt x="152580" y="209591"/>
                  <a:pt x="152580" y="209591"/>
                </a:cubicBezTo>
                <a:cubicBezTo>
                  <a:pt x="155226" y="213824"/>
                  <a:pt x="146759" y="176783"/>
                  <a:pt x="146230" y="193716"/>
                </a:cubicBezTo>
                <a:cubicBezTo>
                  <a:pt x="145701" y="210649"/>
                  <a:pt x="147818" y="318070"/>
                  <a:pt x="149405" y="311191"/>
                </a:cubicBezTo>
                <a:cubicBezTo>
                  <a:pt x="150992" y="304312"/>
                  <a:pt x="155755" y="152441"/>
                  <a:pt x="155755" y="152441"/>
                </a:cubicBezTo>
                <a:cubicBezTo>
                  <a:pt x="156284" y="125983"/>
                  <a:pt x="174805" y="173608"/>
                  <a:pt x="152580" y="152441"/>
                </a:cubicBezTo>
                <a:cubicBezTo>
                  <a:pt x="130355" y="131274"/>
                  <a:pt x="5472" y="2687"/>
                  <a:pt x="18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7180BC1-6090-90F5-31A8-E347BB11EC1C}"/>
              </a:ext>
            </a:extLst>
          </p:cNvPr>
          <p:cNvSpPr/>
          <p:nvPr/>
        </p:nvSpPr>
        <p:spPr>
          <a:xfrm>
            <a:off x="6307137" y="3349320"/>
            <a:ext cx="135020" cy="210402"/>
          </a:xfrm>
          <a:custGeom>
            <a:avLst/>
            <a:gdLst>
              <a:gd name="connsiteX0" fmla="*/ 80963 w 135020"/>
              <a:gd name="connsiteY0" fmla="*/ 16180 h 210402"/>
              <a:gd name="connsiteX1" fmla="*/ 134938 w 135020"/>
              <a:gd name="connsiteY1" fmla="*/ 82855 h 210402"/>
              <a:gd name="connsiteX2" fmla="*/ 93663 w 135020"/>
              <a:gd name="connsiteY2" fmla="*/ 133655 h 210402"/>
              <a:gd name="connsiteX3" fmla="*/ 109538 w 135020"/>
              <a:gd name="connsiteY3" fmla="*/ 209855 h 210402"/>
              <a:gd name="connsiteX4" fmla="*/ 87313 w 135020"/>
              <a:gd name="connsiteY4" fmla="*/ 159055 h 210402"/>
              <a:gd name="connsiteX5" fmla="*/ 1588 w 135020"/>
              <a:gd name="connsiteY5" fmla="*/ 3480 h 210402"/>
              <a:gd name="connsiteX6" fmla="*/ 33338 w 135020"/>
              <a:gd name="connsiteY6" fmla="*/ 57455 h 210402"/>
              <a:gd name="connsiteX7" fmla="*/ 55563 w 135020"/>
              <a:gd name="connsiteY7" fmla="*/ 133655 h 210402"/>
              <a:gd name="connsiteX8" fmla="*/ 55563 w 135020"/>
              <a:gd name="connsiteY8" fmla="*/ 114605 h 210402"/>
              <a:gd name="connsiteX9" fmla="*/ 68263 w 135020"/>
              <a:gd name="connsiteY9" fmla="*/ 152705 h 210402"/>
              <a:gd name="connsiteX10" fmla="*/ 90488 w 135020"/>
              <a:gd name="connsiteY10" fmla="*/ 120955 h 210402"/>
              <a:gd name="connsiteX11" fmla="*/ 109538 w 135020"/>
              <a:gd name="connsiteY11" fmla="*/ 86030 h 210402"/>
              <a:gd name="connsiteX12" fmla="*/ 80963 w 135020"/>
              <a:gd name="connsiteY12" fmla="*/ 16180 h 21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020" h="210402">
                <a:moveTo>
                  <a:pt x="80963" y="16180"/>
                </a:moveTo>
                <a:cubicBezTo>
                  <a:pt x="85196" y="15651"/>
                  <a:pt x="132821" y="63276"/>
                  <a:pt x="134938" y="82855"/>
                </a:cubicBezTo>
                <a:cubicBezTo>
                  <a:pt x="137055" y="102434"/>
                  <a:pt x="97896" y="112488"/>
                  <a:pt x="93663" y="133655"/>
                </a:cubicBezTo>
                <a:cubicBezTo>
                  <a:pt x="89430" y="154822"/>
                  <a:pt x="110596" y="205622"/>
                  <a:pt x="109538" y="209855"/>
                </a:cubicBezTo>
                <a:cubicBezTo>
                  <a:pt x="108480" y="214088"/>
                  <a:pt x="105305" y="193451"/>
                  <a:pt x="87313" y="159055"/>
                </a:cubicBezTo>
                <a:cubicBezTo>
                  <a:pt x="69321" y="124659"/>
                  <a:pt x="10584" y="20413"/>
                  <a:pt x="1588" y="3480"/>
                </a:cubicBezTo>
                <a:cubicBezTo>
                  <a:pt x="-7408" y="-13453"/>
                  <a:pt x="24342" y="35759"/>
                  <a:pt x="33338" y="57455"/>
                </a:cubicBezTo>
                <a:cubicBezTo>
                  <a:pt x="42334" y="79151"/>
                  <a:pt x="55563" y="133655"/>
                  <a:pt x="55563" y="133655"/>
                </a:cubicBezTo>
                <a:cubicBezTo>
                  <a:pt x="59267" y="143180"/>
                  <a:pt x="53446" y="111430"/>
                  <a:pt x="55563" y="114605"/>
                </a:cubicBezTo>
                <a:cubicBezTo>
                  <a:pt x="57680" y="117780"/>
                  <a:pt x="62442" y="151647"/>
                  <a:pt x="68263" y="152705"/>
                </a:cubicBezTo>
                <a:cubicBezTo>
                  <a:pt x="74084" y="153763"/>
                  <a:pt x="83609" y="132067"/>
                  <a:pt x="90488" y="120955"/>
                </a:cubicBezTo>
                <a:cubicBezTo>
                  <a:pt x="97367" y="109843"/>
                  <a:pt x="109009" y="99259"/>
                  <a:pt x="109538" y="86030"/>
                </a:cubicBezTo>
                <a:cubicBezTo>
                  <a:pt x="110067" y="72801"/>
                  <a:pt x="76730" y="16709"/>
                  <a:pt x="80963" y="16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1D54F77-73DA-787B-3C87-D96822013DC0}"/>
              </a:ext>
            </a:extLst>
          </p:cNvPr>
          <p:cNvSpPr/>
          <p:nvPr/>
        </p:nvSpPr>
        <p:spPr>
          <a:xfrm>
            <a:off x="6149902" y="3320919"/>
            <a:ext cx="173758" cy="198312"/>
          </a:xfrm>
          <a:custGeom>
            <a:avLst/>
            <a:gdLst>
              <a:gd name="connsiteX0" fmla="*/ 9598 w 173758"/>
              <a:gd name="connsiteY0" fmla="*/ 131 h 198312"/>
              <a:gd name="connsiteX1" fmla="*/ 104848 w 173758"/>
              <a:gd name="connsiteY1" fmla="*/ 95381 h 198312"/>
              <a:gd name="connsiteX2" fmla="*/ 123898 w 173758"/>
              <a:gd name="connsiteY2" fmla="*/ 139831 h 198312"/>
              <a:gd name="connsiteX3" fmla="*/ 111198 w 173758"/>
              <a:gd name="connsiteY3" fmla="*/ 82681 h 198312"/>
              <a:gd name="connsiteX4" fmla="*/ 171523 w 173758"/>
              <a:gd name="connsiteY4" fmla="*/ 196981 h 198312"/>
              <a:gd name="connsiteX5" fmla="*/ 158823 w 173758"/>
              <a:gd name="connsiteY5" fmla="*/ 139831 h 198312"/>
              <a:gd name="connsiteX6" fmla="*/ 139773 w 173758"/>
              <a:gd name="connsiteY6" fmla="*/ 60456 h 198312"/>
              <a:gd name="connsiteX7" fmla="*/ 136598 w 173758"/>
              <a:gd name="connsiteY7" fmla="*/ 101731 h 198312"/>
              <a:gd name="connsiteX8" fmla="*/ 101673 w 173758"/>
              <a:gd name="connsiteY8" fmla="*/ 82681 h 198312"/>
              <a:gd name="connsiteX9" fmla="*/ 136598 w 173758"/>
              <a:gd name="connsiteY9" fmla="*/ 181106 h 198312"/>
              <a:gd name="connsiteX10" fmla="*/ 73 w 173758"/>
              <a:gd name="connsiteY10" fmla="*/ 66806 h 198312"/>
              <a:gd name="connsiteX11" fmla="*/ 117548 w 173758"/>
              <a:gd name="connsiteY11" fmla="*/ 155706 h 198312"/>
              <a:gd name="connsiteX12" fmla="*/ 117548 w 173758"/>
              <a:gd name="connsiteY12" fmla="*/ 117606 h 198312"/>
              <a:gd name="connsiteX13" fmla="*/ 9598 w 173758"/>
              <a:gd name="connsiteY13" fmla="*/ 131 h 19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758" h="198312">
                <a:moveTo>
                  <a:pt x="9598" y="131"/>
                </a:moveTo>
                <a:cubicBezTo>
                  <a:pt x="7481" y="-3573"/>
                  <a:pt x="85798" y="72098"/>
                  <a:pt x="104848" y="95381"/>
                </a:cubicBezTo>
                <a:cubicBezTo>
                  <a:pt x="123898" y="118664"/>
                  <a:pt x="122840" y="141948"/>
                  <a:pt x="123898" y="139831"/>
                </a:cubicBezTo>
                <a:cubicBezTo>
                  <a:pt x="124956" y="137714"/>
                  <a:pt x="103261" y="73156"/>
                  <a:pt x="111198" y="82681"/>
                </a:cubicBezTo>
                <a:cubicBezTo>
                  <a:pt x="119135" y="92206"/>
                  <a:pt x="163586" y="187456"/>
                  <a:pt x="171523" y="196981"/>
                </a:cubicBezTo>
                <a:cubicBezTo>
                  <a:pt x="179460" y="206506"/>
                  <a:pt x="164115" y="162585"/>
                  <a:pt x="158823" y="139831"/>
                </a:cubicBezTo>
                <a:cubicBezTo>
                  <a:pt x="153531" y="117077"/>
                  <a:pt x="143477" y="66806"/>
                  <a:pt x="139773" y="60456"/>
                </a:cubicBezTo>
                <a:cubicBezTo>
                  <a:pt x="136069" y="54106"/>
                  <a:pt x="142948" y="98027"/>
                  <a:pt x="136598" y="101731"/>
                </a:cubicBezTo>
                <a:cubicBezTo>
                  <a:pt x="130248" y="105435"/>
                  <a:pt x="101673" y="69452"/>
                  <a:pt x="101673" y="82681"/>
                </a:cubicBezTo>
                <a:cubicBezTo>
                  <a:pt x="101673" y="95910"/>
                  <a:pt x="153531" y="183752"/>
                  <a:pt x="136598" y="181106"/>
                </a:cubicBezTo>
                <a:cubicBezTo>
                  <a:pt x="119665" y="178460"/>
                  <a:pt x="3248" y="71039"/>
                  <a:pt x="73" y="66806"/>
                </a:cubicBezTo>
                <a:cubicBezTo>
                  <a:pt x="-3102" y="62573"/>
                  <a:pt x="97969" y="147239"/>
                  <a:pt x="117548" y="155706"/>
                </a:cubicBezTo>
                <a:cubicBezTo>
                  <a:pt x="137127" y="164173"/>
                  <a:pt x="133423" y="138244"/>
                  <a:pt x="117548" y="117606"/>
                </a:cubicBezTo>
                <a:cubicBezTo>
                  <a:pt x="101673" y="96969"/>
                  <a:pt x="11715" y="3835"/>
                  <a:pt x="959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8F6BC1A-7D0F-C2FD-38C9-87D8880E61BF}"/>
              </a:ext>
            </a:extLst>
          </p:cNvPr>
          <p:cNvSpPr/>
          <p:nvPr/>
        </p:nvSpPr>
        <p:spPr>
          <a:xfrm>
            <a:off x="5959270" y="3295232"/>
            <a:ext cx="249001" cy="185685"/>
          </a:xfrm>
          <a:custGeom>
            <a:avLst/>
            <a:gdLst>
              <a:gd name="connsiteX0" fmla="*/ 120855 w 249001"/>
              <a:gd name="connsiteY0" fmla="*/ 25818 h 185685"/>
              <a:gd name="connsiteX1" fmla="*/ 209755 w 249001"/>
              <a:gd name="connsiteY1" fmla="*/ 57568 h 185685"/>
              <a:gd name="connsiteX2" fmla="*/ 197055 w 249001"/>
              <a:gd name="connsiteY2" fmla="*/ 143293 h 185685"/>
              <a:gd name="connsiteX3" fmla="*/ 247855 w 249001"/>
              <a:gd name="connsiteY3" fmla="*/ 184568 h 185685"/>
              <a:gd name="connsiteX4" fmla="*/ 225630 w 249001"/>
              <a:gd name="connsiteY4" fmla="*/ 171868 h 185685"/>
              <a:gd name="connsiteX5" fmla="*/ 149430 w 249001"/>
              <a:gd name="connsiteY5" fmla="*/ 149643 h 185685"/>
              <a:gd name="connsiteX6" fmla="*/ 174830 w 249001"/>
              <a:gd name="connsiteY6" fmla="*/ 165518 h 185685"/>
              <a:gd name="connsiteX7" fmla="*/ 205 w 249001"/>
              <a:gd name="connsiteY7" fmla="*/ 418 h 185685"/>
              <a:gd name="connsiteX8" fmla="*/ 136730 w 249001"/>
              <a:gd name="connsiteY8" fmla="*/ 114718 h 185685"/>
              <a:gd name="connsiteX9" fmla="*/ 193880 w 249001"/>
              <a:gd name="connsiteY9" fmla="*/ 162343 h 185685"/>
              <a:gd name="connsiteX10" fmla="*/ 209755 w 249001"/>
              <a:gd name="connsiteY10" fmla="*/ 102018 h 185685"/>
              <a:gd name="connsiteX11" fmla="*/ 120855 w 249001"/>
              <a:gd name="connsiteY11" fmla="*/ 25818 h 18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001" h="185685">
                <a:moveTo>
                  <a:pt x="120855" y="25818"/>
                </a:moveTo>
                <a:cubicBezTo>
                  <a:pt x="120855" y="18410"/>
                  <a:pt x="197055" y="37989"/>
                  <a:pt x="209755" y="57568"/>
                </a:cubicBezTo>
                <a:cubicBezTo>
                  <a:pt x="222455" y="77147"/>
                  <a:pt x="190705" y="122126"/>
                  <a:pt x="197055" y="143293"/>
                </a:cubicBezTo>
                <a:cubicBezTo>
                  <a:pt x="203405" y="164460"/>
                  <a:pt x="243093" y="179806"/>
                  <a:pt x="247855" y="184568"/>
                </a:cubicBezTo>
                <a:cubicBezTo>
                  <a:pt x="252617" y="189330"/>
                  <a:pt x="242034" y="177689"/>
                  <a:pt x="225630" y="171868"/>
                </a:cubicBezTo>
                <a:cubicBezTo>
                  <a:pt x="209226" y="166047"/>
                  <a:pt x="157897" y="150701"/>
                  <a:pt x="149430" y="149643"/>
                </a:cubicBezTo>
                <a:cubicBezTo>
                  <a:pt x="140963" y="148585"/>
                  <a:pt x="199701" y="190389"/>
                  <a:pt x="174830" y="165518"/>
                </a:cubicBezTo>
                <a:cubicBezTo>
                  <a:pt x="149959" y="140647"/>
                  <a:pt x="6555" y="8885"/>
                  <a:pt x="205" y="418"/>
                </a:cubicBezTo>
                <a:cubicBezTo>
                  <a:pt x="-6145" y="-8049"/>
                  <a:pt x="136730" y="114718"/>
                  <a:pt x="136730" y="114718"/>
                </a:cubicBezTo>
                <a:cubicBezTo>
                  <a:pt x="169009" y="141705"/>
                  <a:pt x="181709" y="164460"/>
                  <a:pt x="193880" y="162343"/>
                </a:cubicBezTo>
                <a:cubicBezTo>
                  <a:pt x="206051" y="160226"/>
                  <a:pt x="215047" y="124772"/>
                  <a:pt x="209755" y="102018"/>
                </a:cubicBezTo>
                <a:cubicBezTo>
                  <a:pt x="204463" y="79264"/>
                  <a:pt x="120855" y="33226"/>
                  <a:pt x="120855" y="2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1C02BE1-26F6-A783-BCEB-6CED96325AA4}"/>
              </a:ext>
            </a:extLst>
          </p:cNvPr>
          <p:cNvSpPr/>
          <p:nvPr/>
        </p:nvSpPr>
        <p:spPr>
          <a:xfrm>
            <a:off x="5991224" y="3305116"/>
            <a:ext cx="174693" cy="187457"/>
          </a:xfrm>
          <a:custGeom>
            <a:avLst/>
            <a:gdLst>
              <a:gd name="connsiteX0" fmla="*/ 1 w 174693"/>
              <a:gd name="connsiteY0" fmla="*/ 59 h 187457"/>
              <a:gd name="connsiteX1" fmla="*/ 139701 w 174693"/>
              <a:gd name="connsiteY1" fmla="*/ 114359 h 187457"/>
              <a:gd name="connsiteX2" fmla="*/ 174626 w 174693"/>
              <a:gd name="connsiteY2" fmla="*/ 187384 h 187457"/>
              <a:gd name="connsiteX3" fmla="*/ 149226 w 174693"/>
              <a:gd name="connsiteY3" fmla="*/ 101659 h 187457"/>
              <a:gd name="connsiteX4" fmla="*/ 136526 w 174693"/>
              <a:gd name="connsiteY4" fmla="*/ 98484 h 187457"/>
              <a:gd name="connsiteX5" fmla="*/ 1 w 174693"/>
              <a:gd name="connsiteY5" fmla="*/ 59 h 1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93" h="187457">
                <a:moveTo>
                  <a:pt x="1" y="59"/>
                </a:moveTo>
                <a:cubicBezTo>
                  <a:pt x="530" y="2705"/>
                  <a:pt x="110597" y="83138"/>
                  <a:pt x="139701" y="114359"/>
                </a:cubicBezTo>
                <a:cubicBezTo>
                  <a:pt x="168805" y="145580"/>
                  <a:pt x="173038" y="189501"/>
                  <a:pt x="174626" y="187384"/>
                </a:cubicBezTo>
                <a:cubicBezTo>
                  <a:pt x="176214" y="185267"/>
                  <a:pt x="149226" y="101659"/>
                  <a:pt x="149226" y="101659"/>
                </a:cubicBezTo>
                <a:cubicBezTo>
                  <a:pt x="142876" y="86842"/>
                  <a:pt x="161926" y="112771"/>
                  <a:pt x="136526" y="98484"/>
                </a:cubicBezTo>
                <a:cubicBezTo>
                  <a:pt x="111126" y="84197"/>
                  <a:pt x="-528" y="-2587"/>
                  <a:pt x="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E6C5804-0E6E-CC6A-A3EF-04C18C6E4A38}"/>
              </a:ext>
            </a:extLst>
          </p:cNvPr>
          <p:cNvSpPr/>
          <p:nvPr/>
        </p:nvSpPr>
        <p:spPr>
          <a:xfrm>
            <a:off x="5848350" y="3270250"/>
            <a:ext cx="309247" cy="197313"/>
          </a:xfrm>
          <a:custGeom>
            <a:avLst/>
            <a:gdLst>
              <a:gd name="connsiteX0" fmla="*/ 0 w 309247"/>
              <a:gd name="connsiteY0" fmla="*/ 0 h 197313"/>
              <a:gd name="connsiteX1" fmla="*/ 254000 w 309247"/>
              <a:gd name="connsiteY1" fmla="*/ 161925 h 197313"/>
              <a:gd name="connsiteX2" fmla="*/ 307975 w 309247"/>
              <a:gd name="connsiteY2" fmla="*/ 196850 h 197313"/>
              <a:gd name="connsiteX3" fmla="*/ 276225 w 309247"/>
              <a:gd name="connsiteY3" fmla="*/ 177800 h 197313"/>
              <a:gd name="connsiteX4" fmla="*/ 111125 w 309247"/>
              <a:gd name="connsiteY4" fmla="*/ 120650 h 197313"/>
              <a:gd name="connsiteX5" fmla="*/ 222250 w 309247"/>
              <a:gd name="connsiteY5" fmla="*/ 152400 h 197313"/>
              <a:gd name="connsiteX6" fmla="*/ 73025 w 309247"/>
              <a:gd name="connsiteY6" fmla="*/ 66675 h 197313"/>
              <a:gd name="connsiteX7" fmla="*/ 120650 w 309247"/>
              <a:gd name="connsiteY7" fmla="*/ 92075 h 197313"/>
              <a:gd name="connsiteX8" fmla="*/ 0 w 309247"/>
              <a:gd name="connsiteY8" fmla="*/ 0 h 19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247" h="197313">
                <a:moveTo>
                  <a:pt x="0" y="0"/>
                </a:moveTo>
                <a:lnTo>
                  <a:pt x="254000" y="161925"/>
                </a:lnTo>
                <a:lnTo>
                  <a:pt x="307975" y="196850"/>
                </a:lnTo>
                <a:cubicBezTo>
                  <a:pt x="311679" y="199496"/>
                  <a:pt x="309033" y="190500"/>
                  <a:pt x="276225" y="177800"/>
                </a:cubicBezTo>
                <a:cubicBezTo>
                  <a:pt x="243417" y="165100"/>
                  <a:pt x="120121" y="124883"/>
                  <a:pt x="111125" y="120650"/>
                </a:cubicBezTo>
                <a:cubicBezTo>
                  <a:pt x="102129" y="116417"/>
                  <a:pt x="228600" y="161396"/>
                  <a:pt x="222250" y="152400"/>
                </a:cubicBezTo>
                <a:cubicBezTo>
                  <a:pt x="215900" y="143404"/>
                  <a:pt x="89958" y="76729"/>
                  <a:pt x="73025" y="66675"/>
                </a:cubicBezTo>
                <a:cubicBezTo>
                  <a:pt x="56092" y="56621"/>
                  <a:pt x="130175" y="101071"/>
                  <a:pt x="120650" y="92075"/>
                </a:cubicBezTo>
                <a:cubicBezTo>
                  <a:pt x="111125" y="83079"/>
                  <a:pt x="63500" y="4788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C51B196-1B36-CC22-40F1-FE1103C42174}"/>
              </a:ext>
            </a:extLst>
          </p:cNvPr>
          <p:cNvSpPr/>
          <p:nvPr/>
        </p:nvSpPr>
        <p:spPr>
          <a:xfrm>
            <a:off x="5752991" y="3378200"/>
            <a:ext cx="312369" cy="76243"/>
          </a:xfrm>
          <a:custGeom>
            <a:avLst/>
            <a:gdLst>
              <a:gd name="connsiteX0" fmla="*/ 311259 w 312369"/>
              <a:gd name="connsiteY0" fmla="*/ 76200 h 76243"/>
              <a:gd name="connsiteX1" fmla="*/ 50909 w 312369"/>
              <a:gd name="connsiteY1" fmla="*/ 22225 h 76243"/>
              <a:gd name="connsiteX2" fmla="*/ 155684 w 312369"/>
              <a:gd name="connsiteY2" fmla="*/ 57150 h 76243"/>
              <a:gd name="connsiteX3" fmla="*/ 109 w 312369"/>
              <a:gd name="connsiteY3" fmla="*/ 0 h 76243"/>
              <a:gd name="connsiteX4" fmla="*/ 184259 w 312369"/>
              <a:gd name="connsiteY4" fmla="*/ 57150 h 76243"/>
              <a:gd name="connsiteX5" fmla="*/ 146159 w 312369"/>
              <a:gd name="connsiteY5" fmla="*/ 31750 h 76243"/>
              <a:gd name="connsiteX6" fmla="*/ 311259 w 312369"/>
              <a:gd name="connsiteY6" fmla="*/ 76200 h 7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69" h="76243">
                <a:moveTo>
                  <a:pt x="311259" y="76200"/>
                </a:moveTo>
                <a:cubicBezTo>
                  <a:pt x="295384" y="74612"/>
                  <a:pt x="76838" y="25400"/>
                  <a:pt x="50909" y="22225"/>
                </a:cubicBezTo>
                <a:cubicBezTo>
                  <a:pt x="24980" y="19050"/>
                  <a:pt x="164151" y="60854"/>
                  <a:pt x="155684" y="57150"/>
                </a:cubicBezTo>
                <a:cubicBezTo>
                  <a:pt x="147217" y="53446"/>
                  <a:pt x="-4653" y="0"/>
                  <a:pt x="109" y="0"/>
                </a:cubicBezTo>
                <a:cubicBezTo>
                  <a:pt x="4871" y="0"/>
                  <a:pt x="159917" y="51858"/>
                  <a:pt x="184259" y="57150"/>
                </a:cubicBezTo>
                <a:cubicBezTo>
                  <a:pt x="208601" y="62442"/>
                  <a:pt x="124463" y="28046"/>
                  <a:pt x="146159" y="31750"/>
                </a:cubicBezTo>
                <a:cubicBezTo>
                  <a:pt x="167855" y="35454"/>
                  <a:pt x="327134" y="77788"/>
                  <a:pt x="311259" y="76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13E97E1-EEEA-8AA7-EE41-B3B77EAA6002}"/>
              </a:ext>
            </a:extLst>
          </p:cNvPr>
          <p:cNvSpPr/>
          <p:nvPr/>
        </p:nvSpPr>
        <p:spPr>
          <a:xfrm>
            <a:off x="5737225" y="3260248"/>
            <a:ext cx="349572" cy="190979"/>
          </a:xfrm>
          <a:custGeom>
            <a:avLst/>
            <a:gdLst>
              <a:gd name="connsiteX0" fmla="*/ 349250 w 349572"/>
              <a:gd name="connsiteY0" fmla="*/ 190977 h 190979"/>
              <a:gd name="connsiteX1" fmla="*/ 190500 w 349572"/>
              <a:gd name="connsiteY1" fmla="*/ 95727 h 190979"/>
              <a:gd name="connsiteX2" fmla="*/ 85725 w 349572"/>
              <a:gd name="connsiteY2" fmla="*/ 41752 h 190979"/>
              <a:gd name="connsiteX3" fmla="*/ 149225 w 349572"/>
              <a:gd name="connsiteY3" fmla="*/ 83027 h 190979"/>
              <a:gd name="connsiteX4" fmla="*/ 15875 w 349572"/>
              <a:gd name="connsiteY4" fmla="*/ 477 h 190979"/>
              <a:gd name="connsiteX5" fmla="*/ 73025 w 349572"/>
              <a:gd name="connsiteY5" fmla="*/ 48102 h 190979"/>
              <a:gd name="connsiteX6" fmla="*/ 0 w 349572"/>
              <a:gd name="connsiteY6" fmla="*/ 25877 h 190979"/>
              <a:gd name="connsiteX7" fmla="*/ 123825 w 349572"/>
              <a:gd name="connsiteY7" fmla="*/ 63977 h 190979"/>
              <a:gd name="connsiteX8" fmla="*/ 212725 w 349572"/>
              <a:gd name="connsiteY8" fmla="*/ 130652 h 190979"/>
              <a:gd name="connsiteX9" fmla="*/ 174625 w 349572"/>
              <a:gd name="connsiteY9" fmla="*/ 86202 h 190979"/>
              <a:gd name="connsiteX10" fmla="*/ 146050 w 349572"/>
              <a:gd name="connsiteY10" fmla="*/ 92552 h 190979"/>
              <a:gd name="connsiteX11" fmla="*/ 349250 w 349572"/>
              <a:gd name="connsiteY11" fmla="*/ 190977 h 19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572" h="190979">
                <a:moveTo>
                  <a:pt x="349250" y="190977"/>
                </a:moveTo>
                <a:cubicBezTo>
                  <a:pt x="356658" y="191506"/>
                  <a:pt x="234421" y="120598"/>
                  <a:pt x="190500" y="95727"/>
                </a:cubicBezTo>
                <a:cubicBezTo>
                  <a:pt x="146579" y="70856"/>
                  <a:pt x="92604" y="43869"/>
                  <a:pt x="85725" y="41752"/>
                </a:cubicBezTo>
                <a:cubicBezTo>
                  <a:pt x="78846" y="39635"/>
                  <a:pt x="160867" y="89906"/>
                  <a:pt x="149225" y="83027"/>
                </a:cubicBezTo>
                <a:cubicBezTo>
                  <a:pt x="137583" y="76148"/>
                  <a:pt x="28575" y="6298"/>
                  <a:pt x="15875" y="477"/>
                </a:cubicBezTo>
                <a:cubicBezTo>
                  <a:pt x="3175" y="-5344"/>
                  <a:pt x="75671" y="43869"/>
                  <a:pt x="73025" y="48102"/>
                </a:cubicBezTo>
                <a:cubicBezTo>
                  <a:pt x="70379" y="52335"/>
                  <a:pt x="0" y="25877"/>
                  <a:pt x="0" y="25877"/>
                </a:cubicBezTo>
                <a:cubicBezTo>
                  <a:pt x="8467" y="28523"/>
                  <a:pt x="88371" y="46515"/>
                  <a:pt x="123825" y="63977"/>
                </a:cubicBezTo>
                <a:cubicBezTo>
                  <a:pt x="159279" y="81439"/>
                  <a:pt x="204258" y="126948"/>
                  <a:pt x="212725" y="130652"/>
                </a:cubicBezTo>
                <a:cubicBezTo>
                  <a:pt x="221192" y="134356"/>
                  <a:pt x="185737" y="92552"/>
                  <a:pt x="174625" y="86202"/>
                </a:cubicBezTo>
                <a:cubicBezTo>
                  <a:pt x="163513" y="79852"/>
                  <a:pt x="122767" y="76677"/>
                  <a:pt x="146050" y="92552"/>
                </a:cubicBezTo>
                <a:cubicBezTo>
                  <a:pt x="169333" y="108427"/>
                  <a:pt x="341842" y="190448"/>
                  <a:pt x="349250" y="190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E5AD59B-C9EE-4042-9883-87A77A040789}"/>
              </a:ext>
            </a:extLst>
          </p:cNvPr>
          <p:cNvSpPr/>
          <p:nvPr/>
        </p:nvSpPr>
        <p:spPr>
          <a:xfrm>
            <a:off x="5669825" y="3276595"/>
            <a:ext cx="265597" cy="123836"/>
          </a:xfrm>
          <a:custGeom>
            <a:avLst/>
            <a:gdLst>
              <a:gd name="connsiteX0" fmla="*/ 725 w 265597"/>
              <a:gd name="connsiteY0" fmla="*/ 82555 h 123836"/>
              <a:gd name="connsiteX1" fmla="*/ 188050 w 265597"/>
              <a:gd name="connsiteY1" fmla="*/ 60330 h 123836"/>
              <a:gd name="connsiteX2" fmla="*/ 149950 w 265597"/>
              <a:gd name="connsiteY2" fmla="*/ 104780 h 123836"/>
              <a:gd name="connsiteX3" fmla="*/ 264250 w 265597"/>
              <a:gd name="connsiteY3" fmla="*/ 6355 h 123836"/>
              <a:gd name="connsiteX4" fmla="*/ 213450 w 265597"/>
              <a:gd name="connsiteY4" fmla="*/ 76205 h 123836"/>
              <a:gd name="connsiteX5" fmla="*/ 226150 w 265597"/>
              <a:gd name="connsiteY5" fmla="*/ 123830 h 123836"/>
              <a:gd name="connsiteX6" fmla="*/ 200750 w 265597"/>
              <a:gd name="connsiteY6" fmla="*/ 79380 h 123836"/>
              <a:gd name="connsiteX7" fmla="*/ 149950 w 265597"/>
              <a:gd name="connsiteY7" fmla="*/ 53980 h 123836"/>
              <a:gd name="connsiteX8" fmla="*/ 80100 w 265597"/>
              <a:gd name="connsiteY8" fmla="*/ 5 h 123836"/>
              <a:gd name="connsiteX9" fmla="*/ 121375 w 265597"/>
              <a:gd name="connsiteY9" fmla="*/ 50805 h 123836"/>
              <a:gd name="connsiteX10" fmla="*/ 725 w 265597"/>
              <a:gd name="connsiteY10" fmla="*/ 82555 h 1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597" h="123836">
                <a:moveTo>
                  <a:pt x="725" y="82555"/>
                </a:moveTo>
                <a:cubicBezTo>
                  <a:pt x="11837" y="84142"/>
                  <a:pt x="163179" y="56626"/>
                  <a:pt x="188050" y="60330"/>
                </a:cubicBezTo>
                <a:cubicBezTo>
                  <a:pt x="212921" y="64034"/>
                  <a:pt x="137250" y="113776"/>
                  <a:pt x="149950" y="104780"/>
                </a:cubicBezTo>
                <a:cubicBezTo>
                  <a:pt x="162650" y="95784"/>
                  <a:pt x="253667" y="11117"/>
                  <a:pt x="264250" y="6355"/>
                </a:cubicBezTo>
                <a:cubicBezTo>
                  <a:pt x="274833" y="1592"/>
                  <a:pt x="219800" y="56626"/>
                  <a:pt x="213450" y="76205"/>
                </a:cubicBezTo>
                <a:cubicBezTo>
                  <a:pt x="207100" y="95784"/>
                  <a:pt x="228267" y="123301"/>
                  <a:pt x="226150" y="123830"/>
                </a:cubicBezTo>
                <a:cubicBezTo>
                  <a:pt x="224033" y="124359"/>
                  <a:pt x="213450" y="91022"/>
                  <a:pt x="200750" y="79380"/>
                </a:cubicBezTo>
                <a:cubicBezTo>
                  <a:pt x="188050" y="67738"/>
                  <a:pt x="170058" y="67209"/>
                  <a:pt x="149950" y="53980"/>
                </a:cubicBezTo>
                <a:cubicBezTo>
                  <a:pt x="129842" y="40751"/>
                  <a:pt x="84863" y="534"/>
                  <a:pt x="80100" y="5"/>
                </a:cubicBezTo>
                <a:cubicBezTo>
                  <a:pt x="75338" y="-524"/>
                  <a:pt x="133017" y="39163"/>
                  <a:pt x="121375" y="50805"/>
                </a:cubicBezTo>
                <a:cubicBezTo>
                  <a:pt x="109733" y="62447"/>
                  <a:pt x="-10387" y="80968"/>
                  <a:pt x="725" y="82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8DA4BB3-C2F2-297C-43BE-17013F151DA4}"/>
              </a:ext>
            </a:extLst>
          </p:cNvPr>
          <p:cNvSpPr/>
          <p:nvPr/>
        </p:nvSpPr>
        <p:spPr>
          <a:xfrm>
            <a:off x="5673707" y="3364427"/>
            <a:ext cx="212791" cy="51968"/>
          </a:xfrm>
          <a:custGeom>
            <a:avLst/>
            <a:gdLst>
              <a:gd name="connsiteX0" fmla="*/ 18 w 212791"/>
              <a:gd name="connsiteY0" fmla="*/ 51873 h 51968"/>
              <a:gd name="connsiteX1" fmla="*/ 136543 w 212791"/>
              <a:gd name="connsiteY1" fmla="*/ 13773 h 51968"/>
              <a:gd name="connsiteX2" fmla="*/ 212743 w 212791"/>
              <a:gd name="connsiteY2" fmla="*/ 13773 h 51968"/>
              <a:gd name="connsiteX3" fmla="*/ 146068 w 212791"/>
              <a:gd name="connsiteY3" fmla="*/ 1073 h 51968"/>
              <a:gd name="connsiteX4" fmla="*/ 18 w 212791"/>
              <a:gd name="connsiteY4" fmla="*/ 51873 h 5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91" h="51968">
                <a:moveTo>
                  <a:pt x="18" y="51873"/>
                </a:moveTo>
                <a:cubicBezTo>
                  <a:pt x="-1570" y="53990"/>
                  <a:pt x="101089" y="20123"/>
                  <a:pt x="136543" y="13773"/>
                </a:cubicBezTo>
                <a:cubicBezTo>
                  <a:pt x="171997" y="7423"/>
                  <a:pt x="211155" y="15890"/>
                  <a:pt x="212743" y="13773"/>
                </a:cubicBezTo>
                <a:cubicBezTo>
                  <a:pt x="214331" y="11656"/>
                  <a:pt x="176760" y="-4219"/>
                  <a:pt x="146068" y="1073"/>
                </a:cubicBezTo>
                <a:cubicBezTo>
                  <a:pt x="115376" y="6365"/>
                  <a:pt x="1606" y="49756"/>
                  <a:pt x="18" y="51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2F85F9E-4A21-E21E-A1E1-D75133DD36B0}"/>
              </a:ext>
            </a:extLst>
          </p:cNvPr>
          <p:cNvSpPr/>
          <p:nvPr/>
        </p:nvSpPr>
        <p:spPr>
          <a:xfrm>
            <a:off x="5660989" y="3255803"/>
            <a:ext cx="180430" cy="100589"/>
          </a:xfrm>
          <a:custGeom>
            <a:avLst/>
            <a:gdLst>
              <a:gd name="connsiteX0" fmla="*/ 36 w 180430"/>
              <a:gd name="connsiteY0" fmla="*/ 100172 h 100589"/>
              <a:gd name="connsiteX1" fmla="*/ 50836 w 180430"/>
              <a:gd name="connsiteY1" fmla="*/ 1747 h 100589"/>
              <a:gd name="connsiteX2" fmla="*/ 38136 w 180430"/>
              <a:gd name="connsiteY2" fmla="*/ 36672 h 100589"/>
              <a:gd name="connsiteX3" fmla="*/ 177836 w 180430"/>
              <a:gd name="connsiteY3" fmla="*/ 30322 h 100589"/>
              <a:gd name="connsiteX4" fmla="*/ 127036 w 180430"/>
              <a:gd name="connsiteY4" fmla="*/ 39847 h 100589"/>
              <a:gd name="connsiteX5" fmla="*/ 101636 w 180430"/>
              <a:gd name="connsiteY5" fmla="*/ 62072 h 100589"/>
              <a:gd name="connsiteX6" fmla="*/ 165136 w 180430"/>
              <a:gd name="connsiteY6" fmla="*/ 100172 h 100589"/>
              <a:gd name="connsiteX7" fmla="*/ 44486 w 180430"/>
              <a:gd name="connsiteY7" fmla="*/ 39847 h 100589"/>
              <a:gd name="connsiteX8" fmla="*/ 36 w 180430"/>
              <a:gd name="connsiteY8" fmla="*/ 100172 h 10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430" h="100589">
                <a:moveTo>
                  <a:pt x="36" y="100172"/>
                </a:moveTo>
                <a:cubicBezTo>
                  <a:pt x="1094" y="93822"/>
                  <a:pt x="44486" y="12330"/>
                  <a:pt x="50836" y="1747"/>
                </a:cubicBezTo>
                <a:cubicBezTo>
                  <a:pt x="57186" y="-8836"/>
                  <a:pt x="16969" y="31910"/>
                  <a:pt x="38136" y="36672"/>
                </a:cubicBezTo>
                <a:cubicBezTo>
                  <a:pt x="59303" y="41434"/>
                  <a:pt x="163019" y="29793"/>
                  <a:pt x="177836" y="30322"/>
                </a:cubicBezTo>
                <a:cubicBezTo>
                  <a:pt x="192653" y="30851"/>
                  <a:pt x="139736" y="34555"/>
                  <a:pt x="127036" y="39847"/>
                </a:cubicBezTo>
                <a:cubicBezTo>
                  <a:pt x="114336" y="45139"/>
                  <a:pt x="95286" y="52018"/>
                  <a:pt x="101636" y="62072"/>
                </a:cubicBezTo>
                <a:cubicBezTo>
                  <a:pt x="107986" y="72126"/>
                  <a:pt x="174661" y="103876"/>
                  <a:pt x="165136" y="100172"/>
                </a:cubicBezTo>
                <a:cubicBezTo>
                  <a:pt x="155611" y="96468"/>
                  <a:pt x="67769" y="41434"/>
                  <a:pt x="44486" y="39847"/>
                </a:cubicBezTo>
                <a:cubicBezTo>
                  <a:pt x="21203" y="38259"/>
                  <a:pt x="-1022" y="106522"/>
                  <a:pt x="36" y="100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6297A36-8AEC-08C7-61C9-E417B7B57A41}"/>
              </a:ext>
            </a:extLst>
          </p:cNvPr>
          <p:cNvSpPr/>
          <p:nvPr/>
        </p:nvSpPr>
        <p:spPr>
          <a:xfrm>
            <a:off x="7032599" y="3507811"/>
            <a:ext cx="165192" cy="337480"/>
          </a:xfrm>
          <a:custGeom>
            <a:avLst/>
            <a:gdLst>
              <a:gd name="connsiteX0" fmla="*/ 165126 w 165192"/>
              <a:gd name="connsiteY0" fmla="*/ 564 h 337480"/>
              <a:gd name="connsiteX1" fmla="*/ 25426 w 165192"/>
              <a:gd name="connsiteY1" fmla="*/ 187889 h 337480"/>
              <a:gd name="connsiteX2" fmla="*/ 28601 w 165192"/>
              <a:gd name="connsiteY2" fmla="*/ 162489 h 337480"/>
              <a:gd name="connsiteX3" fmla="*/ 12726 w 165192"/>
              <a:gd name="connsiteY3" fmla="*/ 311714 h 337480"/>
              <a:gd name="connsiteX4" fmla="*/ 9551 w 165192"/>
              <a:gd name="connsiteY4" fmla="*/ 257739 h 337480"/>
              <a:gd name="connsiteX5" fmla="*/ 9551 w 165192"/>
              <a:gd name="connsiteY5" fmla="*/ 337114 h 337480"/>
              <a:gd name="connsiteX6" fmla="*/ 6376 w 165192"/>
              <a:gd name="connsiteY6" fmla="*/ 283139 h 337480"/>
              <a:gd name="connsiteX7" fmla="*/ 15901 w 165192"/>
              <a:gd name="connsiteY7" fmla="*/ 187889 h 337480"/>
              <a:gd name="connsiteX8" fmla="*/ 3201 w 165192"/>
              <a:gd name="connsiteY8" fmla="*/ 235514 h 337480"/>
              <a:gd name="connsiteX9" fmla="*/ 85751 w 165192"/>
              <a:gd name="connsiteY9" fmla="*/ 73589 h 337480"/>
              <a:gd name="connsiteX10" fmla="*/ 44476 w 165192"/>
              <a:gd name="connsiteY10" fmla="*/ 127564 h 337480"/>
              <a:gd name="connsiteX11" fmla="*/ 165126 w 165192"/>
              <a:gd name="connsiteY11" fmla="*/ 564 h 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192" h="337480">
                <a:moveTo>
                  <a:pt x="165126" y="564"/>
                </a:moveTo>
                <a:cubicBezTo>
                  <a:pt x="161951" y="10618"/>
                  <a:pt x="48180" y="160902"/>
                  <a:pt x="25426" y="187889"/>
                </a:cubicBezTo>
                <a:cubicBezTo>
                  <a:pt x="2672" y="214877"/>
                  <a:pt x="30718" y="141852"/>
                  <a:pt x="28601" y="162489"/>
                </a:cubicBezTo>
                <a:cubicBezTo>
                  <a:pt x="26484" y="183126"/>
                  <a:pt x="15901" y="295839"/>
                  <a:pt x="12726" y="311714"/>
                </a:cubicBezTo>
                <a:cubicBezTo>
                  <a:pt x="9551" y="327589"/>
                  <a:pt x="10080" y="253506"/>
                  <a:pt x="9551" y="257739"/>
                </a:cubicBezTo>
                <a:cubicBezTo>
                  <a:pt x="9022" y="261972"/>
                  <a:pt x="10080" y="332881"/>
                  <a:pt x="9551" y="337114"/>
                </a:cubicBezTo>
                <a:cubicBezTo>
                  <a:pt x="9022" y="341347"/>
                  <a:pt x="5318" y="308010"/>
                  <a:pt x="6376" y="283139"/>
                </a:cubicBezTo>
                <a:cubicBezTo>
                  <a:pt x="7434" y="258268"/>
                  <a:pt x="16430" y="195827"/>
                  <a:pt x="15901" y="187889"/>
                </a:cubicBezTo>
                <a:cubicBezTo>
                  <a:pt x="15372" y="179952"/>
                  <a:pt x="-8441" y="254564"/>
                  <a:pt x="3201" y="235514"/>
                </a:cubicBezTo>
                <a:cubicBezTo>
                  <a:pt x="14843" y="216464"/>
                  <a:pt x="78872" y="91581"/>
                  <a:pt x="85751" y="73589"/>
                </a:cubicBezTo>
                <a:cubicBezTo>
                  <a:pt x="92630" y="55597"/>
                  <a:pt x="31776" y="137089"/>
                  <a:pt x="44476" y="127564"/>
                </a:cubicBezTo>
                <a:cubicBezTo>
                  <a:pt x="57176" y="118039"/>
                  <a:pt x="168301" y="-9490"/>
                  <a:pt x="165126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6065D69B-AD59-373B-0F49-8903145F7AC5}"/>
              </a:ext>
            </a:extLst>
          </p:cNvPr>
          <p:cNvSpPr/>
          <p:nvPr/>
        </p:nvSpPr>
        <p:spPr>
          <a:xfrm>
            <a:off x="7111842" y="3383105"/>
            <a:ext cx="639363" cy="332621"/>
          </a:xfrm>
          <a:custGeom>
            <a:avLst/>
            <a:gdLst>
              <a:gd name="connsiteX0" fmla="*/ 158 w 639363"/>
              <a:gd name="connsiteY0" fmla="*/ 252270 h 332621"/>
              <a:gd name="connsiteX1" fmla="*/ 177958 w 639363"/>
              <a:gd name="connsiteY1" fmla="*/ 150670 h 332621"/>
              <a:gd name="connsiteX2" fmla="*/ 149383 w 639363"/>
              <a:gd name="connsiteY2" fmla="*/ 166545 h 332621"/>
              <a:gd name="connsiteX3" fmla="*/ 339883 w 639363"/>
              <a:gd name="connsiteY3" fmla="*/ 169720 h 332621"/>
              <a:gd name="connsiteX4" fmla="*/ 311308 w 639363"/>
              <a:gd name="connsiteY4" fmla="*/ 169720 h 332621"/>
              <a:gd name="connsiteX5" fmla="*/ 520858 w 639363"/>
              <a:gd name="connsiteY5" fmla="*/ 258620 h 332621"/>
              <a:gd name="connsiteX6" fmla="*/ 492283 w 639363"/>
              <a:gd name="connsiteY6" fmla="*/ 252270 h 332621"/>
              <a:gd name="connsiteX7" fmla="*/ 631983 w 639363"/>
              <a:gd name="connsiteY7" fmla="*/ 328470 h 332621"/>
              <a:gd name="connsiteX8" fmla="*/ 612933 w 639363"/>
              <a:gd name="connsiteY8" fmla="*/ 315770 h 332621"/>
              <a:gd name="connsiteX9" fmla="*/ 552608 w 639363"/>
              <a:gd name="connsiteY9" fmla="*/ 258620 h 332621"/>
              <a:gd name="connsiteX10" fmla="*/ 593883 w 639363"/>
              <a:gd name="connsiteY10" fmla="*/ 214170 h 332621"/>
              <a:gd name="connsiteX11" fmla="*/ 565308 w 639363"/>
              <a:gd name="connsiteY11" fmla="*/ 233220 h 332621"/>
              <a:gd name="connsiteX12" fmla="*/ 508158 w 639363"/>
              <a:gd name="connsiteY12" fmla="*/ 179245 h 332621"/>
              <a:gd name="connsiteX13" fmla="*/ 571658 w 639363"/>
              <a:gd name="connsiteY13" fmla="*/ 150670 h 332621"/>
              <a:gd name="connsiteX14" fmla="*/ 482758 w 639363"/>
              <a:gd name="connsiteY14" fmla="*/ 169720 h 332621"/>
              <a:gd name="connsiteX15" fmla="*/ 428783 w 639363"/>
              <a:gd name="connsiteY15" fmla="*/ 141145 h 332621"/>
              <a:gd name="connsiteX16" fmla="*/ 466883 w 639363"/>
              <a:gd name="connsiteY16" fmla="*/ 1445 h 332621"/>
              <a:gd name="connsiteX17" fmla="*/ 447833 w 639363"/>
              <a:gd name="connsiteY17" fmla="*/ 71295 h 332621"/>
              <a:gd name="connsiteX18" fmla="*/ 355758 w 639363"/>
              <a:gd name="connsiteY18" fmla="*/ 118920 h 332621"/>
              <a:gd name="connsiteX19" fmla="*/ 416083 w 639363"/>
              <a:gd name="connsiteY19" fmla="*/ 36370 h 332621"/>
              <a:gd name="connsiteX20" fmla="*/ 282733 w 639363"/>
              <a:gd name="connsiteY20" fmla="*/ 122095 h 332621"/>
              <a:gd name="connsiteX21" fmla="*/ 292258 w 639363"/>
              <a:gd name="connsiteY21" fmla="*/ 30020 h 332621"/>
              <a:gd name="connsiteX22" fmla="*/ 241458 w 639363"/>
              <a:gd name="connsiteY22" fmla="*/ 122095 h 332621"/>
              <a:gd name="connsiteX23" fmla="*/ 241458 w 639363"/>
              <a:gd name="connsiteY23" fmla="*/ 71295 h 332621"/>
              <a:gd name="connsiteX24" fmla="*/ 250983 w 639363"/>
              <a:gd name="connsiteY24" fmla="*/ 30020 h 332621"/>
              <a:gd name="connsiteX25" fmla="*/ 235108 w 639363"/>
              <a:gd name="connsiteY25" fmla="*/ 93520 h 332621"/>
              <a:gd name="connsiteX26" fmla="*/ 114458 w 639363"/>
              <a:gd name="connsiteY26" fmla="*/ 131620 h 332621"/>
              <a:gd name="connsiteX27" fmla="*/ 146208 w 639363"/>
              <a:gd name="connsiteY27" fmla="*/ 96695 h 332621"/>
              <a:gd name="connsiteX28" fmla="*/ 158 w 639363"/>
              <a:gd name="connsiteY28" fmla="*/ 252270 h 3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9363" h="332621">
                <a:moveTo>
                  <a:pt x="158" y="252270"/>
                </a:moveTo>
                <a:cubicBezTo>
                  <a:pt x="5450" y="261266"/>
                  <a:pt x="153087" y="164957"/>
                  <a:pt x="177958" y="150670"/>
                </a:cubicBezTo>
                <a:cubicBezTo>
                  <a:pt x="202829" y="136382"/>
                  <a:pt x="122395" y="163370"/>
                  <a:pt x="149383" y="166545"/>
                </a:cubicBezTo>
                <a:cubicBezTo>
                  <a:pt x="176371" y="169720"/>
                  <a:pt x="312896" y="169191"/>
                  <a:pt x="339883" y="169720"/>
                </a:cubicBezTo>
                <a:cubicBezTo>
                  <a:pt x="366870" y="170249"/>
                  <a:pt x="281146" y="154903"/>
                  <a:pt x="311308" y="169720"/>
                </a:cubicBezTo>
                <a:cubicBezTo>
                  <a:pt x="341470" y="184537"/>
                  <a:pt x="490696" y="244862"/>
                  <a:pt x="520858" y="258620"/>
                </a:cubicBezTo>
                <a:cubicBezTo>
                  <a:pt x="551020" y="272378"/>
                  <a:pt x="473762" y="240628"/>
                  <a:pt x="492283" y="252270"/>
                </a:cubicBezTo>
                <a:cubicBezTo>
                  <a:pt x="510804" y="263912"/>
                  <a:pt x="631983" y="328470"/>
                  <a:pt x="631983" y="328470"/>
                </a:cubicBezTo>
                <a:cubicBezTo>
                  <a:pt x="652091" y="339053"/>
                  <a:pt x="626162" y="327412"/>
                  <a:pt x="612933" y="315770"/>
                </a:cubicBezTo>
                <a:cubicBezTo>
                  <a:pt x="599704" y="304128"/>
                  <a:pt x="555783" y="275553"/>
                  <a:pt x="552608" y="258620"/>
                </a:cubicBezTo>
                <a:cubicBezTo>
                  <a:pt x="549433" y="241687"/>
                  <a:pt x="591766" y="218403"/>
                  <a:pt x="593883" y="214170"/>
                </a:cubicBezTo>
                <a:cubicBezTo>
                  <a:pt x="596000" y="209937"/>
                  <a:pt x="579595" y="239041"/>
                  <a:pt x="565308" y="233220"/>
                </a:cubicBezTo>
                <a:cubicBezTo>
                  <a:pt x="551021" y="227399"/>
                  <a:pt x="507100" y="193003"/>
                  <a:pt x="508158" y="179245"/>
                </a:cubicBezTo>
                <a:cubicBezTo>
                  <a:pt x="509216" y="165487"/>
                  <a:pt x="575891" y="152257"/>
                  <a:pt x="571658" y="150670"/>
                </a:cubicBezTo>
                <a:cubicBezTo>
                  <a:pt x="567425" y="149083"/>
                  <a:pt x="506571" y="171308"/>
                  <a:pt x="482758" y="169720"/>
                </a:cubicBezTo>
                <a:cubicBezTo>
                  <a:pt x="458945" y="168132"/>
                  <a:pt x="431429" y="169191"/>
                  <a:pt x="428783" y="141145"/>
                </a:cubicBezTo>
                <a:cubicBezTo>
                  <a:pt x="426137" y="113099"/>
                  <a:pt x="466883" y="1445"/>
                  <a:pt x="466883" y="1445"/>
                </a:cubicBezTo>
                <a:cubicBezTo>
                  <a:pt x="470058" y="-10197"/>
                  <a:pt x="466354" y="51716"/>
                  <a:pt x="447833" y="71295"/>
                </a:cubicBezTo>
                <a:cubicBezTo>
                  <a:pt x="429312" y="90874"/>
                  <a:pt x="361050" y="124741"/>
                  <a:pt x="355758" y="118920"/>
                </a:cubicBezTo>
                <a:cubicBezTo>
                  <a:pt x="350466" y="113099"/>
                  <a:pt x="428254" y="35841"/>
                  <a:pt x="416083" y="36370"/>
                </a:cubicBezTo>
                <a:cubicBezTo>
                  <a:pt x="403912" y="36899"/>
                  <a:pt x="303370" y="123153"/>
                  <a:pt x="282733" y="122095"/>
                </a:cubicBezTo>
                <a:cubicBezTo>
                  <a:pt x="262096" y="121037"/>
                  <a:pt x="299137" y="30020"/>
                  <a:pt x="292258" y="30020"/>
                </a:cubicBezTo>
                <a:cubicBezTo>
                  <a:pt x="285379" y="30020"/>
                  <a:pt x="249925" y="115216"/>
                  <a:pt x="241458" y="122095"/>
                </a:cubicBezTo>
                <a:cubicBezTo>
                  <a:pt x="232991" y="128974"/>
                  <a:pt x="239871" y="86641"/>
                  <a:pt x="241458" y="71295"/>
                </a:cubicBezTo>
                <a:cubicBezTo>
                  <a:pt x="243046" y="55949"/>
                  <a:pt x="252041" y="26316"/>
                  <a:pt x="250983" y="30020"/>
                </a:cubicBezTo>
                <a:cubicBezTo>
                  <a:pt x="249925" y="33724"/>
                  <a:pt x="257862" y="76587"/>
                  <a:pt x="235108" y="93520"/>
                </a:cubicBezTo>
                <a:cubicBezTo>
                  <a:pt x="212354" y="110453"/>
                  <a:pt x="129275" y="131091"/>
                  <a:pt x="114458" y="131620"/>
                </a:cubicBezTo>
                <a:cubicBezTo>
                  <a:pt x="99641" y="132149"/>
                  <a:pt x="168962" y="72883"/>
                  <a:pt x="146208" y="96695"/>
                </a:cubicBezTo>
                <a:cubicBezTo>
                  <a:pt x="123454" y="120507"/>
                  <a:pt x="-5134" y="243274"/>
                  <a:pt x="158" y="252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0441FE0-7B36-7DBC-A23C-437655D69246}"/>
              </a:ext>
            </a:extLst>
          </p:cNvPr>
          <p:cNvSpPr/>
          <p:nvPr/>
        </p:nvSpPr>
        <p:spPr>
          <a:xfrm>
            <a:off x="7064253" y="3603008"/>
            <a:ext cx="26002" cy="219445"/>
          </a:xfrm>
          <a:custGeom>
            <a:avLst/>
            <a:gdLst>
              <a:gd name="connsiteX0" fmla="*/ 25522 w 26002"/>
              <a:gd name="connsiteY0" fmla="*/ 617 h 219445"/>
              <a:gd name="connsiteX1" fmla="*/ 122 w 26002"/>
              <a:gd name="connsiteY1" fmla="*/ 213342 h 219445"/>
              <a:gd name="connsiteX2" fmla="*/ 15997 w 26002"/>
              <a:gd name="connsiteY2" fmla="*/ 149842 h 219445"/>
              <a:gd name="connsiteX3" fmla="*/ 25522 w 26002"/>
              <a:gd name="connsiteY3" fmla="*/ 617 h 21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2" h="219445">
                <a:moveTo>
                  <a:pt x="25522" y="617"/>
                </a:moveTo>
                <a:cubicBezTo>
                  <a:pt x="22876" y="11200"/>
                  <a:pt x="1709" y="188471"/>
                  <a:pt x="122" y="213342"/>
                </a:cubicBezTo>
                <a:cubicBezTo>
                  <a:pt x="-1466" y="238213"/>
                  <a:pt x="12822" y="181063"/>
                  <a:pt x="15997" y="149842"/>
                </a:cubicBezTo>
                <a:cubicBezTo>
                  <a:pt x="19172" y="118621"/>
                  <a:pt x="28168" y="-9966"/>
                  <a:pt x="25522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13E7D06-D58F-BB68-1736-6BB74FA6183B}"/>
              </a:ext>
            </a:extLst>
          </p:cNvPr>
          <p:cNvSpPr/>
          <p:nvPr/>
        </p:nvSpPr>
        <p:spPr>
          <a:xfrm>
            <a:off x="7381875" y="3596854"/>
            <a:ext cx="194881" cy="213262"/>
          </a:xfrm>
          <a:custGeom>
            <a:avLst/>
            <a:gdLst>
              <a:gd name="connsiteX0" fmla="*/ 171450 w 194881"/>
              <a:gd name="connsiteY0" fmla="*/ 421 h 213262"/>
              <a:gd name="connsiteX1" fmla="*/ 193675 w 194881"/>
              <a:gd name="connsiteY1" fmla="*/ 105196 h 213262"/>
              <a:gd name="connsiteX2" fmla="*/ 127000 w 194881"/>
              <a:gd name="connsiteY2" fmla="*/ 168696 h 213262"/>
              <a:gd name="connsiteX3" fmla="*/ 168275 w 194881"/>
              <a:gd name="connsiteY3" fmla="*/ 168696 h 213262"/>
              <a:gd name="connsiteX4" fmla="*/ 0 w 194881"/>
              <a:gd name="connsiteY4" fmla="*/ 213146 h 213262"/>
              <a:gd name="connsiteX5" fmla="*/ 168275 w 194881"/>
              <a:gd name="connsiteY5" fmla="*/ 178221 h 213262"/>
              <a:gd name="connsiteX6" fmla="*/ 168275 w 194881"/>
              <a:gd name="connsiteY6" fmla="*/ 82971 h 213262"/>
              <a:gd name="connsiteX7" fmla="*/ 168275 w 194881"/>
              <a:gd name="connsiteY7" fmla="*/ 124246 h 213262"/>
              <a:gd name="connsiteX8" fmla="*/ 190500 w 194881"/>
              <a:gd name="connsiteY8" fmla="*/ 70271 h 213262"/>
              <a:gd name="connsiteX9" fmla="*/ 171450 w 194881"/>
              <a:gd name="connsiteY9" fmla="*/ 421 h 2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881" h="213262">
                <a:moveTo>
                  <a:pt x="171450" y="421"/>
                </a:moveTo>
                <a:cubicBezTo>
                  <a:pt x="171979" y="6242"/>
                  <a:pt x="201083" y="77150"/>
                  <a:pt x="193675" y="105196"/>
                </a:cubicBezTo>
                <a:cubicBezTo>
                  <a:pt x="186267" y="133242"/>
                  <a:pt x="131233" y="158113"/>
                  <a:pt x="127000" y="168696"/>
                </a:cubicBezTo>
                <a:cubicBezTo>
                  <a:pt x="122767" y="179279"/>
                  <a:pt x="189442" y="161288"/>
                  <a:pt x="168275" y="168696"/>
                </a:cubicBezTo>
                <a:cubicBezTo>
                  <a:pt x="147108" y="176104"/>
                  <a:pt x="0" y="211559"/>
                  <a:pt x="0" y="213146"/>
                </a:cubicBezTo>
                <a:cubicBezTo>
                  <a:pt x="0" y="214733"/>
                  <a:pt x="140229" y="199917"/>
                  <a:pt x="168275" y="178221"/>
                </a:cubicBezTo>
                <a:cubicBezTo>
                  <a:pt x="196321" y="156525"/>
                  <a:pt x="168275" y="82971"/>
                  <a:pt x="168275" y="82971"/>
                </a:cubicBezTo>
                <a:cubicBezTo>
                  <a:pt x="168275" y="73975"/>
                  <a:pt x="164571" y="126363"/>
                  <a:pt x="168275" y="124246"/>
                </a:cubicBezTo>
                <a:cubicBezTo>
                  <a:pt x="171979" y="122129"/>
                  <a:pt x="189971" y="89850"/>
                  <a:pt x="190500" y="70271"/>
                </a:cubicBezTo>
                <a:cubicBezTo>
                  <a:pt x="191029" y="50692"/>
                  <a:pt x="170921" y="-5400"/>
                  <a:pt x="171450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119C479E-E2D3-E1AE-ACAF-29EC3DDB7019}"/>
              </a:ext>
            </a:extLst>
          </p:cNvPr>
          <p:cNvSpPr/>
          <p:nvPr/>
        </p:nvSpPr>
        <p:spPr>
          <a:xfrm>
            <a:off x="7502231" y="3564117"/>
            <a:ext cx="83323" cy="215060"/>
          </a:xfrm>
          <a:custGeom>
            <a:avLst/>
            <a:gdLst>
              <a:gd name="connsiteX0" fmla="*/ 25694 w 83323"/>
              <a:gd name="connsiteY0" fmla="*/ 1408 h 215060"/>
              <a:gd name="connsiteX1" fmla="*/ 54269 w 83323"/>
              <a:gd name="connsiteY1" fmla="*/ 122058 h 215060"/>
              <a:gd name="connsiteX2" fmla="*/ 294 w 83323"/>
              <a:gd name="connsiteY2" fmla="*/ 214133 h 215060"/>
              <a:gd name="connsiteX3" fmla="*/ 82844 w 83323"/>
              <a:gd name="connsiteY3" fmla="*/ 64908 h 215060"/>
              <a:gd name="connsiteX4" fmla="*/ 25694 w 83323"/>
              <a:gd name="connsiteY4" fmla="*/ 1408 h 21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23" h="215060">
                <a:moveTo>
                  <a:pt x="25694" y="1408"/>
                </a:moveTo>
                <a:cubicBezTo>
                  <a:pt x="20931" y="10933"/>
                  <a:pt x="58502" y="86604"/>
                  <a:pt x="54269" y="122058"/>
                </a:cubicBezTo>
                <a:cubicBezTo>
                  <a:pt x="50036" y="157512"/>
                  <a:pt x="-4469" y="223658"/>
                  <a:pt x="294" y="214133"/>
                </a:cubicBezTo>
                <a:cubicBezTo>
                  <a:pt x="5057" y="204608"/>
                  <a:pt x="76494" y="97187"/>
                  <a:pt x="82844" y="64908"/>
                </a:cubicBezTo>
                <a:cubicBezTo>
                  <a:pt x="89194" y="32629"/>
                  <a:pt x="30457" y="-8117"/>
                  <a:pt x="25694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9FB8BE1-F92C-D496-9ED6-99D3AF6C3F9A}"/>
              </a:ext>
            </a:extLst>
          </p:cNvPr>
          <p:cNvSpPr/>
          <p:nvPr/>
        </p:nvSpPr>
        <p:spPr>
          <a:xfrm>
            <a:off x="7064366" y="3782378"/>
            <a:ext cx="327034" cy="27645"/>
          </a:xfrm>
          <a:custGeom>
            <a:avLst/>
            <a:gdLst>
              <a:gd name="connsiteX0" fmla="*/ 9 w 327034"/>
              <a:gd name="connsiteY0" fmla="*/ 2222 h 27645"/>
              <a:gd name="connsiteX1" fmla="*/ 120659 w 327034"/>
              <a:gd name="connsiteY1" fmla="*/ 2222 h 27645"/>
              <a:gd name="connsiteX2" fmla="*/ 209559 w 327034"/>
              <a:gd name="connsiteY2" fmla="*/ 24447 h 27645"/>
              <a:gd name="connsiteX3" fmla="*/ 180984 w 327034"/>
              <a:gd name="connsiteY3" fmla="*/ 11747 h 27645"/>
              <a:gd name="connsiteX4" fmla="*/ 327034 w 327034"/>
              <a:gd name="connsiteY4" fmla="*/ 11747 h 27645"/>
              <a:gd name="connsiteX5" fmla="*/ 180984 w 327034"/>
              <a:gd name="connsiteY5" fmla="*/ 27622 h 27645"/>
              <a:gd name="connsiteX6" fmla="*/ 127009 w 327034"/>
              <a:gd name="connsiteY6" fmla="*/ 14922 h 27645"/>
              <a:gd name="connsiteX7" fmla="*/ 9 w 327034"/>
              <a:gd name="connsiteY7" fmla="*/ 2222 h 2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34" h="27645">
                <a:moveTo>
                  <a:pt x="9" y="2222"/>
                </a:moveTo>
                <a:cubicBezTo>
                  <a:pt x="-1049" y="105"/>
                  <a:pt x="85734" y="-1482"/>
                  <a:pt x="120659" y="2222"/>
                </a:cubicBezTo>
                <a:cubicBezTo>
                  <a:pt x="155584" y="5926"/>
                  <a:pt x="199505" y="22860"/>
                  <a:pt x="209559" y="24447"/>
                </a:cubicBezTo>
                <a:cubicBezTo>
                  <a:pt x="219613" y="26034"/>
                  <a:pt x="161405" y="13864"/>
                  <a:pt x="180984" y="11747"/>
                </a:cubicBezTo>
                <a:cubicBezTo>
                  <a:pt x="200563" y="9630"/>
                  <a:pt x="327034" y="9101"/>
                  <a:pt x="327034" y="11747"/>
                </a:cubicBezTo>
                <a:cubicBezTo>
                  <a:pt x="327034" y="14393"/>
                  <a:pt x="214321" y="27093"/>
                  <a:pt x="180984" y="27622"/>
                </a:cubicBezTo>
                <a:cubicBezTo>
                  <a:pt x="147647" y="28151"/>
                  <a:pt x="162463" y="19684"/>
                  <a:pt x="127009" y="14922"/>
                </a:cubicBezTo>
                <a:cubicBezTo>
                  <a:pt x="91555" y="10160"/>
                  <a:pt x="1067" y="4339"/>
                  <a:pt x="9" y="2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81A3A76-FD09-E2B2-60AD-6F4CF3FC0458}"/>
              </a:ext>
            </a:extLst>
          </p:cNvPr>
          <p:cNvSpPr/>
          <p:nvPr/>
        </p:nvSpPr>
        <p:spPr>
          <a:xfrm>
            <a:off x="7489681" y="3536934"/>
            <a:ext cx="38554" cy="234968"/>
          </a:xfrm>
          <a:custGeom>
            <a:avLst/>
            <a:gdLst>
              <a:gd name="connsiteX0" fmla="*/ 22369 w 38554"/>
              <a:gd name="connsiteY0" fmla="*/ 16 h 234968"/>
              <a:gd name="connsiteX1" fmla="*/ 38244 w 38554"/>
              <a:gd name="connsiteY1" fmla="*/ 79391 h 234968"/>
              <a:gd name="connsiteX2" fmla="*/ 19194 w 38554"/>
              <a:gd name="connsiteY2" fmla="*/ 180991 h 234968"/>
              <a:gd name="connsiteX3" fmla="*/ 38244 w 38554"/>
              <a:gd name="connsiteY3" fmla="*/ 133366 h 234968"/>
              <a:gd name="connsiteX4" fmla="*/ 144 w 38554"/>
              <a:gd name="connsiteY4" fmla="*/ 234966 h 234968"/>
              <a:gd name="connsiteX5" fmla="*/ 25544 w 38554"/>
              <a:gd name="connsiteY5" fmla="*/ 136541 h 234968"/>
              <a:gd name="connsiteX6" fmla="*/ 35069 w 38554"/>
              <a:gd name="connsiteY6" fmla="*/ 85741 h 234968"/>
              <a:gd name="connsiteX7" fmla="*/ 22369 w 38554"/>
              <a:gd name="connsiteY7" fmla="*/ 16 h 23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4" h="234968">
                <a:moveTo>
                  <a:pt x="22369" y="16"/>
                </a:moveTo>
                <a:cubicBezTo>
                  <a:pt x="22898" y="-1042"/>
                  <a:pt x="38773" y="49229"/>
                  <a:pt x="38244" y="79391"/>
                </a:cubicBezTo>
                <a:cubicBezTo>
                  <a:pt x="37715" y="109554"/>
                  <a:pt x="19194" y="171995"/>
                  <a:pt x="19194" y="180991"/>
                </a:cubicBezTo>
                <a:cubicBezTo>
                  <a:pt x="19194" y="189987"/>
                  <a:pt x="41419" y="124370"/>
                  <a:pt x="38244" y="133366"/>
                </a:cubicBezTo>
                <a:cubicBezTo>
                  <a:pt x="35069" y="142362"/>
                  <a:pt x="2261" y="234437"/>
                  <a:pt x="144" y="234966"/>
                </a:cubicBezTo>
                <a:cubicBezTo>
                  <a:pt x="-1973" y="235495"/>
                  <a:pt x="19723" y="161412"/>
                  <a:pt x="25544" y="136541"/>
                </a:cubicBezTo>
                <a:cubicBezTo>
                  <a:pt x="31365" y="111670"/>
                  <a:pt x="34540" y="104791"/>
                  <a:pt x="35069" y="85741"/>
                </a:cubicBezTo>
                <a:cubicBezTo>
                  <a:pt x="35598" y="66691"/>
                  <a:pt x="21840" y="1074"/>
                  <a:pt x="2236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E8677C3F-83C1-1F77-C54A-39449FA87052}"/>
              </a:ext>
            </a:extLst>
          </p:cNvPr>
          <p:cNvSpPr/>
          <p:nvPr/>
        </p:nvSpPr>
        <p:spPr>
          <a:xfrm>
            <a:off x="7379259" y="3530218"/>
            <a:ext cx="116941" cy="281449"/>
          </a:xfrm>
          <a:custGeom>
            <a:avLst/>
            <a:gdLst>
              <a:gd name="connsiteX0" fmla="*/ 53416 w 116941"/>
              <a:gd name="connsiteY0" fmla="*/ 382 h 281449"/>
              <a:gd name="connsiteX1" fmla="*/ 94691 w 116941"/>
              <a:gd name="connsiteY1" fmla="*/ 67057 h 281449"/>
              <a:gd name="connsiteX2" fmla="*/ 69291 w 116941"/>
              <a:gd name="connsiteY2" fmla="*/ 175007 h 281449"/>
              <a:gd name="connsiteX3" fmla="*/ 78816 w 116941"/>
              <a:gd name="connsiteY3" fmla="*/ 149607 h 281449"/>
              <a:gd name="connsiteX4" fmla="*/ 2616 w 116941"/>
              <a:gd name="connsiteY4" fmla="*/ 276607 h 281449"/>
              <a:gd name="connsiteX5" fmla="*/ 24841 w 116941"/>
              <a:gd name="connsiteY5" fmla="*/ 244857 h 281449"/>
              <a:gd name="connsiteX6" fmla="*/ 94691 w 116941"/>
              <a:gd name="connsiteY6" fmla="*/ 149607 h 281449"/>
              <a:gd name="connsiteX7" fmla="*/ 81991 w 116941"/>
              <a:gd name="connsiteY7" fmla="*/ 162307 h 281449"/>
              <a:gd name="connsiteX8" fmla="*/ 116916 w 116941"/>
              <a:gd name="connsiteY8" fmla="*/ 44832 h 281449"/>
              <a:gd name="connsiteX9" fmla="*/ 53416 w 116941"/>
              <a:gd name="connsiteY9" fmla="*/ 382 h 2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941" h="281449">
                <a:moveTo>
                  <a:pt x="53416" y="382"/>
                </a:moveTo>
                <a:cubicBezTo>
                  <a:pt x="49712" y="4086"/>
                  <a:pt x="92045" y="37953"/>
                  <a:pt x="94691" y="67057"/>
                </a:cubicBezTo>
                <a:cubicBezTo>
                  <a:pt x="97337" y="96161"/>
                  <a:pt x="71937" y="161249"/>
                  <a:pt x="69291" y="175007"/>
                </a:cubicBezTo>
                <a:cubicBezTo>
                  <a:pt x="66645" y="188765"/>
                  <a:pt x="89928" y="132674"/>
                  <a:pt x="78816" y="149607"/>
                </a:cubicBezTo>
                <a:cubicBezTo>
                  <a:pt x="67704" y="166540"/>
                  <a:pt x="11612" y="260732"/>
                  <a:pt x="2616" y="276607"/>
                </a:cubicBezTo>
                <a:cubicBezTo>
                  <a:pt x="-6380" y="292482"/>
                  <a:pt x="9495" y="266024"/>
                  <a:pt x="24841" y="244857"/>
                </a:cubicBezTo>
                <a:cubicBezTo>
                  <a:pt x="40187" y="223690"/>
                  <a:pt x="85166" y="163365"/>
                  <a:pt x="94691" y="149607"/>
                </a:cubicBezTo>
                <a:cubicBezTo>
                  <a:pt x="104216" y="135849"/>
                  <a:pt x="78287" y="179769"/>
                  <a:pt x="81991" y="162307"/>
                </a:cubicBezTo>
                <a:cubicBezTo>
                  <a:pt x="85695" y="144845"/>
                  <a:pt x="117974" y="69174"/>
                  <a:pt x="116916" y="44832"/>
                </a:cubicBezTo>
                <a:cubicBezTo>
                  <a:pt x="115858" y="20490"/>
                  <a:pt x="57120" y="-3322"/>
                  <a:pt x="53416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511707C-FC7E-0FBD-6C4C-EB77A0C082D2}"/>
              </a:ext>
            </a:extLst>
          </p:cNvPr>
          <p:cNvSpPr/>
          <p:nvPr/>
        </p:nvSpPr>
        <p:spPr>
          <a:xfrm>
            <a:off x="7057435" y="3806825"/>
            <a:ext cx="365783" cy="28575"/>
          </a:xfrm>
          <a:custGeom>
            <a:avLst/>
            <a:gdLst>
              <a:gd name="connsiteX0" fmla="*/ 590 w 365783"/>
              <a:gd name="connsiteY0" fmla="*/ 0 h 28575"/>
              <a:gd name="connsiteX1" fmla="*/ 241890 w 365783"/>
              <a:gd name="connsiteY1" fmla="*/ 22225 h 28575"/>
              <a:gd name="connsiteX2" fmla="*/ 200615 w 365783"/>
              <a:gd name="connsiteY2" fmla="*/ 19050 h 28575"/>
              <a:gd name="connsiteX3" fmla="*/ 365715 w 365783"/>
              <a:gd name="connsiteY3" fmla="*/ 9525 h 28575"/>
              <a:gd name="connsiteX4" fmla="*/ 178390 w 365783"/>
              <a:gd name="connsiteY4" fmla="*/ 28575 h 28575"/>
              <a:gd name="connsiteX5" fmla="*/ 590 w 365783"/>
              <a:gd name="connsiteY5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83" h="28575">
                <a:moveTo>
                  <a:pt x="590" y="0"/>
                </a:moveTo>
                <a:lnTo>
                  <a:pt x="241890" y="22225"/>
                </a:lnTo>
                <a:cubicBezTo>
                  <a:pt x="275227" y="25400"/>
                  <a:pt x="179978" y="21167"/>
                  <a:pt x="200615" y="19050"/>
                </a:cubicBezTo>
                <a:cubicBezTo>
                  <a:pt x="221252" y="16933"/>
                  <a:pt x="369419" y="7938"/>
                  <a:pt x="365715" y="9525"/>
                </a:cubicBezTo>
                <a:cubicBezTo>
                  <a:pt x="362011" y="11112"/>
                  <a:pt x="232365" y="28575"/>
                  <a:pt x="178390" y="28575"/>
                </a:cubicBezTo>
                <a:cubicBezTo>
                  <a:pt x="124415" y="28575"/>
                  <a:pt x="-9993" y="1058"/>
                  <a:pt x="5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70738B4-C5FF-F0B7-2AD9-E67A173B0B42}"/>
              </a:ext>
            </a:extLst>
          </p:cNvPr>
          <p:cNvSpPr/>
          <p:nvPr/>
        </p:nvSpPr>
        <p:spPr>
          <a:xfrm>
            <a:off x="7042121" y="3787752"/>
            <a:ext cx="403254" cy="82931"/>
          </a:xfrm>
          <a:custGeom>
            <a:avLst/>
            <a:gdLst>
              <a:gd name="connsiteX0" fmla="*/ 403254 w 403254"/>
              <a:gd name="connsiteY0" fmla="*/ 31773 h 82931"/>
              <a:gd name="connsiteX1" fmla="*/ 130204 w 403254"/>
              <a:gd name="connsiteY1" fmla="*/ 63523 h 82931"/>
              <a:gd name="connsiteX2" fmla="*/ 209579 w 403254"/>
              <a:gd name="connsiteY2" fmla="*/ 82573 h 82931"/>
              <a:gd name="connsiteX3" fmla="*/ 82579 w 403254"/>
              <a:gd name="connsiteY3" fmla="*/ 76223 h 82931"/>
              <a:gd name="connsiteX4" fmla="*/ 15904 w 403254"/>
              <a:gd name="connsiteY4" fmla="*/ 79398 h 82931"/>
              <a:gd name="connsiteX5" fmla="*/ 73054 w 403254"/>
              <a:gd name="connsiteY5" fmla="*/ 79398 h 82931"/>
              <a:gd name="connsiteX6" fmla="*/ 38129 w 403254"/>
              <a:gd name="connsiteY6" fmla="*/ 53998 h 82931"/>
              <a:gd name="connsiteX7" fmla="*/ 29 w 403254"/>
              <a:gd name="connsiteY7" fmla="*/ 23 h 82931"/>
              <a:gd name="connsiteX8" fmla="*/ 31779 w 403254"/>
              <a:gd name="connsiteY8" fmla="*/ 47648 h 82931"/>
              <a:gd name="connsiteX9" fmla="*/ 28604 w 403254"/>
              <a:gd name="connsiteY9" fmla="*/ 79398 h 82931"/>
              <a:gd name="connsiteX10" fmla="*/ 228629 w 403254"/>
              <a:gd name="connsiteY10" fmla="*/ 63523 h 82931"/>
              <a:gd name="connsiteX11" fmla="*/ 225454 w 403254"/>
              <a:gd name="connsiteY11" fmla="*/ 53998 h 82931"/>
              <a:gd name="connsiteX12" fmla="*/ 403254 w 403254"/>
              <a:gd name="connsiteY12" fmla="*/ 31773 h 8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254" h="82931">
                <a:moveTo>
                  <a:pt x="403254" y="31773"/>
                </a:moveTo>
                <a:cubicBezTo>
                  <a:pt x="387379" y="33361"/>
                  <a:pt x="162483" y="55056"/>
                  <a:pt x="130204" y="63523"/>
                </a:cubicBezTo>
                <a:cubicBezTo>
                  <a:pt x="97925" y="71990"/>
                  <a:pt x="217516" y="80456"/>
                  <a:pt x="209579" y="82573"/>
                </a:cubicBezTo>
                <a:cubicBezTo>
                  <a:pt x="201642" y="84690"/>
                  <a:pt x="114858" y="76752"/>
                  <a:pt x="82579" y="76223"/>
                </a:cubicBezTo>
                <a:cubicBezTo>
                  <a:pt x="50300" y="75694"/>
                  <a:pt x="17491" y="78869"/>
                  <a:pt x="15904" y="79398"/>
                </a:cubicBezTo>
                <a:cubicBezTo>
                  <a:pt x="14317" y="79927"/>
                  <a:pt x="69350" y="83631"/>
                  <a:pt x="73054" y="79398"/>
                </a:cubicBezTo>
                <a:cubicBezTo>
                  <a:pt x="76758" y="75165"/>
                  <a:pt x="50300" y="67227"/>
                  <a:pt x="38129" y="53998"/>
                </a:cubicBezTo>
                <a:cubicBezTo>
                  <a:pt x="25958" y="40769"/>
                  <a:pt x="1087" y="1081"/>
                  <a:pt x="29" y="23"/>
                </a:cubicBezTo>
                <a:cubicBezTo>
                  <a:pt x="-1029" y="-1035"/>
                  <a:pt x="27017" y="34419"/>
                  <a:pt x="31779" y="47648"/>
                </a:cubicBezTo>
                <a:cubicBezTo>
                  <a:pt x="36541" y="60877"/>
                  <a:pt x="-4204" y="76752"/>
                  <a:pt x="28604" y="79398"/>
                </a:cubicBezTo>
                <a:lnTo>
                  <a:pt x="228629" y="63523"/>
                </a:lnTo>
                <a:cubicBezTo>
                  <a:pt x="261437" y="59290"/>
                  <a:pt x="195291" y="57702"/>
                  <a:pt x="225454" y="53998"/>
                </a:cubicBezTo>
                <a:lnTo>
                  <a:pt x="403254" y="317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933FC59-15FD-D767-25F7-611C55B762C1}"/>
              </a:ext>
            </a:extLst>
          </p:cNvPr>
          <p:cNvSpPr/>
          <p:nvPr/>
        </p:nvSpPr>
        <p:spPr>
          <a:xfrm>
            <a:off x="7092115" y="3530797"/>
            <a:ext cx="369138" cy="234025"/>
          </a:xfrm>
          <a:custGeom>
            <a:avLst/>
            <a:gdLst>
              <a:gd name="connsiteX0" fmla="*/ 23060 w 369138"/>
              <a:gd name="connsiteY0" fmla="*/ 85528 h 234025"/>
              <a:gd name="connsiteX1" fmla="*/ 835 w 369138"/>
              <a:gd name="connsiteY1" fmla="*/ 136328 h 234025"/>
              <a:gd name="connsiteX2" fmla="*/ 26235 w 369138"/>
              <a:gd name="connsiteY2" fmla="*/ 199828 h 234025"/>
              <a:gd name="connsiteX3" fmla="*/ 118310 w 369138"/>
              <a:gd name="connsiteY3" fmla="*/ 225228 h 234025"/>
              <a:gd name="connsiteX4" fmla="*/ 207210 w 369138"/>
              <a:gd name="connsiteY4" fmla="*/ 231578 h 234025"/>
              <a:gd name="connsiteX5" fmla="*/ 270710 w 369138"/>
              <a:gd name="connsiteY5" fmla="*/ 187128 h 234025"/>
              <a:gd name="connsiteX6" fmla="*/ 311985 w 369138"/>
              <a:gd name="connsiteY6" fmla="*/ 126803 h 234025"/>
              <a:gd name="connsiteX7" fmla="*/ 302460 w 369138"/>
              <a:gd name="connsiteY7" fmla="*/ 72828 h 234025"/>
              <a:gd name="connsiteX8" fmla="*/ 286585 w 369138"/>
              <a:gd name="connsiteY8" fmla="*/ 31553 h 234025"/>
              <a:gd name="connsiteX9" fmla="*/ 270710 w 369138"/>
              <a:gd name="connsiteY9" fmla="*/ 18853 h 234025"/>
              <a:gd name="connsiteX10" fmla="*/ 369135 w 369138"/>
              <a:gd name="connsiteY10" fmla="*/ 22028 h 234025"/>
              <a:gd name="connsiteX11" fmla="*/ 273885 w 369138"/>
              <a:gd name="connsiteY11" fmla="*/ 2978 h 234025"/>
              <a:gd name="connsiteX12" fmla="*/ 172285 w 369138"/>
              <a:gd name="connsiteY12" fmla="*/ 9328 h 234025"/>
              <a:gd name="connsiteX13" fmla="*/ 23060 w 369138"/>
              <a:gd name="connsiteY13" fmla="*/ 85528 h 23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138" h="234025">
                <a:moveTo>
                  <a:pt x="23060" y="85528"/>
                </a:moveTo>
                <a:cubicBezTo>
                  <a:pt x="-5515" y="106695"/>
                  <a:pt x="306" y="117278"/>
                  <a:pt x="835" y="136328"/>
                </a:cubicBezTo>
                <a:cubicBezTo>
                  <a:pt x="1364" y="155378"/>
                  <a:pt x="6656" y="185011"/>
                  <a:pt x="26235" y="199828"/>
                </a:cubicBezTo>
                <a:cubicBezTo>
                  <a:pt x="45814" y="214645"/>
                  <a:pt x="88148" y="219936"/>
                  <a:pt x="118310" y="225228"/>
                </a:cubicBezTo>
                <a:cubicBezTo>
                  <a:pt x="148472" y="230520"/>
                  <a:pt x="181810" y="237928"/>
                  <a:pt x="207210" y="231578"/>
                </a:cubicBezTo>
                <a:cubicBezTo>
                  <a:pt x="232610" y="225228"/>
                  <a:pt x="253248" y="204590"/>
                  <a:pt x="270710" y="187128"/>
                </a:cubicBezTo>
                <a:cubicBezTo>
                  <a:pt x="288172" y="169666"/>
                  <a:pt x="306693" y="145853"/>
                  <a:pt x="311985" y="126803"/>
                </a:cubicBezTo>
                <a:cubicBezTo>
                  <a:pt x="317277" y="107753"/>
                  <a:pt x="306693" y="88703"/>
                  <a:pt x="302460" y="72828"/>
                </a:cubicBezTo>
                <a:cubicBezTo>
                  <a:pt x="298227" y="56953"/>
                  <a:pt x="286585" y="31553"/>
                  <a:pt x="286585" y="31553"/>
                </a:cubicBezTo>
                <a:cubicBezTo>
                  <a:pt x="281293" y="22557"/>
                  <a:pt x="256952" y="20440"/>
                  <a:pt x="270710" y="18853"/>
                </a:cubicBezTo>
                <a:cubicBezTo>
                  <a:pt x="284468" y="17266"/>
                  <a:pt x="368606" y="24674"/>
                  <a:pt x="369135" y="22028"/>
                </a:cubicBezTo>
                <a:cubicBezTo>
                  <a:pt x="369664" y="19382"/>
                  <a:pt x="306693" y="5095"/>
                  <a:pt x="273885" y="2978"/>
                </a:cubicBezTo>
                <a:cubicBezTo>
                  <a:pt x="241077" y="861"/>
                  <a:pt x="213031" y="-4959"/>
                  <a:pt x="172285" y="9328"/>
                </a:cubicBezTo>
                <a:cubicBezTo>
                  <a:pt x="131539" y="23615"/>
                  <a:pt x="51635" y="64361"/>
                  <a:pt x="23060" y="85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CF55E64-6611-B03C-FE5F-67BA36545322}"/>
              </a:ext>
            </a:extLst>
          </p:cNvPr>
          <p:cNvSpPr/>
          <p:nvPr/>
        </p:nvSpPr>
        <p:spPr>
          <a:xfrm>
            <a:off x="7211820" y="36143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03DF3D1-2976-AF50-5B5A-E12B16DBDD9F}"/>
              </a:ext>
            </a:extLst>
          </p:cNvPr>
          <p:cNvSpPr/>
          <p:nvPr/>
        </p:nvSpPr>
        <p:spPr>
          <a:xfrm>
            <a:off x="6978591" y="3474453"/>
            <a:ext cx="156223" cy="338919"/>
          </a:xfrm>
          <a:custGeom>
            <a:avLst/>
            <a:gdLst>
              <a:gd name="connsiteX0" fmla="*/ 155634 w 156223"/>
              <a:gd name="connsiteY0" fmla="*/ 2172 h 338919"/>
              <a:gd name="connsiteX1" fmla="*/ 31809 w 156223"/>
              <a:gd name="connsiteY1" fmla="*/ 272047 h 338919"/>
              <a:gd name="connsiteX2" fmla="*/ 28634 w 156223"/>
              <a:gd name="connsiteY2" fmla="*/ 297447 h 338919"/>
              <a:gd name="connsiteX3" fmla="*/ 31809 w 156223"/>
              <a:gd name="connsiteY3" fmla="*/ 249822 h 338919"/>
              <a:gd name="connsiteX4" fmla="*/ 6409 w 156223"/>
              <a:gd name="connsiteY4" fmla="*/ 291097 h 338919"/>
              <a:gd name="connsiteX5" fmla="*/ 59 w 156223"/>
              <a:gd name="connsiteY5" fmla="*/ 338722 h 338919"/>
              <a:gd name="connsiteX6" fmla="*/ 3234 w 156223"/>
              <a:gd name="connsiteY6" fmla="*/ 272047 h 338919"/>
              <a:gd name="connsiteX7" fmla="*/ 3234 w 156223"/>
              <a:gd name="connsiteY7" fmla="*/ 300622 h 338919"/>
              <a:gd name="connsiteX8" fmla="*/ 44509 w 156223"/>
              <a:gd name="connsiteY8" fmla="*/ 233947 h 338919"/>
              <a:gd name="connsiteX9" fmla="*/ 101659 w 156223"/>
              <a:gd name="connsiteY9" fmla="*/ 141872 h 338919"/>
              <a:gd name="connsiteX10" fmla="*/ 54034 w 156223"/>
              <a:gd name="connsiteY10" fmla="*/ 202197 h 338919"/>
              <a:gd name="connsiteX11" fmla="*/ 101659 w 156223"/>
              <a:gd name="connsiteY11" fmla="*/ 81547 h 338919"/>
              <a:gd name="connsiteX12" fmla="*/ 79434 w 156223"/>
              <a:gd name="connsiteY12" fmla="*/ 141872 h 338919"/>
              <a:gd name="connsiteX13" fmla="*/ 155634 w 156223"/>
              <a:gd name="connsiteY13" fmla="*/ 2172 h 33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223" h="338919">
                <a:moveTo>
                  <a:pt x="155634" y="2172"/>
                </a:moveTo>
                <a:cubicBezTo>
                  <a:pt x="147697" y="23868"/>
                  <a:pt x="52976" y="222835"/>
                  <a:pt x="31809" y="272047"/>
                </a:cubicBezTo>
                <a:cubicBezTo>
                  <a:pt x="10642" y="321259"/>
                  <a:pt x="28634" y="301151"/>
                  <a:pt x="28634" y="297447"/>
                </a:cubicBezTo>
                <a:cubicBezTo>
                  <a:pt x="28634" y="293743"/>
                  <a:pt x="35513" y="250880"/>
                  <a:pt x="31809" y="249822"/>
                </a:cubicBezTo>
                <a:cubicBezTo>
                  <a:pt x="28105" y="248764"/>
                  <a:pt x="11701" y="276280"/>
                  <a:pt x="6409" y="291097"/>
                </a:cubicBezTo>
                <a:cubicBezTo>
                  <a:pt x="1117" y="305914"/>
                  <a:pt x="588" y="341897"/>
                  <a:pt x="59" y="338722"/>
                </a:cubicBezTo>
                <a:cubicBezTo>
                  <a:pt x="-470" y="335547"/>
                  <a:pt x="2705" y="278397"/>
                  <a:pt x="3234" y="272047"/>
                </a:cubicBezTo>
                <a:cubicBezTo>
                  <a:pt x="3763" y="265697"/>
                  <a:pt x="-3645" y="306972"/>
                  <a:pt x="3234" y="300622"/>
                </a:cubicBezTo>
                <a:cubicBezTo>
                  <a:pt x="10113" y="294272"/>
                  <a:pt x="44509" y="233947"/>
                  <a:pt x="44509" y="233947"/>
                </a:cubicBezTo>
                <a:cubicBezTo>
                  <a:pt x="60913" y="207489"/>
                  <a:pt x="100072" y="147164"/>
                  <a:pt x="101659" y="141872"/>
                </a:cubicBezTo>
                <a:cubicBezTo>
                  <a:pt x="103246" y="136580"/>
                  <a:pt x="54034" y="212251"/>
                  <a:pt x="54034" y="202197"/>
                </a:cubicBezTo>
                <a:cubicBezTo>
                  <a:pt x="54034" y="192143"/>
                  <a:pt x="97426" y="91601"/>
                  <a:pt x="101659" y="81547"/>
                </a:cubicBezTo>
                <a:cubicBezTo>
                  <a:pt x="105892" y="71493"/>
                  <a:pt x="69909" y="155630"/>
                  <a:pt x="79434" y="141872"/>
                </a:cubicBezTo>
                <a:cubicBezTo>
                  <a:pt x="88959" y="128114"/>
                  <a:pt x="163571" y="-19524"/>
                  <a:pt x="155634" y="2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DE7181C-61A4-9FE3-8681-963BB72A679C}"/>
              </a:ext>
            </a:extLst>
          </p:cNvPr>
          <p:cNvSpPr/>
          <p:nvPr/>
        </p:nvSpPr>
        <p:spPr>
          <a:xfrm>
            <a:off x="7023100" y="3663338"/>
            <a:ext cx="13922" cy="182975"/>
          </a:xfrm>
          <a:custGeom>
            <a:avLst/>
            <a:gdLst>
              <a:gd name="connsiteX0" fmla="*/ 12700 w 13922"/>
              <a:gd name="connsiteY0" fmla="*/ 612 h 182975"/>
              <a:gd name="connsiteX1" fmla="*/ 0 w 13922"/>
              <a:gd name="connsiteY1" fmla="*/ 178412 h 182975"/>
              <a:gd name="connsiteX2" fmla="*/ 12700 w 13922"/>
              <a:gd name="connsiteY2" fmla="*/ 121262 h 182975"/>
              <a:gd name="connsiteX3" fmla="*/ 12700 w 13922"/>
              <a:gd name="connsiteY3" fmla="*/ 612 h 1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2" h="182975">
                <a:moveTo>
                  <a:pt x="12700" y="612"/>
                </a:moveTo>
                <a:cubicBezTo>
                  <a:pt x="10583" y="10137"/>
                  <a:pt x="0" y="158304"/>
                  <a:pt x="0" y="178412"/>
                </a:cubicBezTo>
                <a:cubicBezTo>
                  <a:pt x="0" y="198520"/>
                  <a:pt x="11642" y="147191"/>
                  <a:pt x="12700" y="121262"/>
                </a:cubicBezTo>
                <a:cubicBezTo>
                  <a:pt x="13758" y="95333"/>
                  <a:pt x="14817" y="-8913"/>
                  <a:pt x="12700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3EADFFA-1D08-1473-A708-1D846CA0054E}"/>
              </a:ext>
            </a:extLst>
          </p:cNvPr>
          <p:cNvSpPr/>
          <p:nvPr/>
        </p:nvSpPr>
        <p:spPr>
          <a:xfrm>
            <a:off x="7099299" y="3382837"/>
            <a:ext cx="200548" cy="135236"/>
          </a:xfrm>
          <a:custGeom>
            <a:avLst/>
            <a:gdLst>
              <a:gd name="connsiteX0" fmla="*/ 1 w 200548"/>
              <a:gd name="connsiteY0" fmla="*/ 135063 h 135236"/>
              <a:gd name="connsiteX1" fmla="*/ 196851 w 200548"/>
              <a:gd name="connsiteY1" fmla="*/ 30288 h 135236"/>
              <a:gd name="connsiteX2" fmla="*/ 133351 w 200548"/>
              <a:gd name="connsiteY2" fmla="*/ 46163 h 135236"/>
              <a:gd name="connsiteX3" fmla="*/ 193676 w 200548"/>
              <a:gd name="connsiteY3" fmla="*/ 1713 h 135236"/>
              <a:gd name="connsiteX4" fmla="*/ 1 w 200548"/>
              <a:gd name="connsiteY4" fmla="*/ 135063 h 1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48" h="135236">
                <a:moveTo>
                  <a:pt x="1" y="135063"/>
                </a:moveTo>
                <a:cubicBezTo>
                  <a:pt x="530" y="139826"/>
                  <a:pt x="174626" y="45105"/>
                  <a:pt x="196851" y="30288"/>
                </a:cubicBezTo>
                <a:cubicBezTo>
                  <a:pt x="219076" y="15471"/>
                  <a:pt x="133880" y="50925"/>
                  <a:pt x="133351" y="46163"/>
                </a:cubicBezTo>
                <a:cubicBezTo>
                  <a:pt x="132822" y="41400"/>
                  <a:pt x="211668" y="-9929"/>
                  <a:pt x="193676" y="1713"/>
                </a:cubicBezTo>
                <a:cubicBezTo>
                  <a:pt x="175684" y="13355"/>
                  <a:pt x="-528" y="130300"/>
                  <a:pt x="1" y="135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82F9B9D4-B600-0EB5-EB62-D4A3C8181FF9}"/>
              </a:ext>
            </a:extLst>
          </p:cNvPr>
          <p:cNvSpPr/>
          <p:nvPr/>
        </p:nvSpPr>
        <p:spPr>
          <a:xfrm>
            <a:off x="7161707" y="3410719"/>
            <a:ext cx="436068" cy="62775"/>
          </a:xfrm>
          <a:custGeom>
            <a:avLst/>
            <a:gdLst>
              <a:gd name="connsiteX0" fmla="*/ 1093 w 436068"/>
              <a:gd name="connsiteY0" fmla="*/ 62731 h 62775"/>
              <a:gd name="connsiteX1" fmla="*/ 239218 w 436068"/>
              <a:gd name="connsiteY1" fmla="*/ 15106 h 62775"/>
              <a:gd name="connsiteX2" fmla="*/ 210643 w 436068"/>
              <a:gd name="connsiteY2" fmla="*/ 15106 h 62775"/>
              <a:gd name="connsiteX3" fmla="*/ 436068 w 436068"/>
              <a:gd name="connsiteY3" fmla="*/ 21456 h 62775"/>
              <a:gd name="connsiteX4" fmla="*/ 112218 w 436068"/>
              <a:gd name="connsiteY4" fmla="*/ 5581 h 62775"/>
              <a:gd name="connsiteX5" fmla="*/ 150318 w 436068"/>
              <a:gd name="connsiteY5" fmla="*/ 5581 h 62775"/>
              <a:gd name="connsiteX6" fmla="*/ 1093 w 436068"/>
              <a:gd name="connsiteY6" fmla="*/ 62731 h 6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068" h="62775">
                <a:moveTo>
                  <a:pt x="1093" y="62731"/>
                </a:moveTo>
                <a:cubicBezTo>
                  <a:pt x="15910" y="64318"/>
                  <a:pt x="204293" y="23043"/>
                  <a:pt x="239218" y="15106"/>
                </a:cubicBezTo>
                <a:cubicBezTo>
                  <a:pt x="274143" y="7169"/>
                  <a:pt x="210643" y="15106"/>
                  <a:pt x="210643" y="15106"/>
                </a:cubicBezTo>
                <a:lnTo>
                  <a:pt x="436068" y="21456"/>
                </a:lnTo>
                <a:cubicBezTo>
                  <a:pt x="419664" y="19869"/>
                  <a:pt x="159843" y="8227"/>
                  <a:pt x="112218" y="5581"/>
                </a:cubicBezTo>
                <a:cubicBezTo>
                  <a:pt x="64593" y="2935"/>
                  <a:pt x="174131" y="-5532"/>
                  <a:pt x="150318" y="5581"/>
                </a:cubicBezTo>
                <a:cubicBezTo>
                  <a:pt x="126506" y="16693"/>
                  <a:pt x="-13724" y="61144"/>
                  <a:pt x="1093" y="62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867D48D-3BC6-2FC0-97FF-7E579C335B02}"/>
              </a:ext>
            </a:extLst>
          </p:cNvPr>
          <p:cNvSpPr/>
          <p:nvPr/>
        </p:nvSpPr>
        <p:spPr>
          <a:xfrm>
            <a:off x="6130733" y="3498221"/>
            <a:ext cx="109050" cy="146633"/>
          </a:xfrm>
          <a:custGeom>
            <a:avLst/>
            <a:gdLst>
              <a:gd name="connsiteX0" fmla="*/ 192 w 109050"/>
              <a:gd name="connsiteY0" fmla="*/ 629 h 146633"/>
              <a:gd name="connsiteX1" fmla="*/ 104967 w 109050"/>
              <a:gd name="connsiteY1" fmla="*/ 143504 h 146633"/>
              <a:gd name="connsiteX2" fmla="*/ 79567 w 109050"/>
              <a:gd name="connsiteY2" fmla="*/ 92704 h 146633"/>
              <a:gd name="connsiteX3" fmla="*/ 192 w 109050"/>
              <a:gd name="connsiteY3" fmla="*/ 629 h 14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50" h="146633">
                <a:moveTo>
                  <a:pt x="192" y="629"/>
                </a:moveTo>
                <a:cubicBezTo>
                  <a:pt x="4425" y="9096"/>
                  <a:pt x="91738" y="128158"/>
                  <a:pt x="104967" y="143504"/>
                </a:cubicBezTo>
                <a:cubicBezTo>
                  <a:pt x="118196" y="158850"/>
                  <a:pt x="96500" y="113871"/>
                  <a:pt x="79567" y="92704"/>
                </a:cubicBezTo>
                <a:cubicBezTo>
                  <a:pt x="62634" y="71537"/>
                  <a:pt x="-4041" y="-7838"/>
                  <a:pt x="192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E3ED81E-25B7-A1EE-B3E9-CFB6714D6E81}"/>
              </a:ext>
            </a:extLst>
          </p:cNvPr>
          <p:cNvSpPr/>
          <p:nvPr/>
        </p:nvSpPr>
        <p:spPr>
          <a:xfrm>
            <a:off x="6935817" y="3249536"/>
            <a:ext cx="269524" cy="281357"/>
          </a:xfrm>
          <a:custGeom>
            <a:avLst/>
            <a:gdLst>
              <a:gd name="connsiteX0" fmla="*/ 80933 w 269524"/>
              <a:gd name="connsiteY0" fmla="*/ 52464 h 281357"/>
              <a:gd name="connsiteX1" fmla="*/ 1558 w 269524"/>
              <a:gd name="connsiteY1" fmla="*/ 176289 h 281357"/>
              <a:gd name="connsiteX2" fmla="*/ 26958 w 269524"/>
              <a:gd name="connsiteY2" fmla="*/ 150889 h 281357"/>
              <a:gd name="connsiteX3" fmla="*/ 11083 w 269524"/>
              <a:gd name="connsiteY3" fmla="*/ 281064 h 281357"/>
              <a:gd name="connsiteX4" fmla="*/ 52358 w 269524"/>
              <a:gd name="connsiteY4" fmla="*/ 185814 h 281357"/>
              <a:gd name="connsiteX5" fmla="*/ 87283 w 269524"/>
              <a:gd name="connsiteY5" fmla="*/ 169939 h 281357"/>
              <a:gd name="connsiteX6" fmla="*/ 80933 w 269524"/>
              <a:gd name="connsiteY6" fmla="*/ 249314 h 281357"/>
              <a:gd name="connsiteX7" fmla="*/ 163483 w 269524"/>
              <a:gd name="connsiteY7" fmla="*/ 115964 h 281357"/>
              <a:gd name="connsiteX8" fmla="*/ 268258 w 269524"/>
              <a:gd name="connsiteY8" fmla="*/ 1664 h 281357"/>
              <a:gd name="connsiteX9" fmla="*/ 87283 w 269524"/>
              <a:gd name="connsiteY9" fmla="*/ 204864 h 281357"/>
              <a:gd name="connsiteX10" fmla="*/ 87283 w 269524"/>
              <a:gd name="connsiteY10" fmla="*/ 166764 h 281357"/>
              <a:gd name="connsiteX11" fmla="*/ 20608 w 269524"/>
              <a:gd name="connsiteY11" fmla="*/ 204864 h 281357"/>
              <a:gd name="connsiteX12" fmla="*/ 30133 w 269524"/>
              <a:gd name="connsiteY12" fmla="*/ 169939 h 281357"/>
              <a:gd name="connsiteX13" fmla="*/ 1558 w 269524"/>
              <a:gd name="connsiteY13" fmla="*/ 211214 h 281357"/>
              <a:gd name="connsiteX14" fmla="*/ 26958 w 269524"/>
              <a:gd name="connsiteY14" fmla="*/ 150889 h 281357"/>
              <a:gd name="connsiteX15" fmla="*/ 80933 w 269524"/>
              <a:gd name="connsiteY15" fmla="*/ 52464 h 28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524" h="281357">
                <a:moveTo>
                  <a:pt x="80933" y="52464"/>
                </a:moveTo>
                <a:cubicBezTo>
                  <a:pt x="76700" y="56697"/>
                  <a:pt x="10554" y="159885"/>
                  <a:pt x="1558" y="176289"/>
                </a:cubicBezTo>
                <a:cubicBezTo>
                  <a:pt x="-7438" y="192693"/>
                  <a:pt x="25371" y="133427"/>
                  <a:pt x="26958" y="150889"/>
                </a:cubicBezTo>
                <a:cubicBezTo>
                  <a:pt x="28545" y="168351"/>
                  <a:pt x="6850" y="275243"/>
                  <a:pt x="11083" y="281064"/>
                </a:cubicBezTo>
                <a:cubicBezTo>
                  <a:pt x="15316" y="286885"/>
                  <a:pt x="39658" y="204335"/>
                  <a:pt x="52358" y="185814"/>
                </a:cubicBezTo>
                <a:cubicBezTo>
                  <a:pt x="65058" y="167293"/>
                  <a:pt x="82521" y="159356"/>
                  <a:pt x="87283" y="169939"/>
                </a:cubicBezTo>
                <a:cubicBezTo>
                  <a:pt x="92046" y="180522"/>
                  <a:pt x="68233" y="258310"/>
                  <a:pt x="80933" y="249314"/>
                </a:cubicBezTo>
                <a:cubicBezTo>
                  <a:pt x="93633" y="240318"/>
                  <a:pt x="132262" y="157239"/>
                  <a:pt x="163483" y="115964"/>
                </a:cubicBezTo>
                <a:cubicBezTo>
                  <a:pt x="194704" y="74689"/>
                  <a:pt x="280958" y="-13153"/>
                  <a:pt x="268258" y="1664"/>
                </a:cubicBezTo>
                <a:cubicBezTo>
                  <a:pt x="255558" y="16481"/>
                  <a:pt x="117445" y="177347"/>
                  <a:pt x="87283" y="204864"/>
                </a:cubicBezTo>
                <a:cubicBezTo>
                  <a:pt x="57121" y="232381"/>
                  <a:pt x="98395" y="166764"/>
                  <a:pt x="87283" y="166764"/>
                </a:cubicBezTo>
                <a:cubicBezTo>
                  <a:pt x="76171" y="166764"/>
                  <a:pt x="30133" y="204335"/>
                  <a:pt x="20608" y="204864"/>
                </a:cubicBezTo>
                <a:cubicBezTo>
                  <a:pt x="11083" y="205393"/>
                  <a:pt x="33308" y="168881"/>
                  <a:pt x="30133" y="169939"/>
                </a:cubicBezTo>
                <a:cubicBezTo>
                  <a:pt x="26958" y="170997"/>
                  <a:pt x="2087" y="214389"/>
                  <a:pt x="1558" y="211214"/>
                </a:cubicBezTo>
                <a:cubicBezTo>
                  <a:pt x="1029" y="208039"/>
                  <a:pt x="13729" y="173643"/>
                  <a:pt x="26958" y="150889"/>
                </a:cubicBezTo>
                <a:cubicBezTo>
                  <a:pt x="40187" y="128135"/>
                  <a:pt x="85166" y="48231"/>
                  <a:pt x="80933" y="52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6EC0F59-EFBD-7CCF-EF73-954E5B96237C}"/>
              </a:ext>
            </a:extLst>
          </p:cNvPr>
          <p:cNvSpPr/>
          <p:nvPr/>
        </p:nvSpPr>
        <p:spPr>
          <a:xfrm>
            <a:off x="7023055" y="3279668"/>
            <a:ext cx="55094" cy="133601"/>
          </a:xfrm>
          <a:custGeom>
            <a:avLst/>
            <a:gdLst>
              <a:gd name="connsiteX0" fmla="*/ 34970 w 55094"/>
              <a:gd name="connsiteY0" fmla="*/ 107 h 133601"/>
              <a:gd name="connsiteX1" fmla="*/ 44495 w 55094"/>
              <a:gd name="connsiteY1" fmla="*/ 66782 h 133601"/>
              <a:gd name="connsiteX2" fmla="*/ 45 w 55094"/>
              <a:gd name="connsiteY2" fmla="*/ 133457 h 133601"/>
              <a:gd name="connsiteX3" fmla="*/ 54020 w 55094"/>
              <a:gd name="connsiteY3" fmla="*/ 82657 h 133601"/>
              <a:gd name="connsiteX4" fmla="*/ 34970 w 55094"/>
              <a:gd name="connsiteY4" fmla="*/ 107 h 1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94" h="133601">
                <a:moveTo>
                  <a:pt x="34970" y="107"/>
                </a:moveTo>
                <a:cubicBezTo>
                  <a:pt x="33382" y="-2539"/>
                  <a:pt x="50316" y="44557"/>
                  <a:pt x="44495" y="66782"/>
                </a:cubicBezTo>
                <a:cubicBezTo>
                  <a:pt x="38674" y="89007"/>
                  <a:pt x="-1543" y="130811"/>
                  <a:pt x="45" y="133457"/>
                </a:cubicBezTo>
                <a:cubicBezTo>
                  <a:pt x="1632" y="136103"/>
                  <a:pt x="47670" y="101707"/>
                  <a:pt x="54020" y="82657"/>
                </a:cubicBezTo>
                <a:cubicBezTo>
                  <a:pt x="60370" y="63607"/>
                  <a:pt x="36558" y="2753"/>
                  <a:pt x="34970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98D38D4D-1633-07D1-522A-9A4C44D927EF}"/>
              </a:ext>
            </a:extLst>
          </p:cNvPr>
          <p:cNvSpPr/>
          <p:nvPr/>
        </p:nvSpPr>
        <p:spPr>
          <a:xfrm>
            <a:off x="7058061" y="3203408"/>
            <a:ext cx="333348" cy="259171"/>
          </a:xfrm>
          <a:custGeom>
            <a:avLst/>
            <a:gdLst>
              <a:gd name="connsiteX0" fmla="*/ 3139 w 333348"/>
              <a:gd name="connsiteY0" fmla="*/ 254167 h 259171"/>
              <a:gd name="connsiteX1" fmla="*/ 253964 w 333348"/>
              <a:gd name="connsiteY1" fmla="*/ 6517 h 259171"/>
              <a:gd name="connsiteX2" fmla="*/ 190464 w 333348"/>
              <a:gd name="connsiteY2" fmla="*/ 76367 h 259171"/>
              <a:gd name="connsiteX3" fmla="*/ 165064 w 333348"/>
              <a:gd name="connsiteY3" fmla="*/ 123992 h 259171"/>
              <a:gd name="connsiteX4" fmla="*/ 222214 w 333348"/>
              <a:gd name="connsiteY4" fmla="*/ 108117 h 259171"/>
              <a:gd name="connsiteX5" fmla="*/ 273014 w 333348"/>
              <a:gd name="connsiteY5" fmla="*/ 57317 h 259171"/>
              <a:gd name="connsiteX6" fmla="*/ 206339 w 333348"/>
              <a:gd name="connsiteY6" fmla="*/ 130342 h 259171"/>
              <a:gd name="connsiteX7" fmla="*/ 333339 w 333348"/>
              <a:gd name="connsiteY7" fmla="*/ 50967 h 259171"/>
              <a:gd name="connsiteX8" fmla="*/ 212689 w 333348"/>
              <a:gd name="connsiteY8" fmla="*/ 114467 h 259171"/>
              <a:gd name="connsiteX9" fmla="*/ 130139 w 333348"/>
              <a:gd name="connsiteY9" fmla="*/ 174792 h 259171"/>
              <a:gd name="connsiteX10" fmla="*/ 212689 w 333348"/>
              <a:gd name="connsiteY10" fmla="*/ 98592 h 259171"/>
              <a:gd name="connsiteX11" fmla="*/ 130139 w 333348"/>
              <a:gd name="connsiteY11" fmla="*/ 108117 h 259171"/>
              <a:gd name="connsiteX12" fmla="*/ 155539 w 333348"/>
              <a:gd name="connsiteY12" fmla="*/ 63667 h 259171"/>
              <a:gd name="connsiteX13" fmla="*/ 139664 w 333348"/>
              <a:gd name="connsiteY13" fmla="*/ 95417 h 259171"/>
              <a:gd name="connsiteX14" fmla="*/ 72989 w 333348"/>
              <a:gd name="connsiteY14" fmla="*/ 165267 h 259171"/>
              <a:gd name="connsiteX15" fmla="*/ 111089 w 333348"/>
              <a:gd name="connsiteY15" fmla="*/ 171617 h 259171"/>
              <a:gd name="connsiteX16" fmla="*/ 3139 w 333348"/>
              <a:gd name="connsiteY16" fmla="*/ 254167 h 25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48" h="259171">
                <a:moveTo>
                  <a:pt x="3139" y="254167"/>
                </a:moveTo>
                <a:cubicBezTo>
                  <a:pt x="26951" y="226650"/>
                  <a:pt x="222743" y="36150"/>
                  <a:pt x="253964" y="6517"/>
                </a:cubicBezTo>
                <a:cubicBezTo>
                  <a:pt x="285185" y="-23116"/>
                  <a:pt x="205281" y="56788"/>
                  <a:pt x="190464" y="76367"/>
                </a:cubicBezTo>
                <a:cubicBezTo>
                  <a:pt x="175647" y="95946"/>
                  <a:pt x="159772" y="118700"/>
                  <a:pt x="165064" y="123992"/>
                </a:cubicBezTo>
                <a:cubicBezTo>
                  <a:pt x="170356" y="129284"/>
                  <a:pt x="204223" y="119229"/>
                  <a:pt x="222214" y="108117"/>
                </a:cubicBezTo>
                <a:cubicBezTo>
                  <a:pt x="240205" y="97005"/>
                  <a:pt x="275660" y="53613"/>
                  <a:pt x="273014" y="57317"/>
                </a:cubicBezTo>
                <a:cubicBezTo>
                  <a:pt x="270368" y="61021"/>
                  <a:pt x="196285" y="131400"/>
                  <a:pt x="206339" y="130342"/>
                </a:cubicBezTo>
                <a:cubicBezTo>
                  <a:pt x="216393" y="129284"/>
                  <a:pt x="332281" y="53613"/>
                  <a:pt x="333339" y="50967"/>
                </a:cubicBezTo>
                <a:cubicBezTo>
                  <a:pt x="334397" y="48321"/>
                  <a:pt x="246556" y="93829"/>
                  <a:pt x="212689" y="114467"/>
                </a:cubicBezTo>
                <a:cubicBezTo>
                  <a:pt x="178822" y="135104"/>
                  <a:pt x="130139" y="177438"/>
                  <a:pt x="130139" y="174792"/>
                </a:cubicBezTo>
                <a:cubicBezTo>
                  <a:pt x="130139" y="172146"/>
                  <a:pt x="212689" y="109704"/>
                  <a:pt x="212689" y="98592"/>
                </a:cubicBezTo>
                <a:cubicBezTo>
                  <a:pt x="212689" y="87480"/>
                  <a:pt x="139664" y="113938"/>
                  <a:pt x="130139" y="108117"/>
                </a:cubicBezTo>
                <a:cubicBezTo>
                  <a:pt x="120614" y="102296"/>
                  <a:pt x="153951" y="65784"/>
                  <a:pt x="155539" y="63667"/>
                </a:cubicBezTo>
                <a:cubicBezTo>
                  <a:pt x="157127" y="61550"/>
                  <a:pt x="153422" y="78484"/>
                  <a:pt x="139664" y="95417"/>
                </a:cubicBezTo>
                <a:cubicBezTo>
                  <a:pt x="125906" y="112350"/>
                  <a:pt x="77752" y="152567"/>
                  <a:pt x="72989" y="165267"/>
                </a:cubicBezTo>
                <a:cubicBezTo>
                  <a:pt x="68226" y="177967"/>
                  <a:pt x="123789" y="155742"/>
                  <a:pt x="111089" y="171617"/>
                </a:cubicBezTo>
                <a:cubicBezTo>
                  <a:pt x="98389" y="187492"/>
                  <a:pt x="-20673" y="281684"/>
                  <a:pt x="3139" y="254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FEDB209E-5AF6-42F5-17A3-DD67D85876E4}"/>
              </a:ext>
            </a:extLst>
          </p:cNvPr>
          <p:cNvSpPr/>
          <p:nvPr/>
        </p:nvSpPr>
        <p:spPr>
          <a:xfrm>
            <a:off x="7164505" y="3218068"/>
            <a:ext cx="306959" cy="233995"/>
          </a:xfrm>
          <a:custGeom>
            <a:avLst/>
            <a:gdLst>
              <a:gd name="connsiteX0" fmla="*/ 1470 w 306959"/>
              <a:gd name="connsiteY0" fmla="*/ 233157 h 233995"/>
              <a:gd name="connsiteX1" fmla="*/ 290395 w 306959"/>
              <a:gd name="connsiteY1" fmla="*/ 17257 h 233995"/>
              <a:gd name="connsiteX2" fmla="*/ 128470 w 306959"/>
              <a:gd name="connsiteY2" fmla="*/ 93457 h 233995"/>
              <a:gd name="connsiteX3" fmla="*/ 188795 w 306959"/>
              <a:gd name="connsiteY3" fmla="*/ 33132 h 233995"/>
              <a:gd name="connsiteX4" fmla="*/ 52270 w 306959"/>
              <a:gd name="connsiteY4" fmla="*/ 125207 h 233995"/>
              <a:gd name="connsiteX5" fmla="*/ 303095 w 306959"/>
              <a:gd name="connsiteY5" fmla="*/ 1382 h 233995"/>
              <a:gd name="connsiteX6" fmla="*/ 207845 w 306959"/>
              <a:gd name="connsiteY6" fmla="*/ 58532 h 233995"/>
              <a:gd name="connsiteX7" fmla="*/ 252295 w 306959"/>
              <a:gd name="connsiteY7" fmla="*/ 55357 h 233995"/>
              <a:gd name="connsiteX8" fmla="*/ 125295 w 306959"/>
              <a:gd name="connsiteY8" fmla="*/ 156957 h 233995"/>
              <a:gd name="connsiteX9" fmla="*/ 176095 w 306959"/>
              <a:gd name="connsiteY9" fmla="*/ 93457 h 233995"/>
              <a:gd name="connsiteX10" fmla="*/ 1470 w 306959"/>
              <a:gd name="connsiteY10" fmla="*/ 233157 h 23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959" h="233995">
                <a:moveTo>
                  <a:pt x="1470" y="233157"/>
                </a:moveTo>
                <a:cubicBezTo>
                  <a:pt x="20520" y="220457"/>
                  <a:pt x="269228" y="40540"/>
                  <a:pt x="290395" y="17257"/>
                </a:cubicBezTo>
                <a:cubicBezTo>
                  <a:pt x="311562" y="-6026"/>
                  <a:pt x="145403" y="90811"/>
                  <a:pt x="128470" y="93457"/>
                </a:cubicBezTo>
                <a:cubicBezTo>
                  <a:pt x="111537" y="96103"/>
                  <a:pt x="201495" y="27840"/>
                  <a:pt x="188795" y="33132"/>
                </a:cubicBezTo>
                <a:cubicBezTo>
                  <a:pt x="176095" y="38424"/>
                  <a:pt x="33220" y="130499"/>
                  <a:pt x="52270" y="125207"/>
                </a:cubicBezTo>
                <a:cubicBezTo>
                  <a:pt x="71320" y="119915"/>
                  <a:pt x="277166" y="12494"/>
                  <a:pt x="303095" y="1382"/>
                </a:cubicBezTo>
                <a:cubicBezTo>
                  <a:pt x="329024" y="-9731"/>
                  <a:pt x="216312" y="49536"/>
                  <a:pt x="207845" y="58532"/>
                </a:cubicBezTo>
                <a:cubicBezTo>
                  <a:pt x="199378" y="67528"/>
                  <a:pt x="266053" y="38953"/>
                  <a:pt x="252295" y="55357"/>
                </a:cubicBezTo>
                <a:cubicBezTo>
                  <a:pt x="238537" y="71761"/>
                  <a:pt x="137995" y="150607"/>
                  <a:pt x="125295" y="156957"/>
                </a:cubicBezTo>
                <a:cubicBezTo>
                  <a:pt x="112595" y="163307"/>
                  <a:pt x="197791" y="76524"/>
                  <a:pt x="176095" y="93457"/>
                </a:cubicBezTo>
                <a:cubicBezTo>
                  <a:pt x="154399" y="110390"/>
                  <a:pt x="-17580" y="245857"/>
                  <a:pt x="1470" y="23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BD536950-867F-8E36-E603-8DD027843099}"/>
              </a:ext>
            </a:extLst>
          </p:cNvPr>
          <p:cNvSpPr/>
          <p:nvPr/>
        </p:nvSpPr>
        <p:spPr>
          <a:xfrm>
            <a:off x="7121308" y="3215729"/>
            <a:ext cx="473470" cy="210104"/>
          </a:xfrm>
          <a:custGeom>
            <a:avLst/>
            <a:gdLst>
              <a:gd name="connsiteX0" fmla="*/ 217 w 473470"/>
              <a:gd name="connsiteY0" fmla="*/ 210096 h 210104"/>
              <a:gd name="connsiteX1" fmla="*/ 314542 w 473470"/>
              <a:gd name="connsiteY1" fmla="*/ 95796 h 210104"/>
              <a:gd name="connsiteX2" fmla="*/ 289142 w 473470"/>
              <a:gd name="connsiteY2" fmla="*/ 140246 h 210104"/>
              <a:gd name="connsiteX3" fmla="*/ 473292 w 473470"/>
              <a:gd name="connsiteY3" fmla="*/ 546 h 210104"/>
              <a:gd name="connsiteX4" fmla="*/ 324067 w 473470"/>
              <a:gd name="connsiteY4" fmla="*/ 89446 h 210104"/>
              <a:gd name="connsiteX5" fmla="*/ 371692 w 473470"/>
              <a:gd name="connsiteY5" fmla="*/ 29121 h 210104"/>
              <a:gd name="connsiteX6" fmla="*/ 339942 w 473470"/>
              <a:gd name="connsiteY6" fmla="*/ 70396 h 210104"/>
              <a:gd name="connsiteX7" fmla="*/ 203417 w 473470"/>
              <a:gd name="connsiteY7" fmla="*/ 111671 h 210104"/>
              <a:gd name="connsiteX8" fmla="*/ 263742 w 473470"/>
              <a:gd name="connsiteY8" fmla="*/ 102146 h 210104"/>
              <a:gd name="connsiteX9" fmla="*/ 217 w 473470"/>
              <a:gd name="connsiteY9" fmla="*/ 210096 h 21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470" h="210104">
                <a:moveTo>
                  <a:pt x="217" y="210096"/>
                </a:moveTo>
                <a:cubicBezTo>
                  <a:pt x="8684" y="209038"/>
                  <a:pt x="266388" y="107438"/>
                  <a:pt x="314542" y="95796"/>
                </a:cubicBezTo>
                <a:cubicBezTo>
                  <a:pt x="362696" y="84154"/>
                  <a:pt x="262684" y="156121"/>
                  <a:pt x="289142" y="140246"/>
                </a:cubicBezTo>
                <a:cubicBezTo>
                  <a:pt x="315600" y="124371"/>
                  <a:pt x="467471" y="9013"/>
                  <a:pt x="473292" y="546"/>
                </a:cubicBezTo>
                <a:cubicBezTo>
                  <a:pt x="479113" y="-7921"/>
                  <a:pt x="341000" y="84684"/>
                  <a:pt x="324067" y="89446"/>
                </a:cubicBezTo>
                <a:cubicBezTo>
                  <a:pt x="307134" y="94208"/>
                  <a:pt x="369046" y="32296"/>
                  <a:pt x="371692" y="29121"/>
                </a:cubicBezTo>
                <a:cubicBezTo>
                  <a:pt x="374338" y="25946"/>
                  <a:pt x="367988" y="56638"/>
                  <a:pt x="339942" y="70396"/>
                </a:cubicBezTo>
                <a:cubicBezTo>
                  <a:pt x="311896" y="84154"/>
                  <a:pt x="216117" y="106379"/>
                  <a:pt x="203417" y="111671"/>
                </a:cubicBezTo>
                <a:cubicBezTo>
                  <a:pt x="190717" y="116963"/>
                  <a:pt x="293904" y="87329"/>
                  <a:pt x="263742" y="102146"/>
                </a:cubicBezTo>
                <a:cubicBezTo>
                  <a:pt x="233580" y="116963"/>
                  <a:pt x="-8250" y="211154"/>
                  <a:pt x="217" y="210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B6DFF6D-A8C2-6B97-4D69-523AD8ACA63A}"/>
              </a:ext>
            </a:extLst>
          </p:cNvPr>
          <p:cNvSpPr/>
          <p:nvPr/>
        </p:nvSpPr>
        <p:spPr>
          <a:xfrm>
            <a:off x="7376243" y="3228914"/>
            <a:ext cx="285057" cy="162482"/>
          </a:xfrm>
          <a:custGeom>
            <a:avLst/>
            <a:gdLst>
              <a:gd name="connsiteX0" fmla="*/ 285032 w 285057"/>
              <a:gd name="connsiteY0" fmla="*/ 61 h 162482"/>
              <a:gd name="connsiteX1" fmla="*/ 132632 w 285057"/>
              <a:gd name="connsiteY1" fmla="*/ 101661 h 162482"/>
              <a:gd name="connsiteX2" fmla="*/ 205657 w 285057"/>
              <a:gd name="connsiteY2" fmla="*/ 79436 h 162482"/>
              <a:gd name="connsiteX3" fmla="*/ 37382 w 285057"/>
              <a:gd name="connsiteY3" fmla="*/ 108011 h 162482"/>
              <a:gd name="connsiteX4" fmla="*/ 81832 w 285057"/>
              <a:gd name="connsiteY4" fmla="*/ 82611 h 162482"/>
              <a:gd name="connsiteX5" fmla="*/ 2457 w 285057"/>
              <a:gd name="connsiteY5" fmla="*/ 161986 h 162482"/>
              <a:gd name="connsiteX6" fmla="*/ 192957 w 285057"/>
              <a:gd name="connsiteY6" fmla="*/ 38161 h 162482"/>
              <a:gd name="connsiteX7" fmla="*/ 145332 w 285057"/>
              <a:gd name="connsiteY7" fmla="*/ 85786 h 162482"/>
              <a:gd name="connsiteX8" fmla="*/ 285032 w 285057"/>
              <a:gd name="connsiteY8" fmla="*/ 61 h 1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57" h="162482">
                <a:moveTo>
                  <a:pt x="285032" y="61"/>
                </a:moveTo>
                <a:cubicBezTo>
                  <a:pt x="282915" y="2707"/>
                  <a:pt x="145861" y="88432"/>
                  <a:pt x="132632" y="101661"/>
                </a:cubicBezTo>
                <a:cubicBezTo>
                  <a:pt x="119403" y="114890"/>
                  <a:pt x="221532" y="78378"/>
                  <a:pt x="205657" y="79436"/>
                </a:cubicBezTo>
                <a:cubicBezTo>
                  <a:pt x="189782" y="80494"/>
                  <a:pt x="58019" y="107482"/>
                  <a:pt x="37382" y="108011"/>
                </a:cubicBezTo>
                <a:cubicBezTo>
                  <a:pt x="16745" y="108540"/>
                  <a:pt x="87653" y="73615"/>
                  <a:pt x="81832" y="82611"/>
                </a:cubicBezTo>
                <a:cubicBezTo>
                  <a:pt x="76011" y="91607"/>
                  <a:pt x="-16064" y="169394"/>
                  <a:pt x="2457" y="161986"/>
                </a:cubicBezTo>
                <a:cubicBezTo>
                  <a:pt x="20978" y="154578"/>
                  <a:pt x="169144" y="50861"/>
                  <a:pt x="192957" y="38161"/>
                </a:cubicBezTo>
                <a:cubicBezTo>
                  <a:pt x="216769" y="25461"/>
                  <a:pt x="131574" y="90019"/>
                  <a:pt x="145332" y="85786"/>
                </a:cubicBezTo>
                <a:cubicBezTo>
                  <a:pt x="159090" y="81553"/>
                  <a:pt x="287149" y="-2585"/>
                  <a:pt x="285032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F7FB3F2-2EBB-25F5-D58C-AD7C5BDCDC2E}"/>
              </a:ext>
            </a:extLst>
          </p:cNvPr>
          <p:cNvSpPr/>
          <p:nvPr/>
        </p:nvSpPr>
        <p:spPr>
          <a:xfrm>
            <a:off x="7004050" y="3292166"/>
            <a:ext cx="44472" cy="134001"/>
          </a:xfrm>
          <a:custGeom>
            <a:avLst/>
            <a:gdLst>
              <a:gd name="connsiteX0" fmla="*/ 44450 w 44472"/>
              <a:gd name="connsiteY0" fmla="*/ 309 h 134001"/>
              <a:gd name="connsiteX1" fmla="*/ 6350 w 44472"/>
              <a:gd name="connsiteY1" fmla="*/ 79684 h 134001"/>
              <a:gd name="connsiteX2" fmla="*/ 25400 w 44472"/>
              <a:gd name="connsiteY2" fmla="*/ 133659 h 134001"/>
              <a:gd name="connsiteX3" fmla="*/ 0 w 44472"/>
              <a:gd name="connsiteY3" fmla="*/ 54284 h 134001"/>
              <a:gd name="connsiteX4" fmla="*/ 44450 w 44472"/>
              <a:gd name="connsiteY4" fmla="*/ 309 h 1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72" h="134001">
                <a:moveTo>
                  <a:pt x="44450" y="309"/>
                </a:moveTo>
                <a:cubicBezTo>
                  <a:pt x="45508" y="4542"/>
                  <a:pt x="9525" y="57459"/>
                  <a:pt x="6350" y="79684"/>
                </a:cubicBezTo>
                <a:cubicBezTo>
                  <a:pt x="3175" y="101909"/>
                  <a:pt x="26458" y="137892"/>
                  <a:pt x="25400" y="133659"/>
                </a:cubicBezTo>
                <a:cubicBezTo>
                  <a:pt x="24342" y="129426"/>
                  <a:pt x="0" y="72276"/>
                  <a:pt x="0" y="54284"/>
                </a:cubicBezTo>
                <a:cubicBezTo>
                  <a:pt x="0" y="36292"/>
                  <a:pt x="43392" y="-3924"/>
                  <a:pt x="44450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0D5423FA-E96D-E963-A9AB-D318613F32E2}"/>
              </a:ext>
            </a:extLst>
          </p:cNvPr>
          <p:cNvSpPr/>
          <p:nvPr/>
        </p:nvSpPr>
        <p:spPr>
          <a:xfrm>
            <a:off x="7543064" y="3584474"/>
            <a:ext cx="84382" cy="247955"/>
          </a:xfrm>
          <a:custGeom>
            <a:avLst/>
            <a:gdLst>
              <a:gd name="connsiteX0" fmla="*/ 83286 w 84382"/>
              <a:gd name="connsiteY0" fmla="*/ 101 h 247955"/>
              <a:gd name="connsiteX1" fmla="*/ 48361 w 84382"/>
              <a:gd name="connsiteY1" fmla="*/ 216001 h 247955"/>
              <a:gd name="connsiteX2" fmla="*/ 51536 w 84382"/>
              <a:gd name="connsiteY2" fmla="*/ 101701 h 247955"/>
              <a:gd name="connsiteX3" fmla="*/ 22961 w 84382"/>
              <a:gd name="connsiteY3" fmla="*/ 247751 h 247955"/>
              <a:gd name="connsiteX4" fmla="*/ 22961 w 84382"/>
              <a:gd name="connsiteY4" fmla="*/ 117576 h 247955"/>
              <a:gd name="connsiteX5" fmla="*/ 7086 w 84382"/>
              <a:gd name="connsiteY5" fmla="*/ 228701 h 247955"/>
              <a:gd name="connsiteX6" fmla="*/ 35661 w 84382"/>
              <a:gd name="connsiteY6" fmla="*/ 133451 h 247955"/>
              <a:gd name="connsiteX7" fmla="*/ 26136 w 84382"/>
              <a:gd name="connsiteY7" fmla="*/ 231876 h 247955"/>
              <a:gd name="connsiteX8" fmla="*/ 48361 w 84382"/>
              <a:gd name="connsiteY8" fmla="*/ 82651 h 247955"/>
              <a:gd name="connsiteX9" fmla="*/ 736 w 84382"/>
              <a:gd name="connsiteY9" fmla="*/ 247751 h 247955"/>
              <a:gd name="connsiteX10" fmla="*/ 83286 w 84382"/>
              <a:gd name="connsiteY10" fmla="*/ 101 h 24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382" h="247955">
                <a:moveTo>
                  <a:pt x="83286" y="101"/>
                </a:moveTo>
                <a:cubicBezTo>
                  <a:pt x="91223" y="-5191"/>
                  <a:pt x="53653" y="199068"/>
                  <a:pt x="48361" y="216001"/>
                </a:cubicBezTo>
                <a:cubicBezTo>
                  <a:pt x="43069" y="232934"/>
                  <a:pt x="55769" y="96409"/>
                  <a:pt x="51536" y="101701"/>
                </a:cubicBezTo>
                <a:cubicBezTo>
                  <a:pt x="47303" y="106993"/>
                  <a:pt x="27723" y="245105"/>
                  <a:pt x="22961" y="247751"/>
                </a:cubicBezTo>
                <a:cubicBezTo>
                  <a:pt x="18199" y="250397"/>
                  <a:pt x="25607" y="120751"/>
                  <a:pt x="22961" y="117576"/>
                </a:cubicBezTo>
                <a:cubicBezTo>
                  <a:pt x="20315" y="114401"/>
                  <a:pt x="4969" y="226055"/>
                  <a:pt x="7086" y="228701"/>
                </a:cubicBezTo>
                <a:cubicBezTo>
                  <a:pt x="9203" y="231347"/>
                  <a:pt x="32486" y="132922"/>
                  <a:pt x="35661" y="133451"/>
                </a:cubicBezTo>
                <a:cubicBezTo>
                  <a:pt x="38836" y="133980"/>
                  <a:pt x="24019" y="240343"/>
                  <a:pt x="26136" y="231876"/>
                </a:cubicBezTo>
                <a:cubicBezTo>
                  <a:pt x="28253" y="223409"/>
                  <a:pt x="52594" y="80005"/>
                  <a:pt x="48361" y="82651"/>
                </a:cubicBezTo>
                <a:cubicBezTo>
                  <a:pt x="44128" y="85297"/>
                  <a:pt x="-6672" y="254630"/>
                  <a:pt x="736" y="247751"/>
                </a:cubicBezTo>
                <a:cubicBezTo>
                  <a:pt x="8144" y="240872"/>
                  <a:pt x="75349" y="5393"/>
                  <a:pt x="83286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9D0E721-3198-8E33-F18F-3155714115E5}"/>
              </a:ext>
            </a:extLst>
          </p:cNvPr>
          <p:cNvSpPr/>
          <p:nvPr/>
        </p:nvSpPr>
        <p:spPr>
          <a:xfrm>
            <a:off x="7197723" y="3806553"/>
            <a:ext cx="238528" cy="105762"/>
          </a:xfrm>
          <a:custGeom>
            <a:avLst/>
            <a:gdLst>
              <a:gd name="connsiteX0" fmla="*/ 2 w 238528"/>
              <a:gd name="connsiteY0" fmla="*/ 272 h 105762"/>
              <a:gd name="connsiteX1" fmla="*/ 101602 w 238528"/>
              <a:gd name="connsiteY1" fmla="*/ 32022 h 105762"/>
              <a:gd name="connsiteX2" fmla="*/ 107952 w 238528"/>
              <a:gd name="connsiteY2" fmla="*/ 105047 h 105762"/>
              <a:gd name="connsiteX3" fmla="*/ 111127 w 238528"/>
              <a:gd name="connsiteY3" fmla="*/ 66947 h 105762"/>
              <a:gd name="connsiteX4" fmla="*/ 152402 w 238528"/>
              <a:gd name="connsiteY4" fmla="*/ 28847 h 105762"/>
              <a:gd name="connsiteX5" fmla="*/ 161927 w 238528"/>
              <a:gd name="connsiteY5" fmla="*/ 79647 h 105762"/>
              <a:gd name="connsiteX6" fmla="*/ 171452 w 238528"/>
              <a:gd name="connsiteY6" fmla="*/ 28847 h 105762"/>
              <a:gd name="connsiteX7" fmla="*/ 212727 w 238528"/>
              <a:gd name="connsiteY7" fmla="*/ 76472 h 105762"/>
              <a:gd name="connsiteX8" fmla="*/ 234952 w 238528"/>
              <a:gd name="connsiteY8" fmla="*/ 51072 h 105762"/>
              <a:gd name="connsiteX9" fmla="*/ 225427 w 238528"/>
              <a:gd name="connsiteY9" fmla="*/ 25672 h 105762"/>
              <a:gd name="connsiteX10" fmla="*/ 114302 w 238528"/>
              <a:gd name="connsiteY10" fmla="*/ 41547 h 105762"/>
              <a:gd name="connsiteX11" fmla="*/ 34927 w 238528"/>
              <a:gd name="connsiteY11" fmla="*/ 70122 h 105762"/>
              <a:gd name="connsiteX12" fmla="*/ 104777 w 238528"/>
              <a:gd name="connsiteY12" fmla="*/ 19322 h 105762"/>
              <a:gd name="connsiteX13" fmla="*/ 2 w 238528"/>
              <a:gd name="connsiteY13" fmla="*/ 272 h 10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8528" h="105762">
                <a:moveTo>
                  <a:pt x="2" y="272"/>
                </a:moveTo>
                <a:cubicBezTo>
                  <a:pt x="-527" y="2389"/>
                  <a:pt x="83610" y="14560"/>
                  <a:pt x="101602" y="32022"/>
                </a:cubicBezTo>
                <a:cubicBezTo>
                  <a:pt x="119594" y="49484"/>
                  <a:pt x="106365" y="99226"/>
                  <a:pt x="107952" y="105047"/>
                </a:cubicBezTo>
                <a:cubicBezTo>
                  <a:pt x="109540" y="110868"/>
                  <a:pt x="103719" y="79647"/>
                  <a:pt x="111127" y="66947"/>
                </a:cubicBezTo>
                <a:cubicBezTo>
                  <a:pt x="118535" y="54247"/>
                  <a:pt x="143935" y="26730"/>
                  <a:pt x="152402" y="28847"/>
                </a:cubicBezTo>
                <a:cubicBezTo>
                  <a:pt x="160869" y="30964"/>
                  <a:pt x="158752" y="79647"/>
                  <a:pt x="161927" y="79647"/>
                </a:cubicBezTo>
                <a:cubicBezTo>
                  <a:pt x="165102" y="79647"/>
                  <a:pt x="162985" y="29376"/>
                  <a:pt x="171452" y="28847"/>
                </a:cubicBezTo>
                <a:cubicBezTo>
                  <a:pt x="179919" y="28318"/>
                  <a:pt x="202144" y="72768"/>
                  <a:pt x="212727" y="76472"/>
                </a:cubicBezTo>
                <a:cubicBezTo>
                  <a:pt x="223310" y="80176"/>
                  <a:pt x="232835" y="59539"/>
                  <a:pt x="234952" y="51072"/>
                </a:cubicBezTo>
                <a:cubicBezTo>
                  <a:pt x="237069" y="42605"/>
                  <a:pt x="245535" y="27260"/>
                  <a:pt x="225427" y="25672"/>
                </a:cubicBezTo>
                <a:cubicBezTo>
                  <a:pt x="205319" y="24085"/>
                  <a:pt x="146052" y="34139"/>
                  <a:pt x="114302" y="41547"/>
                </a:cubicBezTo>
                <a:cubicBezTo>
                  <a:pt x="82552" y="48955"/>
                  <a:pt x="36514" y="73826"/>
                  <a:pt x="34927" y="70122"/>
                </a:cubicBezTo>
                <a:cubicBezTo>
                  <a:pt x="33340" y="66418"/>
                  <a:pt x="106365" y="29905"/>
                  <a:pt x="104777" y="19322"/>
                </a:cubicBezTo>
                <a:cubicBezTo>
                  <a:pt x="103190" y="8739"/>
                  <a:pt x="531" y="-1845"/>
                  <a:pt x="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A78672D-61C5-BD08-5D21-781423881AB3}"/>
              </a:ext>
            </a:extLst>
          </p:cNvPr>
          <p:cNvSpPr/>
          <p:nvPr/>
        </p:nvSpPr>
        <p:spPr>
          <a:xfrm>
            <a:off x="7403870" y="3735646"/>
            <a:ext cx="201000" cy="178528"/>
          </a:xfrm>
          <a:custGeom>
            <a:avLst/>
            <a:gdLst>
              <a:gd name="connsiteX0" fmla="*/ 200255 w 201000"/>
              <a:gd name="connsiteY0" fmla="*/ 1329 h 178528"/>
              <a:gd name="connsiteX1" fmla="*/ 3405 w 201000"/>
              <a:gd name="connsiteY1" fmla="*/ 175954 h 178528"/>
              <a:gd name="connsiteX2" fmla="*/ 73255 w 201000"/>
              <a:gd name="connsiteY2" fmla="*/ 102929 h 178528"/>
              <a:gd name="connsiteX3" fmla="*/ 44680 w 201000"/>
              <a:gd name="connsiteY3" fmla="*/ 64829 h 178528"/>
              <a:gd name="connsiteX4" fmla="*/ 70080 w 201000"/>
              <a:gd name="connsiteY4" fmla="*/ 93404 h 178528"/>
              <a:gd name="connsiteX5" fmla="*/ 200255 w 201000"/>
              <a:gd name="connsiteY5" fmla="*/ 1329 h 17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000" h="178528">
                <a:moveTo>
                  <a:pt x="200255" y="1329"/>
                </a:moveTo>
                <a:cubicBezTo>
                  <a:pt x="189142" y="15087"/>
                  <a:pt x="24572" y="159021"/>
                  <a:pt x="3405" y="175954"/>
                </a:cubicBezTo>
                <a:cubicBezTo>
                  <a:pt x="-17762" y="192887"/>
                  <a:pt x="66376" y="121450"/>
                  <a:pt x="73255" y="102929"/>
                </a:cubicBezTo>
                <a:cubicBezTo>
                  <a:pt x="80134" y="84408"/>
                  <a:pt x="45209" y="66416"/>
                  <a:pt x="44680" y="64829"/>
                </a:cubicBezTo>
                <a:cubicBezTo>
                  <a:pt x="44151" y="63242"/>
                  <a:pt x="45209" y="101871"/>
                  <a:pt x="70080" y="93404"/>
                </a:cubicBezTo>
                <a:cubicBezTo>
                  <a:pt x="94951" y="84937"/>
                  <a:pt x="211368" y="-12429"/>
                  <a:pt x="200255" y="1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46CF651-0485-B49F-ADFD-41C6588FBAE9}"/>
              </a:ext>
            </a:extLst>
          </p:cNvPr>
          <p:cNvSpPr/>
          <p:nvPr/>
        </p:nvSpPr>
        <p:spPr>
          <a:xfrm>
            <a:off x="7108311" y="3449365"/>
            <a:ext cx="229939" cy="84747"/>
          </a:xfrm>
          <a:custGeom>
            <a:avLst/>
            <a:gdLst>
              <a:gd name="connsiteX0" fmla="*/ 514 w 229939"/>
              <a:gd name="connsiteY0" fmla="*/ 84410 h 84747"/>
              <a:gd name="connsiteX1" fmla="*/ 222764 w 229939"/>
              <a:gd name="connsiteY1" fmla="*/ 1860 h 84747"/>
              <a:gd name="connsiteX2" fmla="*/ 162439 w 229939"/>
              <a:gd name="connsiteY2" fmla="*/ 30435 h 84747"/>
              <a:gd name="connsiteX3" fmla="*/ 514 w 229939"/>
              <a:gd name="connsiteY3" fmla="*/ 84410 h 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39" h="84747">
                <a:moveTo>
                  <a:pt x="514" y="84410"/>
                </a:moveTo>
                <a:cubicBezTo>
                  <a:pt x="10568" y="79647"/>
                  <a:pt x="195777" y="10856"/>
                  <a:pt x="222764" y="1860"/>
                </a:cubicBezTo>
                <a:cubicBezTo>
                  <a:pt x="249751" y="-7136"/>
                  <a:pt x="194189" y="18793"/>
                  <a:pt x="162439" y="30435"/>
                </a:cubicBezTo>
                <a:cubicBezTo>
                  <a:pt x="130689" y="42077"/>
                  <a:pt x="-9540" y="89173"/>
                  <a:pt x="514" y="8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F207B31-BD10-A88B-F45A-CB0F204E0363}"/>
              </a:ext>
            </a:extLst>
          </p:cNvPr>
          <p:cNvSpPr/>
          <p:nvPr/>
        </p:nvSpPr>
        <p:spPr>
          <a:xfrm>
            <a:off x="6648967" y="3356533"/>
            <a:ext cx="204221" cy="343487"/>
          </a:xfrm>
          <a:custGeom>
            <a:avLst/>
            <a:gdLst>
              <a:gd name="connsiteX0" fmla="*/ 202683 w 204221"/>
              <a:gd name="connsiteY0" fmla="*/ 2617 h 343487"/>
              <a:gd name="connsiteX1" fmla="*/ 9008 w 204221"/>
              <a:gd name="connsiteY1" fmla="*/ 329642 h 343487"/>
              <a:gd name="connsiteX2" fmla="*/ 47108 w 204221"/>
              <a:gd name="connsiteY2" fmla="*/ 266142 h 343487"/>
              <a:gd name="connsiteX3" fmla="*/ 180458 w 204221"/>
              <a:gd name="connsiteY3" fmla="*/ 113742 h 343487"/>
              <a:gd name="connsiteX4" fmla="*/ 104258 w 204221"/>
              <a:gd name="connsiteY4" fmla="*/ 170892 h 343487"/>
              <a:gd name="connsiteX5" fmla="*/ 202683 w 204221"/>
              <a:gd name="connsiteY5" fmla="*/ 2617 h 34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221" h="343487">
                <a:moveTo>
                  <a:pt x="202683" y="2617"/>
                </a:moveTo>
                <a:cubicBezTo>
                  <a:pt x="186808" y="29075"/>
                  <a:pt x="34937" y="285721"/>
                  <a:pt x="9008" y="329642"/>
                </a:cubicBezTo>
                <a:cubicBezTo>
                  <a:pt x="-16921" y="373563"/>
                  <a:pt x="18533" y="302125"/>
                  <a:pt x="47108" y="266142"/>
                </a:cubicBezTo>
                <a:cubicBezTo>
                  <a:pt x="75683" y="230159"/>
                  <a:pt x="170933" y="129617"/>
                  <a:pt x="180458" y="113742"/>
                </a:cubicBezTo>
                <a:cubicBezTo>
                  <a:pt x="189983" y="97867"/>
                  <a:pt x="102141" y="183063"/>
                  <a:pt x="104258" y="170892"/>
                </a:cubicBezTo>
                <a:cubicBezTo>
                  <a:pt x="106375" y="158721"/>
                  <a:pt x="218558" y="-23841"/>
                  <a:pt x="202683" y="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D76A2A34-E1AF-FADA-3CC1-28909AFED9A8}"/>
              </a:ext>
            </a:extLst>
          </p:cNvPr>
          <p:cNvSpPr/>
          <p:nvPr/>
        </p:nvSpPr>
        <p:spPr>
          <a:xfrm>
            <a:off x="6759553" y="3597732"/>
            <a:ext cx="51174" cy="598129"/>
          </a:xfrm>
          <a:custGeom>
            <a:avLst/>
            <a:gdLst>
              <a:gd name="connsiteX0" fmla="*/ 47647 w 51174"/>
              <a:gd name="connsiteY0" fmla="*/ 9068 h 598129"/>
              <a:gd name="connsiteX1" fmla="*/ 47647 w 51174"/>
              <a:gd name="connsiteY1" fmla="*/ 571043 h 598129"/>
              <a:gd name="connsiteX2" fmla="*/ 47647 w 51174"/>
              <a:gd name="connsiteY2" fmla="*/ 466268 h 598129"/>
              <a:gd name="connsiteX3" fmla="*/ 22 w 51174"/>
              <a:gd name="connsiteY3" fmla="*/ 88443 h 598129"/>
              <a:gd name="connsiteX4" fmla="*/ 41297 w 51174"/>
              <a:gd name="connsiteY4" fmla="*/ 345618 h 598129"/>
              <a:gd name="connsiteX5" fmla="*/ 38122 w 51174"/>
              <a:gd name="connsiteY5" fmla="*/ 231318 h 598129"/>
              <a:gd name="connsiteX6" fmla="*/ 47647 w 51174"/>
              <a:gd name="connsiteY6" fmla="*/ 9068 h 59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4" h="598129">
                <a:moveTo>
                  <a:pt x="47647" y="9068"/>
                </a:moveTo>
                <a:cubicBezTo>
                  <a:pt x="49234" y="65689"/>
                  <a:pt x="47647" y="571043"/>
                  <a:pt x="47647" y="571043"/>
                </a:cubicBezTo>
                <a:cubicBezTo>
                  <a:pt x="47647" y="647243"/>
                  <a:pt x="55584" y="546701"/>
                  <a:pt x="47647" y="466268"/>
                </a:cubicBezTo>
                <a:cubicBezTo>
                  <a:pt x="39710" y="385835"/>
                  <a:pt x="1080" y="108551"/>
                  <a:pt x="22" y="88443"/>
                </a:cubicBezTo>
                <a:cubicBezTo>
                  <a:pt x="-1036" y="68335"/>
                  <a:pt x="34947" y="321806"/>
                  <a:pt x="41297" y="345618"/>
                </a:cubicBezTo>
                <a:cubicBezTo>
                  <a:pt x="47647" y="369430"/>
                  <a:pt x="36534" y="285293"/>
                  <a:pt x="38122" y="231318"/>
                </a:cubicBezTo>
                <a:cubicBezTo>
                  <a:pt x="39709" y="177343"/>
                  <a:pt x="46060" y="-47553"/>
                  <a:pt x="47647" y="9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C6D4F71-634B-69B9-310F-BBA9008DB20B}"/>
              </a:ext>
            </a:extLst>
          </p:cNvPr>
          <p:cNvSpPr/>
          <p:nvPr/>
        </p:nvSpPr>
        <p:spPr>
          <a:xfrm>
            <a:off x="6670664" y="3684019"/>
            <a:ext cx="82730" cy="583310"/>
          </a:xfrm>
          <a:custGeom>
            <a:avLst/>
            <a:gdLst>
              <a:gd name="connsiteX0" fmla="*/ 41286 w 82730"/>
              <a:gd name="connsiteY0" fmla="*/ 2156 h 583310"/>
              <a:gd name="connsiteX1" fmla="*/ 44461 w 82730"/>
              <a:gd name="connsiteY1" fmla="*/ 373631 h 583310"/>
              <a:gd name="connsiteX2" fmla="*/ 63511 w 82730"/>
              <a:gd name="connsiteY2" fmla="*/ 326006 h 583310"/>
              <a:gd name="connsiteX3" fmla="*/ 34936 w 82730"/>
              <a:gd name="connsiteY3" fmla="*/ 583181 h 583310"/>
              <a:gd name="connsiteX4" fmla="*/ 82561 w 82730"/>
              <a:gd name="connsiteY4" fmla="*/ 287906 h 583310"/>
              <a:gd name="connsiteX5" fmla="*/ 50811 w 82730"/>
              <a:gd name="connsiteY5" fmla="*/ 392681 h 583310"/>
              <a:gd name="connsiteX6" fmla="*/ 50811 w 82730"/>
              <a:gd name="connsiteY6" fmla="*/ 322831 h 583310"/>
              <a:gd name="connsiteX7" fmla="*/ 50811 w 82730"/>
              <a:gd name="connsiteY7" fmla="*/ 249806 h 583310"/>
              <a:gd name="connsiteX8" fmla="*/ 44461 w 82730"/>
              <a:gd name="connsiteY8" fmla="*/ 202181 h 583310"/>
              <a:gd name="connsiteX9" fmla="*/ 47636 w 82730"/>
              <a:gd name="connsiteY9" fmla="*/ 332356 h 583310"/>
              <a:gd name="connsiteX10" fmla="*/ 25411 w 82730"/>
              <a:gd name="connsiteY10" fmla="*/ 224406 h 583310"/>
              <a:gd name="connsiteX11" fmla="*/ 11 w 82730"/>
              <a:gd name="connsiteY11" fmla="*/ 94231 h 583310"/>
              <a:gd name="connsiteX12" fmla="*/ 28586 w 82730"/>
              <a:gd name="connsiteY12" fmla="*/ 214881 h 583310"/>
              <a:gd name="connsiteX13" fmla="*/ 41286 w 82730"/>
              <a:gd name="connsiteY13" fmla="*/ 2156 h 58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730" h="583310">
                <a:moveTo>
                  <a:pt x="41286" y="2156"/>
                </a:moveTo>
                <a:cubicBezTo>
                  <a:pt x="43932" y="28614"/>
                  <a:pt x="40757" y="319656"/>
                  <a:pt x="44461" y="373631"/>
                </a:cubicBezTo>
                <a:cubicBezTo>
                  <a:pt x="48165" y="427606"/>
                  <a:pt x="65099" y="291081"/>
                  <a:pt x="63511" y="326006"/>
                </a:cubicBezTo>
                <a:cubicBezTo>
                  <a:pt x="61923" y="360931"/>
                  <a:pt x="31761" y="589531"/>
                  <a:pt x="34936" y="583181"/>
                </a:cubicBezTo>
                <a:cubicBezTo>
                  <a:pt x="38111" y="576831"/>
                  <a:pt x="79915" y="319656"/>
                  <a:pt x="82561" y="287906"/>
                </a:cubicBezTo>
                <a:cubicBezTo>
                  <a:pt x="85207" y="256156"/>
                  <a:pt x="56103" y="386860"/>
                  <a:pt x="50811" y="392681"/>
                </a:cubicBezTo>
                <a:cubicBezTo>
                  <a:pt x="45519" y="398502"/>
                  <a:pt x="50811" y="322831"/>
                  <a:pt x="50811" y="322831"/>
                </a:cubicBezTo>
                <a:cubicBezTo>
                  <a:pt x="50811" y="299019"/>
                  <a:pt x="51869" y="269914"/>
                  <a:pt x="50811" y="249806"/>
                </a:cubicBezTo>
                <a:cubicBezTo>
                  <a:pt x="49753" y="229698"/>
                  <a:pt x="44990" y="188423"/>
                  <a:pt x="44461" y="202181"/>
                </a:cubicBezTo>
                <a:cubicBezTo>
                  <a:pt x="43932" y="215939"/>
                  <a:pt x="50811" y="328652"/>
                  <a:pt x="47636" y="332356"/>
                </a:cubicBezTo>
                <a:cubicBezTo>
                  <a:pt x="44461" y="336060"/>
                  <a:pt x="33348" y="264093"/>
                  <a:pt x="25411" y="224406"/>
                </a:cubicBezTo>
                <a:cubicBezTo>
                  <a:pt x="17474" y="184719"/>
                  <a:pt x="-518" y="95818"/>
                  <a:pt x="11" y="94231"/>
                </a:cubicBezTo>
                <a:cubicBezTo>
                  <a:pt x="540" y="92644"/>
                  <a:pt x="24353" y="228639"/>
                  <a:pt x="28586" y="214881"/>
                </a:cubicBezTo>
                <a:cubicBezTo>
                  <a:pt x="32819" y="201123"/>
                  <a:pt x="38640" y="-24302"/>
                  <a:pt x="41286" y="2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6D3B86A-A83B-E499-FFAA-BFCD357651F7}"/>
              </a:ext>
            </a:extLst>
          </p:cNvPr>
          <p:cNvSpPr/>
          <p:nvPr/>
        </p:nvSpPr>
        <p:spPr>
          <a:xfrm>
            <a:off x="6600878" y="3640050"/>
            <a:ext cx="119557" cy="561680"/>
          </a:xfrm>
          <a:custGeom>
            <a:avLst/>
            <a:gdLst>
              <a:gd name="connsiteX0" fmla="*/ 3122 w 119557"/>
              <a:gd name="connsiteY0" fmla="*/ 14375 h 561680"/>
              <a:gd name="connsiteX1" fmla="*/ 117422 w 119557"/>
              <a:gd name="connsiteY1" fmla="*/ 554125 h 561680"/>
              <a:gd name="connsiteX2" fmla="*/ 76147 w 119557"/>
              <a:gd name="connsiteY2" fmla="*/ 322350 h 561680"/>
              <a:gd name="connsiteX3" fmla="*/ 57097 w 119557"/>
              <a:gd name="connsiteY3" fmla="*/ 204875 h 561680"/>
              <a:gd name="connsiteX4" fmla="*/ 72972 w 119557"/>
              <a:gd name="connsiteY4" fmla="*/ 154075 h 561680"/>
              <a:gd name="connsiteX5" fmla="*/ 50747 w 119557"/>
              <a:gd name="connsiteY5" fmla="*/ 211225 h 561680"/>
              <a:gd name="connsiteX6" fmla="*/ 31697 w 119557"/>
              <a:gd name="connsiteY6" fmla="*/ 112800 h 561680"/>
              <a:gd name="connsiteX7" fmla="*/ 31697 w 119557"/>
              <a:gd name="connsiteY7" fmla="*/ 150900 h 561680"/>
              <a:gd name="connsiteX8" fmla="*/ 3122 w 119557"/>
              <a:gd name="connsiteY8" fmla="*/ 14375 h 56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57" h="561680">
                <a:moveTo>
                  <a:pt x="3122" y="14375"/>
                </a:moveTo>
                <a:cubicBezTo>
                  <a:pt x="17409" y="81579"/>
                  <a:pt x="105251" y="502796"/>
                  <a:pt x="117422" y="554125"/>
                </a:cubicBezTo>
                <a:cubicBezTo>
                  <a:pt x="129593" y="605454"/>
                  <a:pt x="86201" y="380558"/>
                  <a:pt x="76147" y="322350"/>
                </a:cubicBezTo>
                <a:cubicBezTo>
                  <a:pt x="66093" y="264142"/>
                  <a:pt x="57626" y="232921"/>
                  <a:pt x="57097" y="204875"/>
                </a:cubicBezTo>
                <a:cubicBezTo>
                  <a:pt x="56568" y="176829"/>
                  <a:pt x="74030" y="153017"/>
                  <a:pt x="72972" y="154075"/>
                </a:cubicBezTo>
                <a:cubicBezTo>
                  <a:pt x="71914" y="155133"/>
                  <a:pt x="57626" y="218104"/>
                  <a:pt x="50747" y="211225"/>
                </a:cubicBezTo>
                <a:cubicBezTo>
                  <a:pt x="43868" y="204346"/>
                  <a:pt x="34872" y="122854"/>
                  <a:pt x="31697" y="112800"/>
                </a:cubicBezTo>
                <a:cubicBezTo>
                  <a:pt x="28522" y="102746"/>
                  <a:pt x="35401" y="165187"/>
                  <a:pt x="31697" y="150900"/>
                </a:cubicBezTo>
                <a:cubicBezTo>
                  <a:pt x="27993" y="136613"/>
                  <a:pt x="-11165" y="-52829"/>
                  <a:pt x="3122" y="14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B38D7D4-32DA-79C6-4A34-2CF6B4F0DE24}"/>
              </a:ext>
            </a:extLst>
          </p:cNvPr>
          <p:cNvSpPr/>
          <p:nvPr/>
        </p:nvSpPr>
        <p:spPr>
          <a:xfrm>
            <a:off x="6593379" y="3764520"/>
            <a:ext cx="103459" cy="514850"/>
          </a:xfrm>
          <a:custGeom>
            <a:avLst/>
            <a:gdLst>
              <a:gd name="connsiteX0" fmla="*/ 45546 w 103459"/>
              <a:gd name="connsiteY0" fmla="*/ 4205 h 514850"/>
              <a:gd name="connsiteX1" fmla="*/ 26496 w 103459"/>
              <a:gd name="connsiteY1" fmla="*/ 474105 h 514850"/>
              <a:gd name="connsiteX2" fmla="*/ 45546 w 103459"/>
              <a:gd name="connsiteY2" fmla="*/ 321705 h 514850"/>
              <a:gd name="connsiteX3" fmla="*/ 1096 w 103459"/>
              <a:gd name="connsiteY3" fmla="*/ 197880 h 514850"/>
              <a:gd name="connsiteX4" fmla="*/ 99521 w 103459"/>
              <a:gd name="connsiteY4" fmla="*/ 505855 h 514850"/>
              <a:gd name="connsiteX5" fmla="*/ 83646 w 103459"/>
              <a:gd name="connsiteY5" fmla="*/ 413780 h 514850"/>
              <a:gd name="connsiteX6" fmla="*/ 80471 w 103459"/>
              <a:gd name="connsiteY6" fmla="*/ 220105 h 514850"/>
              <a:gd name="connsiteX7" fmla="*/ 70946 w 103459"/>
              <a:gd name="connsiteY7" fmla="*/ 375680 h 514850"/>
              <a:gd name="connsiteX8" fmla="*/ 29671 w 103459"/>
              <a:gd name="connsiteY8" fmla="*/ 251855 h 514850"/>
              <a:gd name="connsiteX9" fmla="*/ 45546 w 103459"/>
              <a:gd name="connsiteY9" fmla="*/ 4205 h 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459" h="514850">
                <a:moveTo>
                  <a:pt x="45546" y="4205"/>
                </a:moveTo>
                <a:cubicBezTo>
                  <a:pt x="45017" y="41247"/>
                  <a:pt x="26496" y="421188"/>
                  <a:pt x="26496" y="474105"/>
                </a:cubicBezTo>
                <a:cubicBezTo>
                  <a:pt x="26496" y="527022"/>
                  <a:pt x="49779" y="367743"/>
                  <a:pt x="45546" y="321705"/>
                </a:cubicBezTo>
                <a:cubicBezTo>
                  <a:pt x="41313" y="275668"/>
                  <a:pt x="-7900" y="167188"/>
                  <a:pt x="1096" y="197880"/>
                </a:cubicBezTo>
                <a:cubicBezTo>
                  <a:pt x="10092" y="228572"/>
                  <a:pt x="85763" y="469872"/>
                  <a:pt x="99521" y="505855"/>
                </a:cubicBezTo>
                <a:cubicBezTo>
                  <a:pt x="113279" y="541838"/>
                  <a:pt x="86821" y="461405"/>
                  <a:pt x="83646" y="413780"/>
                </a:cubicBezTo>
                <a:cubicBezTo>
                  <a:pt x="80471" y="366155"/>
                  <a:pt x="82588" y="226455"/>
                  <a:pt x="80471" y="220105"/>
                </a:cubicBezTo>
                <a:cubicBezTo>
                  <a:pt x="78354" y="213755"/>
                  <a:pt x="79413" y="370388"/>
                  <a:pt x="70946" y="375680"/>
                </a:cubicBezTo>
                <a:cubicBezTo>
                  <a:pt x="62479" y="380972"/>
                  <a:pt x="29671" y="318530"/>
                  <a:pt x="29671" y="251855"/>
                </a:cubicBezTo>
                <a:cubicBezTo>
                  <a:pt x="29671" y="185180"/>
                  <a:pt x="46075" y="-32837"/>
                  <a:pt x="45546" y="4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7381786-8EF5-6F5F-D13F-9299793218A1}"/>
              </a:ext>
            </a:extLst>
          </p:cNvPr>
          <p:cNvSpPr/>
          <p:nvPr/>
        </p:nvSpPr>
        <p:spPr>
          <a:xfrm>
            <a:off x="6736221" y="3914695"/>
            <a:ext cx="188733" cy="555432"/>
          </a:xfrm>
          <a:custGeom>
            <a:avLst/>
            <a:gdLst>
              <a:gd name="connsiteX0" fmla="*/ 1129 w 188733"/>
              <a:gd name="connsiteY0" fmla="*/ 3255 h 555432"/>
              <a:gd name="connsiteX1" fmla="*/ 188454 w 188733"/>
              <a:gd name="connsiteY1" fmla="*/ 552530 h 555432"/>
              <a:gd name="connsiteX2" fmla="*/ 45579 w 188733"/>
              <a:gd name="connsiteY2" fmla="*/ 228680 h 555432"/>
              <a:gd name="connsiteX3" fmla="*/ 140829 w 188733"/>
              <a:gd name="connsiteY3" fmla="*/ 419180 h 555432"/>
              <a:gd name="connsiteX4" fmla="*/ 10654 w 188733"/>
              <a:gd name="connsiteY4" fmla="*/ 111205 h 555432"/>
              <a:gd name="connsiteX5" fmla="*/ 105904 w 188733"/>
              <a:gd name="connsiteY5" fmla="*/ 314405 h 555432"/>
              <a:gd name="connsiteX6" fmla="*/ 1129 w 188733"/>
              <a:gd name="connsiteY6" fmla="*/ 3255 h 5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33" h="555432">
                <a:moveTo>
                  <a:pt x="1129" y="3255"/>
                </a:moveTo>
                <a:cubicBezTo>
                  <a:pt x="14887" y="42942"/>
                  <a:pt x="181046" y="514959"/>
                  <a:pt x="188454" y="552530"/>
                </a:cubicBezTo>
                <a:cubicBezTo>
                  <a:pt x="195862" y="590101"/>
                  <a:pt x="53517" y="250905"/>
                  <a:pt x="45579" y="228680"/>
                </a:cubicBezTo>
                <a:cubicBezTo>
                  <a:pt x="37642" y="206455"/>
                  <a:pt x="146650" y="438759"/>
                  <a:pt x="140829" y="419180"/>
                </a:cubicBezTo>
                <a:cubicBezTo>
                  <a:pt x="135008" y="399601"/>
                  <a:pt x="16475" y="128667"/>
                  <a:pt x="10654" y="111205"/>
                </a:cubicBezTo>
                <a:cubicBezTo>
                  <a:pt x="4833" y="93743"/>
                  <a:pt x="108021" y="329222"/>
                  <a:pt x="105904" y="314405"/>
                </a:cubicBezTo>
                <a:cubicBezTo>
                  <a:pt x="103787" y="299588"/>
                  <a:pt x="-12629" y="-36432"/>
                  <a:pt x="1129" y="3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A1D420A-8DEE-CC4A-BBDC-3B23477716AD}"/>
              </a:ext>
            </a:extLst>
          </p:cNvPr>
          <p:cNvSpPr/>
          <p:nvPr/>
        </p:nvSpPr>
        <p:spPr>
          <a:xfrm>
            <a:off x="6686235" y="3849443"/>
            <a:ext cx="19439" cy="779413"/>
          </a:xfrm>
          <a:custGeom>
            <a:avLst/>
            <a:gdLst>
              <a:gd name="connsiteX0" fmla="*/ 19365 w 19439"/>
              <a:gd name="connsiteY0" fmla="*/ 1832 h 779413"/>
              <a:gd name="connsiteX1" fmla="*/ 6665 w 19439"/>
              <a:gd name="connsiteY1" fmla="*/ 754307 h 779413"/>
              <a:gd name="connsiteX2" fmla="*/ 315 w 19439"/>
              <a:gd name="connsiteY2" fmla="*/ 547932 h 779413"/>
              <a:gd name="connsiteX3" fmla="*/ 19365 w 19439"/>
              <a:gd name="connsiteY3" fmla="*/ 1832 h 77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9" h="779413">
                <a:moveTo>
                  <a:pt x="19365" y="1832"/>
                </a:moveTo>
                <a:cubicBezTo>
                  <a:pt x="20423" y="36228"/>
                  <a:pt x="9840" y="663290"/>
                  <a:pt x="6665" y="754307"/>
                </a:cubicBezTo>
                <a:cubicBezTo>
                  <a:pt x="3490" y="845324"/>
                  <a:pt x="-1273" y="668582"/>
                  <a:pt x="315" y="547932"/>
                </a:cubicBezTo>
                <a:cubicBezTo>
                  <a:pt x="1902" y="427282"/>
                  <a:pt x="18307" y="-32564"/>
                  <a:pt x="19365" y="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DC7FBC8C-D567-2DC4-0370-1663DF757730}"/>
              </a:ext>
            </a:extLst>
          </p:cNvPr>
          <p:cNvSpPr/>
          <p:nvPr/>
        </p:nvSpPr>
        <p:spPr>
          <a:xfrm>
            <a:off x="6673502" y="4171263"/>
            <a:ext cx="115611" cy="505516"/>
          </a:xfrm>
          <a:custGeom>
            <a:avLst/>
            <a:gdLst>
              <a:gd name="connsiteX0" fmla="*/ 57498 w 115611"/>
              <a:gd name="connsiteY0" fmla="*/ 687 h 505516"/>
              <a:gd name="connsiteX1" fmla="*/ 67023 w 115611"/>
              <a:gd name="connsiteY1" fmla="*/ 410262 h 505516"/>
              <a:gd name="connsiteX2" fmla="*/ 73373 w 115611"/>
              <a:gd name="connsiteY2" fmla="*/ 365812 h 505516"/>
              <a:gd name="connsiteX3" fmla="*/ 86073 w 115611"/>
              <a:gd name="connsiteY3" fmla="*/ 448362 h 505516"/>
              <a:gd name="connsiteX4" fmla="*/ 70198 w 115611"/>
              <a:gd name="connsiteY4" fmla="*/ 499162 h 505516"/>
              <a:gd name="connsiteX5" fmla="*/ 114648 w 115611"/>
              <a:gd name="connsiteY5" fmla="*/ 426137 h 505516"/>
              <a:gd name="connsiteX6" fmla="*/ 92423 w 115611"/>
              <a:gd name="connsiteY6" fmla="*/ 438837 h 505516"/>
              <a:gd name="connsiteX7" fmla="*/ 348 w 115611"/>
              <a:gd name="connsiteY7" fmla="*/ 505512 h 505516"/>
              <a:gd name="connsiteX8" fmla="*/ 60673 w 115611"/>
              <a:gd name="connsiteY8" fmla="*/ 442012 h 505516"/>
              <a:gd name="connsiteX9" fmla="*/ 54323 w 115611"/>
              <a:gd name="connsiteY9" fmla="*/ 391212 h 505516"/>
              <a:gd name="connsiteX10" fmla="*/ 35273 w 115611"/>
              <a:gd name="connsiteY10" fmla="*/ 159437 h 505516"/>
              <a:gd name="connsiteX11" fmla="*/ 57498 w 115611"/>
              <a:gd name="connsiteY11" fmla="*/ 308662 h 505516"/>
              <a:gd name="connsiteX12" fmla="*/ 57498 w 115611"/>
              <a:gd name="connsiteY12" fmla="*/ 687 h 50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11" h="505516">
                <a:moveTo>
                  <a:pt x="57498" y="687"/>
                </a:moveTo>
                <a:cubicBezTo>
                  <a:pt x="59086" y="17620"/>
                  <a:pt x="64377" y="349408"/>
                  <a:pt x="67023" y="410262"/>
                </a:cubicBezTo>
                <a:cubicBezTo>
                  <a:pt x="69669" y="471116"/>
                  <a:pt x="70198" y="359462"/>
                  <a:pt x="73373" y="365812"/>
                </a:cubicBezTo>
                <a:cubicBezTo>
                  <a:pt x="76548" y="372162"/>
                  <a:pt x="86602" y="426137"/>
                  <a:pt x="86073" y="448362"/>
                </a:cubicBezTo>
                <a:cubicBezTo>
                  <a:pt x="85544" y="470587"/>
                  <a:pt x="65436" y="502866"/>
                  <a:pt x="70198" y="499162"/>
                </a:cubicBezTo>
                <a:cubicBezTo>
                  <a:pt x="74960" y="495458"/>
                  <a:pt x="110944" y="436191"/>
                  <a:pt x="114648" y="426137"/>
                </a:cubicBezTo>
                <a:cubicBezTo>
                  <a:pt x="118352" y="416083"/>
                  <a:pt x="111473" y="425608"/>
                  <a:pt x="92423" y="438837"/>
                </a:cubicBezTo>
                <a:cubicBezTo>
                  <a:pt x="73373" y="452066"/>
                  <a:pt x="5640" y="504983"/>
                  <a:pt x="348" y="505512"/>
                </a:cubicBezTo>
                <a:cubicBezTo>
                  <a:pt x="-4944" y="506041"/>
                  <a:pt x="51677" y="461062"/>
                  <a:pt x="60673" y="442012"/>
                </a:cubicBezTo>
                <a:cubicBezTo>
                  <a:pt x="69669" y="422962"/>
                  <a:pt x="58556" y="438308"/>
                  <a:pt x="54323" y="391212"/>
                </a:cubicBezTo>
                <a:cubicBezTo>
                  <a:pt x="50090" y="344116"/>
                  <a:pt x="34744" y="173195"/>
                  <a:pt x="35273" y="159437"/>
                </a:cubicBezTo>
                <a:cubicBezTo>
                  <a:pt x="35802" y="145679"/>
                  <a:pt x="54852" y="332474"/>
                  <a:pt x="57498" y="308662"/>
                </a:cubicBezTo>
                <a:cubicBezTo>
                  <a:pt x="60144" y="284850"/>
                  <a:pt x="55910" y="-16246"/>
                  <a:pt x="57498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2CC2C81A-06DB-54E1-BD34-CC9632068EC8}"/>
              </a:ext>
            </a:extLst>
          </p:cNvPr>
          <p:cNvSpPr/>
          <p:nvPr/>
        </p:nvSpPr>
        <p:spPr>
          <a:xfrm>
            <a:off x="6660939" y="4209409"/>
            <a:ext cx="158961" cy="569007"/>
          </a:xfrm>
          <a:custGeom>
            <a:avLst/>
            <a:gdLst>
              <a:gd name="connsiteX0" fmla="*/ 47836 w 158961"/>
              <a:gd name="connsiteY0" fmla="*/ 641 h 569007"/>
              <a:gd name="connsiteX1" fmla="*/ 127211 w 158961"/>
              <a:gd name="connsiteY1" fmla="*/ 375291 h 569007"/>
              <a:gd name="connsiteX2" fmla="*/ 143086 w 158961"/>
              <a:gd name="connsiteY2" fmla="*/ 400691 h 569007"/>
              <a:gd name="connsiteX3" fmla="*/ 104986 w 158961"/>
              <a:gd name="connsiteY3" fmla="*/ 492766 h 569007"/>
              <a:gd name="connsiteX4" fmla="*/ 104986 w 158961"/>
              <a:gd name="connsiteY4" fmla="*/ 524516 h 569007"/>
              <a:gd name="connsiteX5" fmla="*/ 133561 w 158961"/>
              <a:gd name="connsiteY5" fmla="*/ 568966 h 569007"/>
              <a:gd name="connsiteX6" fmla="*/ 104986 w 158961"/>
              <a:gd name="connsiteY6" fmla="*/ 530866 h 569007"/>
              <a:gd name="connsiteX7" fmla="*/ 211 w 158961"/>
              <a:gd name="connsiteY7" fmla="*/ 451491 h 569007"/>
              <a:gd name="connsiteX8" fmla="*/ 79586 w 158961"/>
              <a:gd name="connsiteY8" fmla="*/ 492766 h 569007"/>
              <a:gd name="connsiteX9" fmla="*/ 139911 w 158961"/>
              <a:gd name="connsiteY9" fmla="*/ 416566 h 569007"/>
              <a:gd name="connsiteX10" fmla="*/ 158961 w 158961"/>
              <a:gd name="connsiteY10" fmla="*/ 419741 h 569007"/>
              <a:gd name="connsiteX11" fmla="*/ 139911 w 158961"/>
              <a:gd name="connsiteY11" fmla="*/ 387991 h 569007"/>
              <a:gd name="connsiteX12" fmla="*/ 114511 w 158961"/>
              <a:gd name="connsiteY12" fmla="*/ 318141 h 569007"/>
              <a:gd name="connsiteX13" fmla="*/ 146261 w 158961"/>
              <a:gd name="connsiteY13" fmla="*/ 235591 h 569007"/>
              <a:gd name="connsiteX14" fmla="*/ 120861 w 158961"/>
              <a:gd name="connsiteY14" fmla="*/ 283216 h 569007"/>
              <a:gd name="connsiteX15" fmla="*/ 47836 w 158961"/>
              <a:gd name="connsiteY15" fmla="*/ 641 h 5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961" h="569007">
                <a:moveTo>
                  <a:pt x="47836" y="641"/>
                </a:moveTo>
                <a:cubicBezTo>
                  <a:pt x="48894" y="15987"/>
                  <a:pt x="111336" y="308616"/>
                  <a:pt x="127211" y="375291"/>
                </a:cubicBezTo>
                <a:cubicBezTo>
                  <a:pt x="143086" y="441966"/>
                  <a:pt x="146790" y="381112"/>
                  <a:pt x="143086" y="400691"/>
                </a:cubicBezTo>
                <a:cubicBezTo>
                  <a:pt x="139382" y="420270"/>
                  <a:pt x="111336" y="472129"/>
                  <a:pt x="104986" y="492766"/>
                </a:cubicBezTo>
                <a:cubicBezTo>
                  <a:pt x="98636" y="513403"/>
                  <a:pt x="100223" y="511816"/>
                  <a:pt x="104986" y="524516"/>
                </a:cubicBezTo>
                <a:cubicBezTo>
                  <a:pt x="109749" y="537216"/>
                  <a:pt x="133561" y="567908"/>
                  <a:pt x="133561" y="568966"/>
                </a:cubicBezTo>
                <a:cubicBezTo>
                  <a:pt x="133561" y="570024"/>
                  <a:pt x="127211" y="550445"/>
                  <a:pt x="104986" y="530866"/>
                </a:cubicBezTo>
                <a:cubicBezTo>
                  <a:pt x="82761" y="511287"/>
                  <a:pt x="4444" y="457841"/>
                  <a:pt x="211" y="451491"/>
                </a:cubicBezTo>
                <a:cubicBezTo>
                  <a:pt x="-4022" y="445141"/>
                  <a:pt x="56303" y="498587"/>
                  <a:pt x="79586" y="492766"/>
                </a:cubicBezTo>
                <a:cubicBezTo>
                  <a:pt x="102869" y="486945"/>
                  <a:pt x="139911" y="416566"/>
                  <a:pt x="139911" y="416566"/>
                </a:cubicBezTo>
                <a:cubicBezTo>
                  <a:pt x="153140" y="404395"/>
                  <a:pt x="158961" y="424503"/>
                  <a:pt x="158961" y="419741"/>
                </a:cubicBezTo>
                <a:cubicBezTo>
                  <a:pt x="158961" y="414979"/>
                  <a:pt x="147319" y="404924"/>
                  <a:pt x="139911" y="387991"/>
                </a:cubicBezTo>
                <a:cubicBezTo>
                  <a:pt x="132503" y="371058"/>
                  <a:pt x="113453" y="343541"/>
                  <a:pt x="114511" y="318141"/>
                </a:cubicBezTo>
                <a:cubicBezTo>
                  <a:pt x="115569" y="292741"/>
                  <a:pt x="145203" y="241412"/>
                  <a:pt x="146261" y="235591"/>
                </a:cubicBezTo>
                <a:cubicBezTo>
                  <a:pt x="147319" y="229770"/>
                  <a:pt x="135148" y="316553"/>
                  <a:pt x="120861" y="283216"/>
                </a:cubicBezTo>
                <a:cubicBezTo>
                  <a:pt x="106574" y="249879"/>
                  <a:pt x="46778" y="-14705"/>
                  <a:pt x="47836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1BCF152A-C5CF-1AD3-FC53-371978DB16D5}"/>
              </a:ext>
            </a:extLst>
          </p:cNvPr>
          <p:cNvSpPr/>
          <p:nvPr/>
        </p:nvSpPr>
        <p:spPr>
          <a:xfrm>
            <a:off x="6572239" y="4092487"/>
            <a:ext cx="186087" cy="704824"/>
          </a:xfrm>
          <a:custGeom>
            <a:avLst/>
            <a:gdLst>
              <a:gd name="connsiteX0" fmla="*/ 120661 w 186087"/>
              <a:gd name="connsiteY0" fmla="*/ 88 h 704824"/>
              <a:gd name="connsiteX1" fmla="*/ 50811 w 186087"/>
              <a:gd name="connsiteY1" fmla="*/ 482688 h 704824"/>
              <a:gd name="connsiteX2" fmla="*/ 50811 w 186087"/>
              <a:gd name="connsiteY2" fmla="*/ 546188 h 704824"/>
              <a:gd name="connsiteX3" fmla="*/ 50811 w 186087"/>
              <a:gd name="connsiteY3" fmla="*/ 523963 h 704824"/>
              <a:gd name="connsiteX4" fmla="*/ 95261 w 186087"/>
              <a:gd name="connsiteY4" fmla="*/ 612863 h 704824"/>
              <a:gd name="connsiteX5" fmla="*/ 92086 w 186087"/>
              <a:gd name="connsiteY5" fmla="*/ 584288 h 704824"/>
              <a:gd name="connsiteX6" fmla="*/ 180986 w 186087"/>
              <a:gd name="connsiteY6" fmla="*/ 701763 h 704824"/>
              <a:gd name="connsiteX7" fmla="*/ 158761 w 186087"/>
              <a:gd name="connsiteY7" fmla="*/ 663663 h 704824"/>
              <a:gd name="connsiteX8" fmla="*/ 22236 w 186087"/>
              <a:gd name="connsiteY8" fmla="*/ 590638 h 704824"/>
              <a:gd name="connsiteX9" fmla="*/ 120661 w 186087"/>
              <a:gd name="connsiteY9" fmla="*/ 657313 h 704824"/>
              <a:gd name="connsiteX10" fmla="*/ 120661 w 186087"/>
              <a:gd name="connsiteY10" fmla="*/ 609688 h 704824"/>
              <a:gd name="connsiteX11" fmla="*/ 34936 w 186087"/>
              <a:gd name="connsiteY11" fmla="*/ 549363 h 704824"/>
              <a:gd name="connsiteX12" fmla="*/ 50811 w 186087"/>
              <a:gd name="connsiteY12" fmla="*/ 558888 h 704824"/>
              <a:gd name="connsiteX13" fmla="*/ 50811 w 186087"/>
              <a:gd name="connsiteY13" fmla="*/ 476338 h 704824"/>
              <a:gd name="connsiteX14" fmla="*/ 25411 w 186087"/>
              <a:gd name="connsiteY14" fmla="*/ 393788 h 704824"/>
              <a:gd name="connsiteX15" fmla="*/ 11 w 186087"/>
              <a:gd name="connsiteY15" fmla="*/ 460463 h 704824"/>
              <a:gd name="connsiteX16" fmla="*/ 28586 w 186087"/>
              <a:gd name="connsiteY16" fmla="*/ 362038 h 704824"/>
              <a:gd name="connsiteX17" fmla="*/ 44461 w 186087"/>
              <a:gd name="connsiteY17" fmla="*/ 295363 h 704824"/>
              <a:gd name="connsiteX18" fmla="*/ 9536 w 186087"/>
              <a:gd name="connsiteY18" fmla="*/ 489038 h 704824"/>
              <a:gd name="connsiteX19" fmla="*/ 34936 w 186087"/>
              <a:gd name="connsiteY19" fmla="*/ 409663 h 704824"/>
              <a:gd name="connsiteX20" fmla="*/ 57161 w 186087"/>
              <a:gd name="connsiteY20" fmla="*/ 346163 h 704824"/>
              <a:gd name="connsiteX21" fmla="*/ 44461 w 186087"/>
              <a:gd name="connsiteY21" fmla="*/ 441413 h 704824"/>
              <a:gd name="connsiteX22" fmla="*/ 120661 w 186087"/>
              <a:gd name="connsiteY22" fmla="*/ 88 h 7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6087" h="704824">
                <a:moveTo>
                  <a:pt x="120661" y="88"/>
                </a:moveTo>
                <a:cubicBezTo>
                  <a:pt x="121719" y="6967"/>
                  <a:pt x="62453" y="391671"/>
                  <a:pt x="50811" y="482688"/>
                </a:cubicBezTo>
                <a:cubicBezTo>
                  <a:pt x="39169" y="573705"/>
                  <a:pt x="50811" y="546188"/>
                  <a:pt x="50811" y="546188"/>
                </a:cubicBezTo>
                <a:cubicBezTo>
                  <a:pt x="50811" y="553067"/>
                  <a:pt x="43403" y="512851"/>
                  <a:pt x="50811" y="523963"/>
                </a:cubicBezTo>
                <a:cubicBezTo>
                  <a:pt x="58219" y="535076"/>
                  <a:pt x="88382" y="602809"/>
                  <a:pt x="95261" y="612863"/>
                </a:cubicBezTo>
                <a:cubicBezTo>
                  <a:pt x="102140" y="622917"/>
                  <a:pt x="77799" y="569471"/>
                  <a:pt x="92086" y="584288"/>
                </a:cubicBezTo>
                <a:cubicBezTo>
                  <a:pt x="106373" y="599105"/>
                  <a:pt x="169874" y="688534"/>
                  <a:pt x="180986" y="701763"/>
                </a:cubicBezTo>
                <a:cubicBezTo>
                  <a:pt x="192098" y="714992"/>
                  <a:pt x="185219" y="682184"/>
                  <a:pt x="158761" y="663663"/>
                </a:cubicBezTo>
                <a:cubicBezTo>
                  <a:pt x="132303" y="645142"/>
                  <a:pt x="28586" y="591696"/>
                  <a:pt x="22236" y="590638"/>
                </a:cubicBezTo>
                <a:cubicBezTo>
                  <a:pt x="15886" y="589580"/>
                  <a:pt x="104257" y="654138"/>
                  <a:pt x="120661" y="657313"/>
                </a:cubicBezTo>
                <a:cubicBezTo>
                  <a:pt x="137065" y="660488"/>
                  <a:pt x="134949" y="627680"/>
                  <a:pt x="120661" y="609688"/>
                </a:cubicBezTo>
                <a:cubicBezTo>
                  <a:pt x="106373" y="591696"/>
                  <a:pt x="34936" y="549363"/>
                  <a:pt x="34936" y="549363"/>
                </a:cubicBezTo>
                <a:cubicBezTo>
                  <a:pt x="23294" y="540896"/>
                  <a:pt x="48165" y="571059"/>
                  <a:pt x="50811" y="558888"/>
                </a:cubicBezTo>
                <a:cubicBezTo>
                  <a:pt x="53457" y="546717"/>
                  <a:pt x="55044" y="503855"/>
                  <a:pt x="50811" y="476338"/>
                </a:cubicBezTo>
                <a:cubicBezTo>
                  <a:pt x="46578" y="448821"/>
                  <a:pt x="33878" y="396434"/>
                  <a:pt x="25411" y="393788"/>
                </a:cubicBezTo>
                <a:cubicBezTo>
                  <a:pt x="16944" y="391142"/>
                  <a:pt x="-518" y="465755"/>
                  <a:pt x="11" y="460463"/>
                </a:cubicBezTo>
                <a:cubicBezTo>
                  <a:pt x="540" y="455171"/>
                  <a:pt x="21178" y="389555"/>
                  <a:pt x="28586" y="362038"/>
                </a:cubicBezTo>
                <a:cubicBezTo>
                  <a:pt x="35994" y="334521"/>
                  <a:pt x="47636" y="274196"/>
                  <a:pt x="44461" y="295363"/>
                </a:cubicBezTo>
                <a:cubicBezTo>
                  <a:pt x="41286" y="316530"/>
                  <a:pt x="11123" y="469988"/>
                  <a:pt x="9536" y="489038"/>
                </a:cubicBezTo>
                <a:cubicBezTo>
                  <a:pt x="7949" y="508088"/>
                  <a:pt x="26998" y="433476"/>
                  <a:pt x="34936" y="409663"/>
                </a:cubicBezTo>
                <a:cubicBezTo>
                  <a:pt x="42873" y="385851"/>
                  <a:pt x="55574" y="340871"/>
                  <a:pt x="57161" y="346163"/>
                </a:cubicBezTo>
                <a:cubicBezTo>
                  <a:pt x="58748" y="351455"/>
                  <a:pt x="35465" y="493800"/>
                  <a:pt x="44461" y="441413"/>
                </a:cubicBezTo>
                <a:cubicBezTo>
                  <a:pt x="53457" y="389026"/>
                  <a:pt x="119603" y="-6791"/>
                  <a:pt x="12066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0143A6B-5FB4-FFCC-3B13-EF32DBE4A0CD}"/>
              </a:ext>
            </a:extLst>
          </p:cNvPr>
          <p:cNvSpPr/>
          <p:nvPr/>
        </p:nvSpPr>
        <p:spPr>
          <a:xfrm>
            <a:off x="6778470" y="4847903"/>
            <a:ext cx="89059" cy="232853"/>
          </a:xfrm>
          <a:custGeom>
            <a:avLst/>
            <a:gdLst>
              <a:gd name="connsiteX0" fmla="*/ 38255 w 89059"/>
              <a:gd name="connsiteY0" fmla="*/ 322 h 232853"/>
              <a:gd name="connsiteX1" fmla="*/ 38255 w 89059"/>
              <a:gd name="connsiteY1" fmla="*/ 190822 h 232853"/>
              <a:gd name="connsiteX2" fmla="*/ 47780 w 89059"/>
              <a:gd name="connsiteY2" fmla="*/ 171772 h 232853"/>
              <a:gd name="connsiteX3" fmla="*/ 44605 w 89059"/>
              <a:gd name="connsiteY3" fmla="*/ 232097 h 232853"/>
              <a:gd name="connsiteX4" fmla="*/ 25555 w 89059"/>
              <a:gd name="connsiteY4" fmla="*/ 206697 h 232853"/>
              <a:gd name="connsiteX5" fmla="*/ 155 w 89059"/>
              <a:gd name="connsiteY5" fmla="*/ 222572 h 232853"/>
              <a:gd name="connsiteX6" fmla="*/ 38255 w 89059"/>
              <a:gd name="connsiteY6" fmla="*/ 216222 h 232853"/>
              <a:gd name="connsiteX7" fmla="*/ 89055 w 89059"/>
              <a:gd name="connsiteY7" fmla="*/ 152722 h 232853"/>
              <a:gd name="connsiteX8" fmla="*/ 41430 w 89059"/>
              <a:gd name="connsiteY8" fmla="*/ 200347 h 232853"/>
              <a:gd name="connsiteX9" fmla="*/ 63655 w 89059"/>
              <a:gd name="connsiteY9" fmla="*/ 105097 h 232853"/>
              <a:gd name="connsiteX10" fmla="*/ 38255 w 89059"/>
              <a:gd name="connsiteY10" fmla="*/ 140022 h 232853"/>
              <a:gd name="connsiteX11" fmla="*/ 9680 w 89059"/>
              <a:gd name="connsiteY11" fmla="*/ 60647 h 232853"/>
              <a:gd name="connsiteX12" fmla="*/ 28730 w 89059"/>
              <a:gd name="connsiteY12" fmla="*/ 143197 h 232853"/>
              <a:gd name="connsiteX13" fmla="*/ 38255 w 89059"/>
              <a:gd name="connsiteY13" fmla="*/ 322 h 23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059" h="232853">
                <a:moveTo>
                  <a:pt x="38255" y="322"/>
                </a:moveTo>
                <a:cubicBezTo>
                  <a:pt x="39843" y="8260"/>
                  <a:pt x="36667" y="162247"/>
                  <a:pt x="38255" y="190822"/>
                </a:cubicBezTo>
                <a:cubicBezTo>
                  <a:pt x="39843" y="219397"/>
                  <a:pt x="46722" y="164893"/>
                  <a:pt x="47780" y="171772"/>
                </a:cubicBezTo>
                <a:cubicBezTo>
                  <a:pt x="48838" y="178651"/>
                  <a:pt x="48309" y="226276"/>
                  <a:pt x="44605" y="232097"/>
                </a:cubicBezTo>
                <a:cubicBezTo>
                  <a:pt x="40901" y="237918"/>
                  <a:pt x="32963" y="208284"/>
                  <a:pt x="25555" y="206697"/>
                </a:cubicBezTo>
                <a:cubicBezTo>
                  <a:pt x="18147" y="205110"/>
                  <a:pt x="-1962" y="220984"/>
                  <a:pt x="155" y="222572"/>
                </a:cubicBezTo>
                <a:cubicBezTo>
                  <a:pt x="2272" y="224160"/>
                  <a:pt x="23439" y="227864"/>
                  <a:pt x="38255" y="216222"/>
                </a:cubicBezTo>
                <a:cubicBezTo>
                  <a:pt x="53071" y="204580"/>
                  <a:pt x="88526" y="155368"/>
                  <a:pt x="89055" y="152722"/>
                </a:cubicBezTo>
                <a:cubicBezTo>
                  <a:pt x="89584" y="150076"/>
                  <a:pt x="45663" y="208284"/>
                  <a:pt x="41430" y="200347"/>
                </a:cubicBezTo>
                <a:cubicBezTo>
                  <a:pt x="37197" y="192410"/>
                  <a:pt x="64184" y="115151"/>
                  <a:pt x="63655" y="105097"/>
                </a:cubicBezTo>
                <a:cubicBezTo>
                  <a:pt x="63126" y="95043"/>
                  <a:pt x="47251" y="147430"/>
                  <a:pt x="38255" y="140022"/>
                </a:cubicBezTo>
                <a:cubicBezTo>
                  <a:pt x="29259" y="132614"/>
                  <a:pt x="11267" y="60118"/>
                  <a:pt x="9680" y="60647"/>
                </a:cubicBezTo>
                <a:cubicBezTo>
                  <a:pt x="8093" y="61176"/>
                  <a:pt x="22909" y="152722"/>
                  <a:pt x="28730" y="143197"/>
                </a:cubicBezTo>
                <a:cubicBezTo>
                  <a:pt x="34551" y="133672"/>
                  <a:pt x="36667" y="-7616"/>
                  <a:pt x="38255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3330B9D-F369-8263-B732-7DF467D048FE}"/>
              </a:ext>
            </a:extLst>
          </p:cNvPr>
          <p:cNvSpPr/>
          <p:nvPr/>
        </p:nvSpPr>
        <p:spPr>
          <a:xfrm>
            <a:off x="6727825" y="4873472"/>
            <a:ext cx="60924" cy="187478"/>
          </a:xfrm>
          <a:custGeom>
            <a:avLst/>
            <a:gdLst>
              <a:gd name="connsiteX0" fmla="*/ 0 w 60924"/>
              <a:gd name="connsiteY0" fmla="*/ 153 h 187478"/>
              <a:gd name="connsiteX1" fmla="*/ 41275 w 60924"/>
              <a:gd name="connsiteY1" fmla="*/ 177953 h 187478"/>
              <a:gd name="connsiteX2" fmla="*/ 38100 w 60924"/>
              <a:gd name="connsiteY2" fmla="*/ 146203 h 187478"/>
              <a:gd name="connsiteX3" fmla="*/ 9525 w 60924"/>
              <a:gd name="connsiteY3" fmla="*/ 187478 h 187478"/>
              <a:gd name="connsiteX4" fmla="*/ 57150 w 60924"/>
              <a:gd name="connsiteY4" fmla="*/ 146203 h 187478"/>
              <a:gd name="connsiteX5" fmla="*/ 57150 w 60924"/>
              <a:gd name="connsiteY5" fmla="*/ 92228 h 187478"/>
              <a:gd name="connsiteX6" fmla="*/ 50800 w 60924"/>
              <a:gd name="connsiteY6" fmla="*/ 152553 h 187478"/>
              <a:gd name="connsiteX7" fmla="*/ 19050 w 60924"/>
              <a:gd name="connsiteY7" fmla="*/ 146203 h 187478"/>
              <a:gd name="connsiteX8" fmla="*/ 41275 w 60924"/>
              <a:gd name="connsiteY8" fmla="*/ 146203 h 187478"/>
              <a:gd name="connsiteX9" fmla="*/ 0 w 60924"/>
              <a:gd name="connsiteY9" fmla="*/ 153 h 18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24" h="187478">
                <a:moveTo>
                  <a:pt x="0" y="153"/>
                </a:moveTo>
                <a:cubicBezTo>
                  <a:pt x="0" y="5445"/>
                  <a:pt x="34925" y="153611"/>
                  <a:pt x="41275" y="177953"/>
                </a:cubicBezTo>
                <a:cubicBezTo>
                  <a:pt x="47625" y="202295"/>
                  <a:pt x="43392" y="144616"/>
                  <a:pt x="38100" y="146203"/>
                </a:cubicBezTo>
                <a:cubicBezTo>
                  <a:pt x="32808" y="147790"/>
                  <a:pt x="6350" y="187478"/>
                  <a:pt x="9525" y="187478"/>
                </a:cubicBezTo>
                <a:cubicBezTo>
                  <a:pt x="12700" y="187478"/>
                  <a:pt x="49213" y="162078"/>
                  <a:pt x="57150" y="146203"/>
                </a:cubicBezTo>
                <a:cubicBezTo>
                  <a:pt x="65087" y="130328"/>
                  <a:pt x="58208" y="91170"/>
                  <a:pt x="57150" y="92228"/>
                </a:cubicBezTo>
                <a:cubicBezTo>
                  <a:pt x="56092" y="93286"/>
                  <a:pt x="57150" y="143557"/>
                  <a:pt x="50800" y="152553"/>
                </a:cubicBezTo>
                <a:cubicBezTo>
                  <a:pt x="44450" y="161549"/>
                  <a:pt x="20638" y="147261"/>
                  <a:pt x="19050" y="146203"/>
                </a:cubicBezTo>
                <a:cubicBezTo>
                  <a:pt x="17462" y="145145"/>
                  <a:pt x="41275" y="164724"/>
                  <a:pt x="41275" y="146203"/>
                </a:cubicBezTo>
                <a:cubicBezTo>
                  <a:pt x="41275" y="127682"/>
                  <a:pt x="0" y="-5139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7198AFED-526F-C3ED-99B0-DDE7DB1ACC23}"/>
              </a:ext>
            </a:extLst>
          </p:cNvPr>
          <p:cNvSpPr/>
          <p:nvPr/>
        </p:nvSpPr>
        <p:spPr>
          <a:xfrm>
            <a:off x="6650556" y="4863921"/>
            <a:ext cx="70939" cy="217357"/>
          </a:xfrm>
          <a:custGeom>
            <a:avLst/>
            <a:gdLst>
              <a:gd name="connsiteX0" fmla="*/ 70919 w 70939"/>
              <a:gd name="connsiteY0" fmla="*/ 179 h 217357"/>
              <a:gd name="connsiteX1" fmla="*/ 23294 w 70939"/>
              <a:gd name="connsiteY1" fmla="*/ 149404 h 217357"/>
              <a:gd name="connsiteX2" fmla="*/ 20119 w 70939"/>
              <a:gd name="connsiteY2" fmla="*/ 216079 h 217357"/>
              <a:gd name="connsiteX3" fmla="*/ 4244 w 70939"/>
              <a:gd name="connsiteY3" fmla="*/ 187504 h 217357"/>
              <a:gd name="connsiteX4" fmla="*/ 1069 w 70939"/>
              <a:gd name="connsiteY4" fmla="*/ 117654 h 217357"/>
              <a:gd name="connsiteX5" fmla="*/ 1069 w 70939"/>
              <a:gd name="connsiteY5" fmla="*/ 171629 h 217357"/>
              <a:gd name="connsiteX6" fmla="*/ 13769 w 70939"/>
              <a:gd name="connsiteY6" fmla="*/ 130354 h 217357"/>
              <a:gd name="connsiteX7" fmla="*/ 16944 w 70939"/>
              <a:gd name="connsiteY7" fmla="*/ 85904 h 217357"/>
              <a:gd name="connsiteX8" fmla="*/ 16944 w 70939"/>
              <a:gd name="connsiteY8" fmla="*/ 117654 h 217357"/>
              <a:gd name="connsiteX9" fmla="*/ 70919 w 70939"/>
              <a:gd name="connsiteY9" fmla="*/ 179 h 21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39" h="217357">
                <a:moveTo>
                  <a:pt x="70919" y="179"/>
                </a:moveTo>
                <a:cubicBezTo>
                  <a:pt x="71977" y="5470"/>
                  <a:pt x="31761" y="113421"/>
                  <a:pt x="23294" y="149404"/>
                </a:cubicBezTo>
                <a:cubicBezTo>
                  <a:pt x="14827" y="185387"/>
                  <a:pt x="23294" y="209729"/>
                  <a:pt x="20119" y="216079"/>
                </a:cubicBezTo>
                <a:cubicBezTo>
                  <a:pt x="16944" y="222429"/>
                  <a:pt x="7419" y="203908"/>
                  <a:pt x="4244" y="187504"/>
                </a:cubicBezTo>
                <a:cubicBezTo>
                  <a:pt x="1069" y="171100"/>
                  <a:pt x="1598" y="120300"/>
                  <a:pt x="1069" y="117654"/>
                </a:cubicBezTo>
                <a:cubicBezTo>
                  <a:pt x="540" y="115008"/>
                  <a:pt x="-1048" y="169512"/>
                  <a:pt x="1069" y="171629"/>
                </a:cubicBezTo>
                <a:cubicBezTo>
                  <a:pt x="3186" y="173746"/>
                  <a:pt x="11123" y="144641"/>
                  <a:pt x="13769" y="130354"/>
                </a:cubicBezTo>
                <a:cubicBezTo>
                  <a:pt x="16415" y="116067"/>
                  <a:pt x="16415" y="88021"/>
                  <a:pt x="16944" y="85904"/>
                </a:cubicBezTo>
                <a:cubicBezTo>
                  <a:pt x="17473" y="83787"/>
                  <a:pt x="6361" y="127179"/>
                  <a:pt x="16944" y="117654"/>
                </a:cubicBezTo>
                <a:cubicBezTo>
                  <a:pt x="27527" y="108129"/>
                  <a:pt x="69861" y="-5112"/>
                  <a:pt x="70919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653FA649-F6F7-73AD-DA64-7B93FEB8C5D3}"/>
              </a:ext>
            </a:extLst>
          </p:cNvPr>
          <p:cNvSpPr/>
          <p:nvPr/>
        </p:nvSpPr>
        <p:spPr>
          <a:xfrm>
            <a:off x="6601810" y="4853619"/>
            <a:ext cx="53040" cy="210678"/>
          </a:xfrm>
          <a:custGeom>
            <a:avLst/>
            <a:gdLst>
              <a:gd name="connsiteX0" fmla="*/ 52990 w 53040"/>
              <a:gd name="connsiteY0" fmla="*/ 956 h 210678"/>
              <a:gd name="connsiteX1" fmla="*/ 2190 w 53040"/>
              <a:gd name="connsiteY1" fmla="*/ 150181 h 210678"/>
              <a:gd name="connsiteX2" fmla="*/ 8540 w 53040"/>
              <a:gd name="connsiteY2" fmla="*/ 210506 h 210678"/>
              <a:gd name="connsiteX3" fmla="*/ 2190 w 53040"/>
              <a:gd name="connsiteY3" fmla="*/ 162881 h 210678"/>
              <a:gd name="connsiteX4" fmla="*/ 5365 w 53040"/>
              <a:gd name="connsiteY4" fmla="*/ 16831 h 210678"/>
              <a:gd name="connsiteX5" fmla="*/ 5365 w 53040"/>
              <a:gd name="connsiteY5" fmla="*/ 115256 h 210678"/>
              <a:gd name="connsiteX6" fmla="*/ 11715 w 53040"/>
              <a:gd name="connsiteY6" fmla="*/ 86681 h 210678"/>
              <a:gd name="connsiteX7" fmla="*/ 52990 w 53040"/>
              <a:gd name="connsiteY7" fmla="*/ 956 h 21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40" h="210678">
                <a:moveTo>
                  <a:pt x="52990" y="956"/>
                </a:moveTo>
                <a:cubicBezTo>
                  <a:pt x="51402" y="11539"/>
                  <a:pt x="9598" y="115256"/>
                  <a:pt x="2190" y="150181"/>
                </a:cubicBezTo>
                <a:cubicBezTo>
                  <a:pt x="-5218" y="185106"/>
                  <a:pt x="8540" y="208389"/>
                  <a:pt x="8540" y="210506"/>
                </a:cubicBezTo>
                <a:cubicBezTo>
                  <a:pt x="8540" y="212623"/>
                  <a:pt x="2719" y="195160"/>
                  <a:pt x="2190" y="162881"/>
                </a:cubicBezTo>
                <a:cubicBezTo>
                  <a:pt x="1661" y="130602"/>
                  <a:pt x="4836" y="24769"/>
                  <a:pt x="5365" y="16831"/>
                </a:cubicBezTo>
                <a:cubicBezTo>
                  <a:pt x="5894" y="8894"/>
                  <a:pt x="4307" y="103614"/>
                  <a:pt x="5365" y="115256"/>
                </a:cubicBezTo>
                <a:cubicBezTo>
                  <a:pt x="6423" y="126898"/>
                  <a:pt x="5365" y="102556"/>
                  <a:pt x="11715" y="86681"/>
                </a:cubicBezTo>
                <a:cubicBezTo>
                  <a:pt x="18065" y="70806"/>
                  <a:pt x="54578" y="-9627"/>
                  <a:pt x="52990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D2933192-6F35-BAC1-0AAD-EC633EA34E15}"/>
              </a:ext>
            </a:extLst>
          </p:cNvPr>
          <p:cNvSpPr/>
          <p:nvPr/>
        </p:nvSpPr>
        <p:spPr>
          <a:xfrm>
            <a:off x="6514030" y="4185593"/>
            <a:ext cx="131249" cy="561063"/>
          </a:xfrm>
          <a:custGeom>
            <a:avLst/>
            <a:gdLst>
              <a:gd name="connsiteX0" fmla="*/ 77270 w 131249"/>
              <a:gd name="connsiteY0" fmla="*/ 2232 h 561063"/>
              <a:gd name="connsiteX1" fmla="*/ 51870 w 131249"/>
              <a:gd name="connsiteY1" fmla="*/ 316557 h 561063"/>
              <a:gd name="connsiteX2" fmla="*/ 83620 w 131249"/>
              <a:gd name="connsiteY2" fmla="*/ 414982 h 561063"/>
              <a:gd name="connsiteX3" fmla="*/ 105845 w 131249"/>
              <a:gd name="connsiteY3" fmla="*/ 361007 h 561063"/>
              <a:gd name="connsiteX4" fmla="*/ 1070 w 131249"/>
              <a:gd name="connsiteY4" fmla="*/ 494357 h 561063"/>
              <a:gd name="connsiteX5" fmla="*/ 48695 w 131249"/>
              <a:gd name="connsiteY5" fmla="*/ 443557 h 561063"/>
              <a:gd name="connsiteX6" fmla="*/ 61395 w 131249"/>
              <a:gd name="connsiteY6" fmla="*/ 443557 h 561063"/>
              <a:gd name="connsiteX7" fmla="*/ 26470 w 131249"/>
              <a:gd name="connsiteY7" fmla="*/ 386407 h 561063"/>
              <a:gd name="connsiteX8" fmla="*/ 70920 w 131249"/>
              <a:gd name="connsiteY8" fmla="*/ 507057 h 561063"/>
              <a:gd name="connsiteX9" fmla="*/ 109020 w 131249"/>
              <a:gd name="connsiteY9" fmla="*/ 561032 h 561063"/>
              <a:gd name="connsiteX10" fmla="*/ 80445 w 131249"/>
              <a:gd name="connsiteY10" fmla="*/ 500707 h 561063"/>
              <a:gd name="connsiteX11" fmla="*/ 131245 w 131249"/>
              <a:gd name="connsiteY11" fmla="*/ 430857 h 561063"/>
              <a:gd name="connsiteX12" fmla="*/ 77270 w 131249"/>
              <a:gd name="connsiteY12" fmla="*/ 468957 h 561063"/>
              <a:gd name="connsiteX13" fmla="*/ 48695 w 131249"/>
              <a:gd name="connsiteY13" fmla="*/ 437207 h 561063"/>
              <a:gd name="connsiteX14" fmla="*/ 67745 w 131249"/>
              <a:gd name="connsiteY14" fmla="*/ 361007 h 561063"/>
              <a:gd name="connsiteX15" fmla="*/ 32820 w 131249"/>
              <a:gd name="connsiteY15" fmla="*/ 253057 h 561063"/>
              <a:gd name="connsiteX16" fmla="*/ 42345 w 131249"/>
              <a:gd name="connsiteY16" fmla="*/ 281632 h 561063"/>
              <a:gd name="connsiteX17" fmla="*/ 128070 w 131249"/>
              <a:gd name="connsiteY17" fmla="*/ 138757 h 561063"/>
              <a:gd name="connsiteX18" fmla="*/ 61395 w 131249"/>
              <a:gd name="connsiteY18" fmla="*/ 214957 h 561063"/>
              <a:gd name="connsiteX19" fmla="*/ 61395 w 131249"/>
              <a:gd name="connsiteY19" fmla="*/ 122882 h 561063"/>
              <a:gd name="connsiteX20" fmla="*/ 58220 w 131249"/>
              <a:gd name="connsiteY20" fmla="*/ 173682 h 561063"/>
              <a:gd name="connsiteX21" fmla="*/ 77270 w 131249"/>
              <a:gd name="connsiteY21" fmla="*/ 2232 h 56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1249" h="561063">
                <a:moveTo>
                  <a:pt x="77270" y="2232"/>
                </a:moveTo>
                <a:cubicBezTo>
                  <a:pt x="76212" y="26044"/>
                  <a:pt x="50812" y="247765"/>
                  <a:pt x="51870" y="316557"/>
                </a:cubicBezTo>
                <a:cubicBezTo>
                  <a:pt x="52928" y="385349"/>
                  <a:pt x="74624" y="407574"/>
                  <a:pt x="83620" y="414982"/>
                </a:cubicBezTo>
                <a:cubicBezTo>
                  <a:pt x="92616" y="422390"/>
                  <a:pt x="119603" y="347778"/>
                  <a:pt x="105845" y="361007"/>
                </a:cubicBezTo>
                <a:cubicBezTo>
                  <a:pt x="92087" y="374236"/>
                  <a:pt x="10595" y="480599"/>
                  <a:pt x="1070" y="494357"/>
                </a:cubicBezTo>
                <a:cubicBezTo>
                  <a:pt x="-8455" y="508115"/>
                  <a:pt x="48695" y="443557"/>
                  <a:pt x="48695" y="443557"/>
                </a:cubicBezTo>
                <a:cubicBezTo>
                  <a:pt x="58749" y="435090"/>
                  <a:pt x="65099" y="453082"/>
                  <a:pt x="61395" y="443557"/>
                </a:cubicBezTo>
                <a:cubicBezTo>
                  <a:pt x="57691" y="434032"/>
                  <a:pt x="24882" y="375824"/>
                  <a:pt x="26470" y="386407"/>
                </a:cubicBezTo>
                <a:cubicBezTo>
                  <a:pt x="28057" y="396990"/>
                  <a:pt x="57162" y="477953"/>
                  <a:pt x="70920" y="507057"/>
                </a:cubicBezTo>
                <a:cubicBezTo>
                  <a:pt x="84678" y="536161"/>
                  <a:pt x="107432" y="562090"/>
                  <a:pt x="109020" y="561032"/>
                </a:cubicBezTo>
                <a:cubicBezTo>
                  <a:pt x="110608" y="559974"/>
                  <a:pt x="76741" y="522403"/>
                  <a:pt x="80445" y="500707"/>
                </a:cubicBezTo>
                <a:cubicBezTo>
                  <a:pt x="84149" y="479011"/>
                  <a:pt x="131774" y="436149"/>
                  <a:pt x="131245" y="430857"/>
                </a:cubicBezTo>
                <a:cubicBezTo>
                  <a:pt x="130716" y="425565"/>
                  <a:pt x="91028" y="467899"/>
                  <a:pt x="77270" y="468957"/>
                </a:cubicBezTo>
                <a:cubicBezTo>
                  <a:pt x="63512" y="470015"/>
                  <a:pt x="50282" y="455199"/>
                  <a:pt x="48695" y="437207"/>
                </a:cubicBezTo>
                <a:cubicBezTo>
                  <a:pt x="47107" y="419215"/>
                  <a:pt x="70391" y="391699"/>
                  <a:pt x="67745" y="361007"/>
                </a:cubicBezTo>
                <a:cubicBezTo>
                  <a:pt x="65099" y="330315"/>
                  <a:pt x="37053" y="266286"/>
                  <a:pt x="32820" y="253057"/>
                </a:cubicBezTo>
                <a:cubicBezTo>
                  <a:pt x="28587" y="239828"/>
                  <a:pt x="26470" y="300682"/>
                  <a:pt x="42345" y="281632"/>
                </a:cubicBezTo>
                <a:cubicBezTo>
                  <a:pt x="58220" y="262582"/>
                  <a:pt x="124895" y="149870"/>
                  <a:pt x="128070" y="138757"/>
                </a:cubicBezTo>
                <a:cubicBezTo>
                  <a:pt x="131245" y="127644"/>
                  <a:pt x="72508" y="217603"/>
                  <a:pt x="61395" y="214957"/>
                </a:cubicBezTo>
                <a:cubicBezTo>
                  <a:pt x="50282" y="212311"/>
                  <a:pt x="61924" y="129761"/>
                  <a:pt x="61395" y="122882"/>
                </a:cubicBezTo>
                <a:cubicBezTo>
                  <a:pt x="60866" y="116003"/>
                  <a:pt x="58220" y="194849"/>
                  <a:pt x="58220" y="173682"/>
                </a:cubicBezTo>
                <a:cubicBezTo>
                  <a:pt x="58220" y="152515"/>
                  <a:pt x="78328" y="-21580"/>
                  <a:pt x="77270" y="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B3AC083-D5B2-DA96-F42F-5BEC07DCB323}"/>
              </a:ext>
            </a:extLst>
          </p:cNvPr>
          <p:cNvSpPr/>
          <p:nvPr/>
        </p:nvSpPr>
        <p:spPr>
          <a:xfrm>
            <a:off x="6740464" y="4209223"/>
            <a:ext cx="177907" cy="569249"/>
          </a:xfrm>
          <a:custGeom>
            <a:avLst/>
            <a:gdLst>
              <a:gd name="connsiteX0" fmla="*/ 34986 w 177907"/>
              <a:gd name="connsiteY0" fmla="*/ 827 h 569249"/>
              <a:gd name="connsiteX1" fmla="*/ 76261 w 177907"/>
              <a:gd name="connsiteY1" fmla="*/ 267527 h 569249"/>
              <a:gd name="connsiteX2" fmla="*/ 66736 w 177907"/>
              <a:gd name="connsiteY2" fmla="*/ 464377 h 569249"/>
              <a:gd name="connsiteX3" fmla="*/ 66736 w 177907"/>
              <a:gd name="connsiteY3" fmla="*/ 388177 h 569249"/>
              <a:gd name="connsiteX4" fmla="*/ 73086 w 177907"/>
              <a:gd name="connsiteY4" fmla="*/ 489777 h 569249"/>
              <a:gd name="connsiteX5" fmla="*/ 66736 w 177907"/>
              <a:gd name="connsiteY5" fmla="*/ 569152 h 569249"/>
              <a:gd name="connsiteX6" fmla="*/ 82611 w 177907"/>
              <a:gd name="connsiteY6" fmla="*/ 473902 h 569249"/>
              <a:gd name="connsiteX7" fmla="*/ 142936 w 177907"/>
              <a:gd name="connsiteY7" fmla="*/ 489777 h 569249"/>
              <a:gd name="connsiteX8" fmla="*/ 76261 w 177907"/>
              <a:gd name="connsiteY8" fmla="*/ 445327 h 569249"/>
              <a:gd name="connsiteX9" fmla="*/ 158811 w 177907"/>
              <a:gd name="connsiteY9" fmla="*/ 423102 h 569249"/>
              <a:gd name="connsiteX10" fmla="*/ 47686 w 177907"/>
              <a:gd name="connsiteY10" fmla="*/ 423102 h 569249"/>
              <a:gd name="connsiteX11" fmla="*/ 79436 w 177907"/>
              <a:gd name="connsiteY11" fmla="*/ 356427 h 569249"/>
              <a:gd name="connsiteX12" fmla="*/ 177861 w 177907"/>
              <a:gd name="connsiteY12" fmla="*/ 404052 h 569249"/>
              <a:gd name="connsiteX13" fmla="*/ 92136 w 177907"/>
              <a:gd name="connsiteY13" fmla="*/ 350077 h 569249"/>
              <a:gd name="connsiteX14" fmla="*/ 73086 w 177907"/>
              <a:gd name="connsiteY14" fmla="*/ 305627 h 569249"/>
              <a:gd name="connsiteX15" fmla="*/ 117536 w 177907"/>
              <a:gd name="connsiteY15" fmla="*/ 204027 h 569249"/>
              <a:gd name="connsiteX16" fmla="*/ 73086 w 177907"/>
              <a:gd name="connsiteY16" fmla="*/ 235777 h 569249"/>
              <a:gd name="connsiteX17" fmla="*/ 61 w 177907"/>
              <a:gd name="connsiteY17" fmla="*/ 48452 h 569249"/>
              <a:gd name="connsiteX18" fmla="*/ 60386 w 177907"/>
              <a:gd name="connsiteY18" fmla="*/ 178627 h 569249"/>
              <a:gd name="connsiteX19" fmla="*/ 34986 w 177907"/>
              <a:gd name="connsiteY19" fmla="*/ 827 h 56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7907" h="569249">
                <a:moveTo>
                  <a:pt x="34986" y="827"/>
                </a:moveTo>
                <a:cubicBezTo>
                  <a:pt x="37632" y="15644"/>
                  <a:pt x="70969" y="190269"/>
                  <a:pt x="76261" y="267527"/>
                </a:cubicBezTo>
                <a:cubicBezTo>
                  <a:pt x="81553" y="344785"/>
                  <a:pt x="68324" y="444269"/>
                  <a:pt x="66736" y="464377"/>
                </a:cubicBezTo>
                <a:cubicBezTo>
                  <a:pt x="65149" y="484485"/>
                  <a:pt x="65678" y="383944"/>
                  <a:pt x="66736" y="388177"/>
                </a:cubicBezTo>
                <a:cubicBezTo>
                  <a:pt x="67794" y="392410"/>
                  <a:pt x="73086" y="459615"/>
                  <a:pt x="73086" y="489777"/>
                </a:cubicBezTo>
                <a:cubicBezTo>
                  <a:pt x="73086" y="519939"/>
                  <a:pt x="65149" y="571798"/>
                  <a:pt x="66736" y="569152"/>
                </a:cubicBezTo>
                <a:cubicBezTo>
                  <a:pt x="68324" y="566506"/>
                  <a:pt x="69911" y="487131"/>
                  <a:pt x="82611" y="473902"/>
                </a:cubicBezTo>
                <a:cubicBezTo>
                  <a:pt x="95311" y="460673"/>
                  <a:pt x="143994" y="494539"/>
                  <a:pt x="142936" y="489777"/>
                </a:cubicBezTo>
                <a:cubicBezTo>
                  <a:pt x="141878" y="485015"/>
                  <a:pt x="73615" y="456440"/>
                  <a:pt x="76261" y="445327"/>
                </a:cubicBezTo>
                <a:cubicBezTo>
                  <a:pt x="78907" y="434214"/>
                  <a:pt x="163573" y="426806"/>
                  <a:pt x="158811" y="423102"/>
                </a:cubicBezTo>
                <a:cubicBezTo>
                  <a:pt x="154049" y="419398"/>
                  <a:pt x="60915" y="434214"/>
                  <a:pt x="47686" y="423102"/>
                </a:cubicBezTo>
                <a:cubicBezTo>
                  <a:pt x="34457" y="411990"/>
                  <a:pt x="57740" y="359602"/>
                  <a:pt x="79436" y="356427"/>
                </a:cubicBezTo>
                <a:cubicBezTo>
                  <a:pt x="101132" y="353252"/>
                  <a:pt x="175744" y="405110"/>
                  <a:pt x="177861" y="404052"/>
                </a:cubicBezTo>
                <a:cubicBezTo>
                  <a:pt x="179978" y="402994"/>
                  <a:pt x="109599" y="366481"/>
                  <a:pt x="92136" y="350077"/>
                </a:cubicBezTo>
                <a:cubicBezTo>
                  <a:pt x="74674" y="333673"/>
                  <a:pt x="68853" y="329969"/>
                  <a:pt x="73086" y="305627"/>
                </a:cubicBezTo>
                <a:cubicBezTo>
                  <a:pt x="77319" y="281285"/>
                  <a:pt x="117536" y="215669"/>
                  <a:pt x="117536" y="204027"/>
                </a:cubicBezTo>
                <a:cubicBezTo>
                  <a:pt x="117536" y="192385"/>
                  <a:pt x="92665" y="261706"/>
                  <a:pt x="73086" y="235777"/>
                </a:cubicBezTo>
                <a:cubicBezTo>
                  <a:pt x="53507" y="209848"/>
                  <a:pt x="2178" y="57977"/>
                  <a:pt x="61" y="48452"/>
                </a:cubicBezTo>
                <a:cubicBezTo>
                  <a:pt x="-2056" y="38927"/>
                  <a:pt x="51390" y="182331"/>
                  <a:pt x="60386" y="178627"/>
                </a:cubicBezTo>
                <a:cubicBezTo>
                  <a:pt x="69382" y="174923"/>
                  <a:pt x="32340" y="-13990"/>
                  <a:pt x="34986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4F612F8-52CC-A7D7-E9C3-F8C010F4586F}"/>
              </a:ext>
            </a:extLst>
          </p:cNvPr>
          <p:cNvSpPr/>
          <p:nvPr/>
        </p:nvSpPr>
        <p:spPr>
          <a:xfrm>
            <a:off x="6441660" y="4203575"/>
            <a:ext cx="213171" cy="544492"/>
          </a:xfrm>
          <a:custGeom>
            <a:avLst/>
            <a:gdLst>
              <a:gd name="connsiteX0" fmla="*/ 127415 w 213171"/>
              <a:gd name="connsiteY0" fmla="*/ 125 h 544492"/>
              <a:gd name="connsiteX1" fmla="*/ 102015 w 213171"/>
              <a:gd name="connsiteY1" fmla="*/ 177925 h 544492"/>
              <a:gd name="connsiteX2" fmla="*/ 140115 w 213171"/>
              <a:gd name="connsiteY2" fmla="*/ 270000 h 544492"/>
              <a:gd name="connsiteX3" fmla="*/ 124240 w 213171"/>
              <a:gd name="connsiteY3" fmla="*/ 241425 h 544492"/>
              <a:gd name="connsiteX4" fmla="*/ 63915 w 213171"/>
              <a:gd name="connsiteY4" fmla="*/ 339850 h 544492"/>
              <a:gd name="connsiteX5" fmla="*/ 76615 w 213171"/>
              <a:gd name="connsiteY5" fmla="*/ 304925 h 544492"/>
              <a:gd name="connsiteX6" fmla="*/ 63915 w 213171"/>
              <a:gd name="connsiteY6" fmla="*/ 235075 h 544492"/>
              <a:gd name="connsiteX7" fmla="*/ 92490 w 213171"/>
              <a:gd name="connsiteY7" fmla="*/ 393825 h 544492"/>
              <a:gd name="connsiteX8" fmla="*/ 146465 w 213171"/>
              <a:gd name="connsiteY8" fmla="*/ 543050 h 544492"/>
              <a:gd name="connsiteX9" fmla="*/ 111540 w 213171"/>
              <a:gd name="connsiteY9" fmla="*/ 460500 h 544492"/>
              <a:gd name="connsiteX10" fmla="*/ 3590 w 213171"/>
              <a:gd name="connsiteY10" fmla="*/ 314450 h 544492"/>
              <a:gd name="connsiteX11" fmla="*/ 32165 w 213171"/>
              <a:gd name="connsiteY11" fmla="*/ 368425 h 544492"/>
              <a:gd name="connsiteX12" fmla="*/ 95665 w 213171"/>
              <a:gd name="connsiteY12" fmla="*/ 257300 h 544492"/>
              <a:gd name="connsiteX13" fmla="*/ 89315 w 213171"/>
              <a:gd name="connsiteY13" fmla="*/ 203325 h 544492"/>
              <a:gd name="connsiteX14" fmla="*/ 25815 w 213171"/>
              <a:gd name="connsiteY14" fmla="*/ 130300 h 544492"/>
              <a:gd name="connsiteX15" fmla="*/ 82965 w 213171"/>
              <a:gd name="connsiteY15" fmla="*/ 203325 h 544492"/>
              <a:gd name="connsiteX16" fmla="*/ 213140 w 213171"/>
              <a:gd name="connsiteY16" fmla="*/ 101725 h 544492"/>
              <a:gd name="connsiteX17" fmla="*/ 95665 w 213171"/>
              <a:gd name="connsiteY17" fmla="*/ 177925 h 544492"/>
              <a:gd name="connsiteX18" fmla="*/ 121065 w 213171"/>
              <a:gd name="connsiteY18" fmla="*/ 149350 h 544492"/>
              <a:gd name="connsiteX19" fmla="*/ 127415 w 213171"/>
              <a:gd name="connsiteY19" fmla="*/ 125 h 5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3171" h="544492">
                <a:moveTo>
                  <a:pt x="127415" y="125"/>
                </a:moveTo>
                <a:cubicBezTo>
                  <a:pt x="124240" y="4887"/>
                  <a:pt x="99898" y="132946"/>
                  <a:pt x="102015" y="177925"/>
                </a:cubicBezTo>
                <a:cubicBezTo>
                  <a:pt x="104132" y="222904"/>
                  <a:pt x="136411" y="259417"/>
                  <a:pt x="140115" y="270000"/>
                </a:cubicBezTo>
                <a:cubicBezTo>
                  <a:pt x="143819" y="280583"/>
                  <a:pt x="136940" y="229783"/>
                  <a:pt x="124240" y="241425"/>
                </a:cubicBezTo>
                <a:cubicBezTo>
                  <a:pt x="111540" y="253067"/>
                  <a:pt x="71852" y="329267"/>
                  <a:pt x="63915" y="339850"/>
                </a:cubicBezTo>
                <a:cubicBezTo>
                  <a:pt x="55978" y="350433"/>
                  <a:pt x="76615" y="322387"/>
                  <a:pt x="76615" y="304925"/>
                </a:cubicBezTo>
                <a:cubicBezTo>
                  <a:pt x="76615" y="287463"/>
                  <a:pt x="61269" y="220258"/>
                  <a:pt x="63915" y="235075"/>
                </a:cubicBezTo>
                <a:cubicBezTo>
                  <a:pt x="66561" y="249892"/>
                  <a:pt x="78732" y="342496"/>
                  <a:pt x="92490" y="393825"/>
                </a:cubicBezTo>
                <a:cubicBezTo>
                  <a:pt x="106248" y="445154"/>
                  <a:pt x="143290" y="531937"/>
                  <a:pt x="146465" y="543050"/>
                </a:cubicBezTo>
                <a:cubicBezTo>
                  <a:pt x="149640" y="554163"/>
                  <a:pt x="135352" y="498600"/>
                  <a:pt x="111540" y="460500"/>
                </a:cubicBezTo>
                <a:cubicBezTo>
                  <a:pt x="87728" y="422400"/>
                  <a:pt x="16819" y="329796"/>
                  <a:pt x="3590" y="314450"/>
                </a:cubicBezTo>
                <a:cubicBezTo>
                  <a:pt x="-9639" y="299104"/>
                  <a:pt x="16819" y="377950"/>
                  <a:pt x="32165" y="368425"/>
                </a:cubicBezTo>
                <a:cubicBezTo>
                  <a:pt x="47511" y="358900"/>
                  <a:pt x="86140" y="284817"/>
                  <a:pt x="95665" y="257300"/>
                </a:cubicBezTo>
                <a:cubicBezTo>
                  <a:pt x="105190" y="229783"/>
                  <a:pt x="100957" y="224492"/>
                  <a:pt x="89315" y="203325"/>
                </a:cubicBezTo>
                <a:cubicBezTo>
                  <a:pt x="77673" y="182158"/>
                  <a:pt x="26873" y="130300"/>
                  <a:pt x="25815" y="130300"/>
                </a:cubicBezTo>
                <a:cubicBezTo>
                  <a:pt x="24757" y="130300"/>
                  <a:pt x="51744" y="208087"/>
                  <a:pt x="82965" y="203325"/>
                </a:cubicBezTo>
                <a:cubicBezTo>
                  <a:pt x="114186" y="198563"/>
                  <a:pt x="211023" y="105958"/>
                  <a:pt x="213140" y="101725"/>
                </a:cubicBezTo>
                <a:cubicBezTo>
                  <a:pt x="215257" y="97492"/>
                  <a:pt x="111011" y="169988"/>
                  <a:pt x="95665" y="177925"/>
                </a:cubicBezTo>
                <a:cubicBezTo>
                  <a:pt x="80319" y="185862"/>
                  <a:pt x="114186" y="171575"/>
                  <a:pt x="121065" y="149350"/>
                </a:cubicBezTo>
                <a:cubicBezTo>
                  <a:pt x="127944" y="127125"/>
                  <a:pt x="130590" y="-4637"/>
                  <a:pt x="12741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307E6E7-003F-EE21-8CC8-FA384C6A091C}"/>
              </a:ext>
            </a:extLst>
          </p:cNvPr>
          <p:cNvSpPr/>
          <p:nvPr/>
        </p:nvSpPr>
        <p:spPr>
          <a:xfrm>
            <a:off x="6746801" y="4170784"/>
            <a:ext cx="237386" cy="621120"/>
          </a:xfrm>
          <a:custGeom>
            <a:avLst/>
            <a:gdLst>
              <a:gd name="connsiteX0" fmla="*/ 74 w 237386"/>
              <a:gd name="connsiteY0" fmla="*/ 1166 h 621120"/>
              <a:gd name="connsiteX1" fmla="*/ 92149 w 237386"/>
              <a:gd name="connsiteY1" fmla="*/ 293266 h 621120"/>
              <a:gd name="connsiteX2" fmla="*/ 181049 w 237386"/>
              <a:gd name="connsiteY2" fmla="*/ 426616 h 621120"/>
              <a:gd name="connsiteX3" fmla="*/ 174699 w 237386"/>
              <a:gd name="connsiteY3" fmla="*/ 385341 h 621120"/>
              <a:gd name="connsiteX4" fmla="*/ 193749 w 237386"/>
              <a:gd name="connsiteY4" fmla="*/ 439316 h 621120"/>
              <a:gd name="connsiteX5" fmla="*/ 95324 w 237386"/>
              <a:gd name="connsiteY5" fmla="*/ 572666 h 621120"/>
              <a:gd name="connsiteX6" fmla="*/ 165174 w 237386"/>
              <a:gd name="connsiteY6" fmla="*/ 486941 h 621120"/>
              <a:gd name="connsiteX7" fmla="*/ 34999 w 237386"/>
              <a:gd name="connsiteY7" fmla="*/ 620291 h 621120"/>
              <a:gd name="connsiteX8" fmla="*/ 95324 w 237386"/>
              <a:gd name="connsiteY8" fmla="*/ 540916 h 621120"/>
              <a:gd name="connsiteX9" fmla="*/ 231849 w 237386"/>
              <a:gd name="connsiteY9" fmla="*/ 490116 h 621120"/>
              <a:gd name="connsiteX10" fmla="*/ 212799 w 237386"/>
              <a:gd name="connsiteY10" fmla="*/ 486941 h 621120"/>
              <a:gd name="connsiteX11" fmla="*/ 228674 w 237386"/>
              <a:gd name="connsiteY11" fmla="*/ 480591 h 621120"/>
              <a:gd name="connsiteX12" fmla="*/ 203274 w 237386"/>
              <a:gd name="connsiteY12" fmla="*/ 404391 h 621120"/>
              <a:gd name="connsiteX13" fmla="*/ 231849 w 237386"/>
              <a:gd name="connsiteY13" fmla="*/ 474241 h 621120"/>
              <a:gd name="connsiteX14" fmla="*/ 146124 w 237386"/>
              <a:gd name="connsiteY14" fmla="*/ 493291 h 621120"/>
              <a:gd name="connsiteX15" fmla="*/ 174699 w 237386"/>
              <a:gd name="connsiteY15" fmla="*/ 413916 h 621120"/>
              <a:gd name="connsiteX16" fmla="*/ 190574 w 237386"/>
              <a:gd name="connsiteY16" fmla="*/ 290091 h 621120"/>
              <a:gd name="connsiteX17" fmla="*/ 146124 w 237386"/>
              <a:gd name="connsiteY17" fmla="*/ 385341 h 621120"/>
              <a:gd name="connsiteX18" fmla="*/ 104849 w 237386"/>
              <a:gd name="connsiteY18" fmla="*/ 334541 h 621120"/>
              <a:gd name="connsiteX19" fmla="*/ 146124 w 237386"/>
              <a:gd name="connsiteY19" fmla="*/ 261516 h 621120"/>
              <a:gd name="connsiteX20" fmla="*/ 76274 w 237386"/>
              <a:gd name="connsiteY20" fmla="*/ 280566 h 621120"/>
              <a:gd name="connsiteX21" fmla="*/ 108024 w 237386"/>
              <a:gd name="connsiteY21" fmla="*/ 204366 h 621120"/>
              <a:gd name="connsiteX22" fmla="*/ 85799 w 237386"/>
              <a:gd name="connsiteY22" fmla="*/ 239291 h 621120"/>
              <a:gd name="connsiteX23" fmla="*/ 60399 w 237386"/>
              <a:gd name="connsiteY23" fmla="*/ 172616 h 621120"/>
              <a:gd name="connsiteX24" fmla="*/ 76274 w 237386"/>
              <a:gd name="connsiteY24" fmla="*/ 191666 h 621120"/>
              <a:gd name="connsiteX25" fmla="*/ 74 w 237386"/>
              <a:gd name="connsiteY25" fmla="*/ 1166 h 62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386" h="621120">
                <a:moveTo>
                  <a:pt x="74" y="1166"/>
                </a:moveTo>
                <a:cubicBezTo>
                  <a:pt x="2720" y="18099"/>
                  <a:pt x="61987" y="222358"/>
                  <a:pt x="92149" y="293266"/>
                </a:cubicBezTo>
                <a:cubicBezTo>
                  <a:pt x="122311" y="364174"/>
                  <a:pt x="167291" y="411270"/>
                  <a:pt x="181049" y="426616"/>
                </a:cubicBezTo>
                <a:cubicBezTo>
                  <a:pt x="194807" y="441962"/>
                  <a:pt x="172582" y="383224"/>
                  <a:pt x="174699" y="385341"/>
                </a:cubicBezTo>
                <a:cubicBezTo>
                  <a:pt x="176816" y="387458"/>
                  <a:pt x="206978" y="408095"/>
                  <a:pt x="193749" y="439316"/>
                </a:cubicBezTo>
                <a:cubicBezTo>
                  <a:pt x="180520" y="470537"/>
                  <a:pt x="100087" y="564729"/>
                  <a:pt x="95324" y="572666"/>
                </a:cubicBezTo>
                <a:cubicBezTo>
                  <a:pt x="90562" y="580604"/>
                  <a:pt x="175228" y="479004"/>
                  <a:pt x="165174" y="486941"/>
                </a:cubicBezTo>
                <a:cubicBezTo>
                  <a:pt x="155120" y="494878"/>
                  <a:pt x="46641" y="611295"/>
                  <a:pt x="34999" y="620291"/>
                </a:cubicBezTo>
                <a:cubicBezTo>
                  <a:pt x="23357" y="629287"/>
                  <a:pt x="62516" y="562612"/>
                  <a:pt x="95324" y="540916"/>
                </a:cubicBezTo>
                <a:cubicBezTo>
                  <a:pt x="128132" y="519220"/>
                  <a:pt x="231849" y="490116"/>
                  <a:pt x="231849" y="490116"/>
                </a:cubicBezTo>
                <a:cubicBezTo>
                  <a:pt x="251428" y="481120"/>
                  <a:pt x="212799" y="486941"/>
                  <a:pt x="212799" y="486941"/>
                </a:cubicBezTo>
                <a:cubicBezTo>
                  <a:pt x="212270" y="485354"/>
                  <a:pt x="230261" y="494349"/>
                  <a:pt x="228674" y="480591"/>
                </a:cubicBezTo>
                <a:cubicBezTo>
                  <a:pt x="227087" y="466833"/>
                  <a:pt x="202745" y="405449"/>
                  <a:pt x="203274" y="404391"/>
                </a:cubicBezTo>
                <a:cubicBezTo>
                  <a:pt x="203803" y="403333"/>
                  <a:pt x="241374" y="459424"/>
                  <a:pt x="231849" y="474241"/>
                </a:cubicBezTo>
                <a:cubicBezTo>
                  <a:pt x="222324" y="489058"/>
                  <a:pt x="155649" y="503345"/>
                  <a:pt x="146124" y="493291"/>
                </a:cubicBezTo>
                <a:cubicBezTo>
                  <a:pt x="136599" y="483237"/>
                  <a:pt x="167291" y="447783"/>
                  <a:pt x="174699" y="413916"/>
                </a:cubicBezTo>
                <a:cubicBezTo>
                  <a:pt x="182107" y="380049"/>
                  <a:pt x="195336" y="294853"/>
                  <a:pt x="190574" y="290091"/>
                </a:cubicBezTo>
                <a:cubicBezTo>
                  <a:pt x="185812" y="285329"/>
                  <a:pt x="160411" y="377933"/>
                  <a:pt x="146124" y="385341"/>
                </a:cubicBezTo>
                <a:cubicBezTo>
                  <a:pt x="131837" y="392749"/>
                  <a:pt x="104849" y="355178"/>
                  <a:pt x="104849" y="334541"/>
                </a:cubicBezTo>
                <a:cubicBezTo>
                  <a:pt x="104849" y="313904"/>
                  <a:pt x="150886" y="270512"/>
                  <a:pt x="146124" y="261516"/>
                </a:cubicBezTo>
                <a:cubicBezTo>
                  <a:pt x="141362" y="252520"/>
                  <a:pt x="82624" y="290091"/>
                  <a:pt x="76274" y="280566"/>
                </a:cubicBezTo>
                <a:cubicBezTo>
                  <a:pt x="69924" y="271041"/>
                  <a:pt x="106437" y="211245"/>
                  <a:pt x="108024" y="204366"/>
                </a:cubicBezTo>
                <a:cubicBezTo>
                  <a:pt x="109611" y="197487"/>
                  <a:pt x="93736" y="244583"/>
                  <a:pt x="85799" y="239291"/>
                </a:cubicBezTo>
                <a:cubicBezTo>
                  <a:pt x="77862" y="233999"/>
                  <a:pt x="61987" y="180554"/>
                  <a:pt x="60399" y="172616"/>
                </a:cubicBezTo>
                <a:cubicBezTo>
                  <a:pt x="58811" y="164678"/>
                  <a:pt x="86857" y="226591"/>
                  <a:pt x="76274" y="191666"/>
                </a:cubicBezTo>
                <a:cubicBezTo>
                  <a:pt x="65691" y="156741"/>
                  <a:pt x="-2572" y="-15767"/>
                  <a:pt x="74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74A5CDF4-D6BA-113F-67F0-82F12F977428}"/>
              </a:ext>
            </a:extLst>
          </p:cNvPr>
          <p:cNvSpPr/>
          <p:nvPr/>
        </p:nvSpPr>
        <p:spPr>
          <a:xfrm>
            <a:off x="6334021" y="4441803"/>
            <a:ext cx="254447" cy="298472"/>
          </a:xfrm>
          <a:custGeom>
            <a:avLst/>
            <a:gdLst>
              <a:gd name="connsiteX0" fmla="*/ 146154 w 254447"/>
              <a:gd name="connsiteY0" fmla="*/ 22 h 298472"/>
              <a:gd name="connsiteX1" fmla="*/ 92179 w 254447"/>
              <a:gd name="connsiteY1" fmla="*/ 190522 h 298472"/>
              <a:gd name="connsiteX2" fmla="*/ 133454 w 254447"/>
              <a:gd name="connsiteY2" fmla="*/ 219097 h 298472"/>
              <a:gd name="connsiteX3" fmla="*/ 117579 w 254447"/>
              <a:gd name="connsiteY3" fmla="*/ 187347 h 298472"/>
              <a:gd name="connsiteX4" fmla="*/ 250929 w 254447"/>
              <a:gd name="connsiteY4" fmla="*/ 285772 h 298472"/>
              <a:gd name="connsiteX5" fmla="*/ 196954 w 254447"/>
              <a:gd name="connsiteY5" fmla="*/ 282597 h 298472"/>
              <a:gd name="connsiteX6" fmla="*/ 104 w 254447"/>
              <a:gd name="connsiteY6" fmla="*/ 298472 h 298472"/>
              <a:gd name="connsiteX7" fmla="*/ 225529 w 254447"/>
              <a:gd name="connsiteY7" fmla="*/ 282597 h 298472"/>
              <a:gd name="connsiteX8" fmla="*/ 177904 w 254447"/>
              <a:gd name="connsiteY8" fmla="*/ 250847 h 298472"/>
              <a:gd name="connsiteX9" fmla="*/ 79479 w 254447"/>
              <a:gd name="connsiteY9" fmla="*/ 247672 h 298472"/>
              <a:gd name="connsiteX10" fmla="*/ 196954 w 254447"/>
              <a:gd name="connsiteY10" fmla="*/ 250847 h 298472"/>
              <a:gd name="connsiteX11" fmla="*/ 85829 w 254447"/>
              <a:gd name="connsiteY11" fmla="*/ 200047 h 298472"/>
              <a:gd name="connsiteX12" fmla="*/ 177904 w 254447"/>
              <a:gd name="connsiteY12" fmla="*/ 158772 h 298472"/>
              <a:gd name="connsiteX13" fmla="*/ 54079 w 254447"/>
              <a:gd name="connsiteY13" fmla="*/ 187347 h 298472"/>
              <a:gd name="connsiteX14" fmla="*/ 82654 w 254447"/>
              <a:gd name="connsiteY14" fmla="*/ 95272 h 298472"/>
              <a:gd name="connsiteX15" fmla="*/ 50904 w 254447"/>
              <a:gd name="connsiteY15" fmla="*/ 180997 h 298472"/>
              <a:gd name="connsiteX16" fmla="*/ 82654 w 254447"/>
              <a:gd name="connsiteY16" fmla="*/ 177822 h 298472"/>
              <a:gd name="connsiteX17" fmla="*/ 146154 w 254447"/>
              <a:gd name="connsiteY17" fmla="*/ 22 h 29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447" h="298472">
                <a:moveTo>
                  <a:pt x="146154" y="22"/>
                </a:moveTo>
                <a:cubicBezTo>
                  <a:pt x="147742" y="2139"/>
                  <a:pt x="94296" y="154010"/>
                  <a:pt x="92179" y="190522"/>
                </a:cubicBezTo>
                <a:cubicBezTo>
                  <a:pt x="90062" y="227034"/>
                  <a:pt x="129221" y="219626"/>
                  <a:pt x="133454" y="219097"/>
                </a:cubicBezTo>
                <a:cubicBezTo>
                  <a:pt x="137687" y="218568"/>
                  <a:pt x="98000" y="176235"/>
                  <a:pt x="117579" y="187347"/>
                </a:cubicBezTo>
                <a:cubicBezTo>
                  <a:pt x="137158" y="198459"/>
                  <a:pt x="237700" y="269897"/>
                  <a:pt x="250929" y="285772"/>
                </a:cubicBezTo>
                <a:cubicBezTo>
                  <a:pt x="264158" y="301647"/>
                  <a:pt x="238758" y="280480"/>
                  <a:pt x="196954" y="282597"/>
                </a:cubicBezTo>
                <a:cubicBezTo>
                  <a:pt x="155150" y="284714"/>
                  <a:pt x="-4658" y="298472"/>
                  <a:pt x="104" y="298472"/>
                </a:cubicBezTo>
                <a:cubicBezTo>
                  <a:pt x="4866" y="298472"/>
                  <a:pt x="195896" y="290534"/>
                  <a:pt x="225529" y="282597"/>
                </a:cubicBezTo>
                <a:cubicBezTo>
                  <a:pt x="255162" y="274660"/>
                  <a:pt x="202246" y="256668"/>
                  <a:pt x="177904" y="250847"/>
                </a:cubicBezTo>
                <a:cubicBezTo>
                  <a:pt x="153562" y="245026"/>
                  <a:pt x="76304" y="247672"/>
                  <a:pt x="79479" y="247672"/>
                </a:cubicBezTo>
                <a:cubicBezTo>
                  <a:pt x="82654" y="247672"/>
                  <a:pt x="195896" y="258784"/>
                  <a:pt x="196954" y="250847"/>
                </a:cubicBezTo>
                <a:cubicBezTo>
                  <a:pt x="198012" y="242910"/>
                  <a:pt x="89004" y="215393"/>
                  <a:pt x="85829" y="200047"/>
                </a:cubicBezTo>
                <a:cubicBezTo>
                  <a:pt x="82654" y="184701"/>
                  <a:pt x="183196" y="160889"/>
                  <a:pt x="177904" y="158772"/>
                </a:cubicBezTo>
                <a:cubicBezTo>
                  <a:pt x="172612" y="156655"/>
                  <a:pt x="69954" y="197930"/>
                  <a:pt x="54079" y="187347"/>
                </a:cubicBezTo>
                <a:cubicBezTo>
                  <a:pt x="38204" y="176764"/>
                  <a:pt x="83183" y="96330"/>
                  <a:pt x="82654" y="95272"/>
                </a:cubicBezTo>
                <a:cubicBezTo>
                  <a:pt x="82125" y="94214"/>
                  <a:pt x="50904" y="167239"/>
                  <a:pt x="50904" y="180997"/>
                </a:cubicBezTo>
                <a:cubicBezTo>
                  <a:pt x="50904" y="194755"/>
                  <a:pt x="67308" y="206926"/>
                  <a:pt x="82654" y="177822"/>
                </a:cubicBezTo>
                <a:cubicBezTo>
                  <a:pt x="98000" y="148718"/>
                  <a:pt x="144566" y="-2095"/>
                  <a:pt x="14615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30F9AB94-BB77-33C6-4519-CA1DAABA665B}"/>
              </a:ext>
            </a:extLst>
          </p:cNvPr>
          <p:cNvSpPr/>
          <p:nvPr/>
        </p:nvSpPr>
        <p:spPr>
          <a:xfrm>
            <a:off x="6330127" y="4336732"/>
            <a:ext cx="191697" cy="410846"/>
          </a:xfrm>
          <a:custGeom>
            <a:avLst/>
            <a:gdLst>
              <a:gd name="connsiteX0" fmla="*/ 73848 w 191697"/>
              <a:gd name="connsiteY0" fmla="*/ 95568 h 410846"/>
              <a:gd name="connsiteX1" fmla="*/ 70673 w 191697"/>
              <a:gd name="connsiteY1" fmla="*/ 193993 h 410846"/>
              <a:gd name="connsiteX2" fmla="*/ 823 w 191697"/>
              <a:gd name="connsiteY2" fmla="*/ 349568 h 410846"/>
              <a:gd name="connsiteX3" fmla="*/ 32573 w 191697"/>
              <a:gd name="connsiteY3" fmla="*/ 279718 h 410846"/>
              <a:gd name="connsiteX4" fmla="*/ 35748 w 191697"/>
              <a:gd name="connsiteY4" fmla="*/ 409893 h 410846"/>
              <a:gd name="connsiteX5" fmla="*/ 70673 w 191697"/>
              <a:gd name="connsiteY5" fmla="*/ 336868 h 410846"/>
              <a:gd name="connsiteX6" fmla="*/ 108773 w 191697"/>
              <a:gd name="connsiteY6" fmla="*/ 301943 h 410846"/>
              <a:gd name="connsiteX7" fmla="*/ 89723 w 191697"/>
              <a:gd name="connsiteY7" fmla="*/ 336868 h 410846"/>
              <a:gd name="connsiteX8" fmla="*/ 19873 w 191697"/>
              <a:gd name="connsiteY8" fmla="*/ 301943 h 410846"/>
              <a:gd name="connsiteX9" fmla="*/ 70673 w 191697"/>
              <a:gd name="connsiteY9" fmla="*/ 343218 h 410846"/>
              <a:gd name="connsiteX10" fmla="*/ 38923 w 191697"/>
              <a:gd name="connsiteY10" fmla="*/ 359093 h 410846"/>
              <a:gd name="connsiteX11" fmla="*/ 23048 w 191697"/>
              <a:gd name="connsiteY11" fmla="*/ 295593 h 410846"/>
              <a:gd name="connsiteX12" fmla="*/ 48448 w 191697"/>
              <a:gd name="connsiteY12" fmla="*/ 247968 h 410846"/>
              <a:gd name="connsiteX13" fmla="*/ 191323 w 191697"/>
              <a:gd name="connsiteY13" fmla="*/ 318 h 410846"/>
              <a:gd name="connsiteX14" fmla="*/ 89723 w 191697"/>
              <a:gd name="connsiteY14" fmla="*/ 193993 h 410846"/>
              <a:gd name="connsiteX15" fmla="*/ 73848 w 191697"/>
              <a:gd name="connsiteY15" fmla="*/ 95568 h 41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1697" h="410846">
                <a:moveTo>
                  <a:pt x="73848" y="95568"/>
                </a:moveTo>
                <a:cubicBezTo>
                  <a:pt x="70673" y="95568"/>
                  <a:pt x="82844" y="151660"/>
                  <a:pt x="70673" y="193993"/>
                </a:cubicBezTo>
                <a:cubicBezTo>
                  <a:pt x="58502" y="236326"/>
                  <a:pt x="7173" y="335280"/>
                  <a:pt x="823" y="349568"/>
                </a:cubicBezTo>
                <a:cubicBezTo>
                  <a:pt x="-5527" y="363856"/>
                  <a:pt x="26752" y="269664"/>
                  <a:pt x="32573" y="279718"/>
                </a:cubicBezTo>
                <a:cubicBezTo>
                  <a:pt x="38394" y="289772"/>
                  <a:pt x="29398" y="400368"/>
                  <a:pt x="35748" y="409893"/>
                </a:cubicBezTo>
                <a:cubicBezTo>
                  <a:pt x="42098" y="419418"/>
                  <a:pt x="58502" y="354860"/>
                  <a:pt x="70673" y="336868"/>
                </a:cubicBezTo>
                <a:cubicBezTo>
                  <a:pt x="82844" y="318876"/>
                  <a:pt x="105598" y="301943"/>
                  <a:pt x="108773" y="301943"/>
                </a:cubicBezTo>
                <a:cubicBezTo>
                  <a:pt x="111948" y="301943"/>
                  <a:pt x="104540" y="336868"/>
                  <a:pt x="89723" y="336868"/>
                </a:cubicBezTo>
                <a:cubicBezTo>
                  <a:pt x="74906" y="336868"/>
                  <a:pt x="23048" y="300885"/>
                  <a:pt x="19873" y="301943"/>
                </a:cubicBezTo>
                <a:cubicBezTo>
                  <a:pt x="16698" y="303001"/>
                  <a:pt x="67498" y="333693"/>
                  <a:pt x="70673" y="343218"/>
                </a:cubicBezTo>
                <a:cubicBezTo>
                  <a:pt x="73848" y="352743"/>
                  <a:pt x="46860" y="367030"/>
                  <a:pt x="38923" y="359093"/>
                </a:cubicBezTo>
                <a:cubicBezTo>
                  <a:pt x="30986" y="351156"/>
                  <a:pt x="21461" y="314114"/>
                  <a:pt x="23048" y="295593"/>
                </a:cubicBezTo>
                <a:cubicBezTo>
                  <a:pt x="24635" y="277072"/>
                  <a:pt x="20402" y="297180"/>
                  <a:pt x="48448" y="247968"/>
                </a:cubicBezTo>
                <a:cubicBezTo>
                  <a:pt x="76494" y="198756"/>
                  <a:pt x="184444" y="9314"/>
                  <a:pt x="191323" y="318"/>
                </a:cubicBezTo>
                <a:cubicBezTo>
                  <a:pt x="198202" y="-8678"/>
                  <a:pt x="108244" y="175472"/>
                  <a:pt x="89723" y="193993"/>
                </a:cubicBezTo>
                <a:cubicBezTo>
                  <a:pt x="71202" y="212514"/>
                  <a:pt x="77023" y="95568"/>
                  <a:pt x="73848" y="95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0FC8C58F-433D-3B28-6D15-AA28B8CC39EC}"/>
              </a:ext>
            </a:extLst>
          </p:cNvPr>
          <p:cNvSpPr/>
          <p:nvPr/>
        </p:nvSpPr>
        <p:spPr>
          <a:xfrm>
            <a:off x="6787592" y="3506957"/>
            <a:ext cx="64064" cy="772554"/>
          </a:xfrm>
          <a:custGeom>
            <a:avLst/>
            <a:gdLst>
              <a:gd name="connsiteX0" fmla="*/ 64058 w 64064"/>
              <a:gd name="connsiteY0" fmla="*/ 7768 h 772554"/>
              <a:gd name="connsiteX1" fmla="*/ 25958 w 64064"/>
              <a:gd name="connsiteY1" fmla="*/ 741193 h 772554"/>
              <a:gd name="connsiteX2" fmla="*/ 19608 w 64064"/>
              <a:gd name="connsiteY2" fmla="*/ 595143 h 772554"/>
              <a:gd name="connsiteX3" fmla="*/ 3733 w 64064"/>
              <a:gd name="connsiteY3" fmla="*/ 204618 h 772554"/>
              <a:gd name="connsiteX4" fmla="*/ 3733 w 64064"/>
              <a:gd name="connsiteY4" fmla="*/ 588793 h 772554"/>
              <a:gd name="connsiteX5" fmla="*/ 45008 w 64064"/>
              <a:gd name="connsiteY5" fmla="*/ 169693 h 772554"/>
              <a:gd name="connsiteX6" fmla="*/ 29133 w 64064"/>
              <a:gd name="connsiteY6" fmla="*/ 344318 h 772554"/>
              <a:gd name="connsiteX7" fmla="*/ 64058 w 64064"/>
              <a:gd name="connsiteY7" fmla="*/ 7768 h 7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64" h="772554">
                <a:moveTo>
                  <a:pt x="64058" y="7768"/>
                </a:moveTo>
                <a:cubicBezTo>
                  <a:pt x="63529" y="73914"/>
                  <a:pt x="33366" y="643297"/>
                  <a:pt x="25958" y="741193"/>
                </a:cubicBezTo>
                <a:cubicBezTo>
                  <a:pt x="18550" y="839089"/>
                  <a:pt x="23312" y="684572"/>
                  <a:pt x="19608" y="595143"/>
                </a:cubicBezTo>
                <a:cubicBezTo>
                  <a:pt x="15904" y="505714"/>
                  <a:pt x="6379" y="205676"/>
                  <a:pt x="3733" y="204618"/>
                </a:cubicBezTo>
                <a:cubicBezTo>
                  <a:pt x="1087" y="203560"/>
                  <a:pt x="-3146" y="594614"/>
                  <a:pt x="3733" y="588793"/>
                </a:cubicBezTo>
                <a:cubicBezTo>
                  <a:pt x="10612" y="582972"/>
                  <a:pt x="40775" y="210439"/>
                  <a:pt x="45008" y="169693"/>
                </a:cubicBezTo>
                <a:cubicBezTo>
                  <a:pt x="49241" y="128947"/>
                  <a:pt x="24900" y="369718"/>
                  <a:pt x="29133" y="344318"/>
                </a:cubicBezTo>
                <a:cubicBezTo>
                  <a:pt x="33366" y="318918"/>
                  <a:pt x="64587" y="-58378"/>
                  <a:pt x="64058" y="7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11D975F4-A0A5-2078-FDA9-F5C734CD84F3}"/>
              </a:ext>
            </a:extLst>
          </p:cNvPr>
          <p:cNvSpPr/>
          <p:nvPr/>
        </p:nvSpPr>
        <p:spPr>
          <a:xfrm>
            <a:off x="6767901" y="3943349"/>
            <a:ext cx="232974" cy="864510"/>
          </a:xfrm>
          <a:custGeom>
            <a:avLst/>
            <a:gdLst>
              <a:gd name="connsiteX0" fmla="*/ 86924 w 232974"/>
              <a:gd name="connsiteY0" fmla="*/ 1 h 864510"/>
              <a:gd name="connsiteX1" fmla="*/ 64699 w 232974"/>
              <a:gd name="connsiteY1" fmla="*/ 222251 h 864510"/>
              <a:gd name="connsiteX2" fmla="*/ 115499 w 232974"/>
              <a:gd name="connsiteY2" fmla="*/ 323851 h 864510"/>
              <a:gd name="connsiteX3" fmla="*/ 105974 w 232974"/>
              <a:gd name="connsiteY3" fmla="*/ 311151 h 864510"/>
              <a:gd name="connsiteX4" fmla="*/ 188524 w 232974"/>
              <a:gd name="connsiteY4" fmla="*/ 565151 h 864510"/>
              <a:gd name="connsiteX5" fmla="*/ 188524 w 232974"/>
              <a:gd name="connsiteY5" fmla="*/ 527051 h 864510"/>
              <a:gd name="connsiteX6" fmla="*/ 163124 w 232974"/>
              <a:gd name="connsiteY6" fmla="*/ 631826 h 864510"/>
              <a:gd name="connsiteX7" fmla="*/ 185349 w 232974"/>
              <a:gd name="connsiteY7" fmla="*/ 587376 h 864510"/>
              <a:gd name="connsiteX8" fmla="*/ 220274 w 232974"/>
              <a:gd name="connsiteY8" fmla="*/ 654051 h 864510"/>
              <a:gd name="connsiteX9" fmla="*/ 220274 w 232974"/>
              <a:gd name="connsiteY9" fmla="*/ 701676 h 864510"/>
              <a:gd name="connsiteX10" fmla="*/ 232974 w 232974"/>
              <a:gd name="connsiteY10" fmla="*/ 692151 h 864510"/>
              <a:gd name="connsiteX11" fmla="*/ 96449 w 232974"/>
              <a:gd name="connsiteY11" fmla="*/ 800101 h 864510"/>
              <a:gd name="connsiteX12" fmla="*/ 163124 w 232974"/>
              <a:gd name="connsiteY12" fmla="*/ 749301 h 864510"/>
              <a:gd name="connsiteX13" fmla="*/ 1199 w 232974"/>
              <a:gd name="connsiteY13" fmla="*/ 863601 h 864510"/>
              <a:gd name="connsiteX14" fmla="*/ 96449 w 232974"/>
              <a:gd name="connsiteY14" fmla="*/ 800101 h 864510"/>
              <a:gd name="connsiteX15" fmla="*/ 226624 w 232974"/>
              <a:gd name="connsiteY15" fmla="*/ 749301 h 864510"/>
              <a:gd name="connsiteX16" fmla="*/ 156774 w 232974"/>
              <a:gd name="connsiteY16" fmla="*/ 762001 h 864510"/>
              <a:gd name="connsiteX17" fmla="*/ 194874 w 232974"/>
              <a:gd name="connsiteY17" fmla="*/ 701676 h 864510"/>
              <a:gd name="connsiteX18" fmla="*/ 201224 w 232974"/>
              <a:gd name="connsiteY18" fmla="*/ 644526 h 864510"/>
              <a:gd name="connsiteX19" fmla="*/ 169474 w 232974"/>
              <a:gd name="connsiteY19" fmla="*/ 587376 h 864510"/>
              <a:gd name="connsiteX20" fmla="*/ 169474 w 232974"/>
              <a:gd name="connsiteY20" fmla="*/ 511176 h 864510"/>
              <a:gd name="connsiteX21" fmla="*/ 178999 w 232974"/>
              <a:gd name="connsiteY21" fmla="*/ 330201 h 864510"/>
              <a:gd name="connsiteX22" fmla="*/ 140899 w 232974"/>
              <a:gd name="connsiteY22" fmla="*/ 400051 h 864510"/>
              <a:gd name="connsiteX23" fmla="*/ 86924 w 232974"/>
              <a:gd name="connsiteY23" fmla="*/ 257176 h 864510"/>
              <a:gd name="connsiteX24" fmla="*/ 83749 w 232974"/>
              <a:gd name="connsiteY24" fmla="*/ 180976 h 864510"/>
              <a:gd name="connsiteX25" fmla="*/ 64699 w 232974"/>
              <a:gd name="connsiteY25" fmla="*/ 219076 h 864510"/>
              <a:gd name="connsiteX26" fmla="*/ 86924 w 232974"/>
              <a:gd name="connsiteY26" fmla="*/ 1 h 86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2974" h="864510">
                <a:moveTo>
                  <a:pt x="86924" y="1"/>
                </a:moveTo>
                <a:cubicBezTo>
                  <a:pt x="86924" y="530"/>
                  <a:pt x="59936" y="168276"/>
                  <a:pt x="64699" y="222251"/>
                </a:cubicBezTo>
                <a:cubicBezTo>
                  <a:pt x="69462" y="276226"/>
                  <a:pt x="108620" y="309034"/>
                  <a:pt x="115499" y="323851"/>
                </a:cubicBezTo>
                <a:cubicBezTo>
                  <a:pt x="122378" y="338668"/>
                  <a:pt x="93803" y="270934"/>
                  <a:pt x="105974" y="311151"/>
                </a:cubicBezTo>
                <a:cubicBezTo>
                  <a:pt x="118145" y="351368"/>
                  <a:pt x="174766" y="529168"/>
                  <a:pt x="188524" y="565151"/>
                </a:cubicBezTo>
                <a:cubicBezTo>
                  <a:pt x="202282" y="601134"/>
                  <a:pt x="192757" y="515939"/>
                  <a:pt x="188524" y="527051"/>
                </a:cubicBezTo>
                <a:cubicBezTo>
                  <a:pt x="184291" y="538164"/>
                  <a:pt x="163653" y="621772"/>
                  <a:pt x="163124" y="631826"/>
                </a:cubicBezTo>
                <a:cubicBezTo>
                  <a:pt x="162595" y="641880"/>
                  <a:pt x="175824" y="583672"/>
                  <a:pt x="185349" y="587376"/>
                </a:cubicBezTo>
                <a:cubicBezTo>
                  <a:pt x="194874" y="591080"/>
                  <a:pt x="214453" y="635001"/>
                  <a:pt x="220274" y="654051"/>
                </a:cubicBezTo>
                <a:cubicBezTo>
                  <a:pt x="226095" y="673101"/>
                  <a:pt x="220274" y="701676"/>
                  <a:pt x="220274" y="701676"/>
                </a:cubicBezTo>
                <a:cubicBezTo>
                  <a:pt x="222391" y="708026"/>
                  <a:pt x="232974" y="692151"/>
                  <a:pt x="232974" y="692151"/>
                </a:cubicBezTo>
                <a:lnTo>
                  <a:pt x="96449" y="800101"/>
                </a:lnTo>
                <a:cubicBezTo>
                  <a:pt x="84807" y="809626"/>
                  <a:pt x="178999" y="738718"/>
                  <a:pt x="163124" y="749301"/>
                </a:cubicBezTo>
                <a:cubicBezTo>
                  <a:pt x="147249" y="759884"/>
                  <a:pt x="12311" y="855134"/>
                  <a:pt x="1199" y="863601"/>
                </a:cubicBezTo>
                <a:cubicBezTo>
                  <a:pt x="-9913" y="872068"/>
                  <a:pt x="58878" y="819151"/>
                  <a:pt x="96449" y="800101"/>
                </a:cubicBezTo>
                <a:cubicBezTo>
                  <a:pt x="134020" y="781051"/>
                  <a:pt x="216570" y="755651"/>
                  <a:pt x="226624" y="749301"/>
                </a:cubicBezTo>
                <a:cubicBezTo>
                  <a:pt x="236678" y="742951"/>
                  <a:pt x="162066" y="769938"/>
                  <a:pt x="156774" y="762001"/>
                </a:cubicBezTo>
                <a:cubicBezTo>
                  <a:pt x="151482" y="754064"/>
                  <a:pt x="187466" y="721255"/>
                  <a:pt x="194874" y="701676"/>
                </a:cubicBezTo>
                <a:cubicBezTo>
                  <a:pt x="202282" y="682097"/>
                  <a:pt x="205457" y="663576"/>
                  <a:pt x="201224" y="644526"/>
                </a:cubicBezTo>
                <a:cubicBezTo>
                  <a:pt x="196991" y="625476"/>
                  <a:pt x="174766" y="609601"/>
                  <a:pt x="169474" y="587376"/>
                </a:cubicBezTo>
                <a:cubicBezTo>
                  <a:pt x="164182" y="565151"/>
                  <a:pt x="167887" y="554038"/>
                  <a:pt x="169474" y="511176"/>
                </a:cubicBezTo>
                <a:cubicBezTo>
                  <a:pt x="171061" y="468314"/>
                  <a:pt x="183762" y="348722"/>
                  <a:pt x="178999" y="330201"/>
                </a:cubicBezTo>
                <a:cubicBezTo>
                  <a:pt x="174236" y="311680"/>
                  <a:pt x="156245" y="412222"/>
                  <a:pt x="140899" y="400051"/>
                </a:cubicBezTo>
                <a:cubicBezTo>
                  <a:pt x="125553" y="387880"/>
                  <a:pt x="96449" y="293688"/>
                  <a:pt x="86924" y="257176"/>
                </a:cubicBezTo>
                <a:cubicBezTo>
                  <a:pt x="77399" y="220664"/>
                  <a:pt x="87453" y="187326"/>
                  <a:pt x="83749" y="180976"/>
                </a:cubicBezTo>
                <a:cubicBezTo>
                  <a:pt x="80045" y="174626"/>
                  <a:pt x="63641" y="253472"/>
                  <a:pt x="64699" y="219076"/>
                </a:cubicBezTo>
                <a:cubicBezTo>
                  <a:pt x="65757" y="184680"/>
                  <a:pt x="86924" y="-528"/>
                  <a:pt x="8692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812C4EC-F128-85D0-DF6C-3EE4B944561B}"/>
              </a:ext>
            </a:extLst>
          </p:cNvPr>
          <p:cNvSpPr/>
          <p:nvPr/>
        </p:nvSpPr>
        <p:spPr>
          <a:xfrm>
            <a:off x="6873786" y="4177627"/>
            <a:ext cx="190967" cy="585089"/>
          </a:xfrm>
          <a:custGeom>
            <a:avLst/>
            <a:gdLst>
              <a:gd name="connsiteX0" fmla="*/ 22314 w 190967"/>
              <a:gd name="connsiteY0" fmla="*/ 7023 h 585089"/>
              <a:gd name="connsiteX1" fmla="*/ 130264 w 190967"/>
              <a:gd name="connsiteY1" fmla="*/ 438823 h 585089"/>
              <a:gd name="connsiteX2" fmla="*/ 155664 w 190967"/>
              <a:gd name="connsiteY2" fmla="*/ 378498 h 585089"/>
              <a:gd name="connsiteX3" fmla="*/ 114389 w 190967"/>
              <a:gd name="connsiteY3" fmla="*/ 521373 h 585089"/>
              <a:gd name="connsiteX4" fmla="*/ 95339 w 190967"/>
              <a:gd name="connsiteY4" fmla="*/ 584873 h 585089"/>
              <a:gd name="connsiteX5" fmla="*/ 136614 w 190967"/>
              <a:gd name="connsiteY5" fmla="*/ 502323 h 585089"/>
              <a:gd name="connsiteX6" fmla="*/ 184239 w 190967"/>
              <a:gd name="connsiteY6" fmla="*/ 534073 h 585089"/>
              <a:gd name="connsiteX7" fmla="*/ 184239 w 190967"/>
              <a:gd name="connsiteY7" fmla="*/ 495973 h 585089"/>
              <a:gd name="connsiteX8" fmla="*/ 190589 w 190967"/>
              <a:gd name="connsiteY8" fmla="*/ 422948 h 585089"/>
              <a:gd name="connsiteX9" fmla="*/ 171539 w 190967"/>
              <a:gd name="connsiteY9" fmla="*/ 505498 h 585089"/>
              <a:gd name="connsiteX10" fmla="*/ 142964 w 190967"/>
              <a:gd name="connsiteY10" fmla="*/ 473748 h 585089"/>
              <a:gd name="connsiteX11" fmla="*/ 162014 w 190967"/>
              <a:gd name="connsiteY11" fmla="*/ 410248 h 585089"/>
              <a:gd name="connsiteX12" fmla="*/ 130264 w 190967"/>
              <a:gd name="connsiteY12" fmla="*/ 276898 h 585089"/>
              <a:gd name="connsiteX13" fmla="*/ 136614 w 190967"/>
              <a:gd name="connsiteY13" fmla="*/ 407073 h 585089"/>
              <a:gd name="connsiteX14" fmla="*/ 104864 w 190967"/>
              <a:gd name="connsiteY14" fmla="*/ 314998 h 585089"/>
              <a:gd name="connsiteX15" fmla="*/ 82639 w 190967"/>
              <a:gd name="connsiteY15" fmla="*/ 254673 h 585089"/>
              <a:gd name="connsiteX16" fmla="*/ 108039 w 190967"/>
              <a:gd name="connsiteY16" fmla="*/ 121323 h 585089"/>
              <a:gd name="connsiteX17" fmla="*/ 76289 w 190967"/>
              <a:gd name="connsiteY17" fmla="*/ 200698 h 585089"/>
              <a:gd name="connsiteX18" fmla="*/ 89 w 190967"/>
              <a:gd name="connsiteY18" fmla="*/ 108623 h 585089"/>
              <a:gd name="connsiteX19" fmla="*/ 60414 w 190967"/>
              <a:gd name="connsiteY19" fmla="*/ 165773 h 585089"/>
              <a:gd name="connsiteX20" fmla="*/ 22314 w 190967"/>
              <a:gd name="connsiteY20" fmla="*/ 7023 h 58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967" h="585089">
                <a:moveTo>
                  <a:pt x="22314" y="7023"/>
                </a:moveTo>
                <a:cubicBezTo>
                  <a:pt x="33956" y="52531"/>
                  <a:pt x="108039" y="376910"/>
                  <a:pt x="130264" y="438823"/>
                </a:cubicBezTo>
                <a:cubicBezTo>
                  <a:pt x="152489" y="500736"/>
                  <a:pt x="158310" y="364740"/>
                  <a:pt x="155664" y="378498"/>
                </a:cubicBezTo>
                <a:cubicBezTo>
                  <a:pt x="153018" y="392256"/>
                  <a:pt x="124443" y="486977"/>
                  <a:pt x="114389" y="521373"/>
                </a:cubicBezTo>
                <a:cubicBezTo>
                  <a:pt x="104335" y="555769"/>
                  <a:pt x="91635" y="588048"/>
                  <a:pt x="95339" y="584873"/>
                </a:cubicBezTo>
                <a:cubicBezTo>
                  <a:pt x="99043" y="581698"/>
                  <a:pt x="121797" y="510790"/>
                  <a:pt x="136614" y="502323"/>
                </a:cubicBezTo>
                <a:cubicBezTo>
                  <a:pt x="151431" y="493856"/>
                  <a:pt x="176302" y="535131"/>
                  <a:pt x="184239" y="534073"/>
                </a:cubicBezTo>
                <a:cubicBezTo>
                  <a:pt x="192176" y="533015"/>
                  <a:pt x="183181" y="514494"/>
                  <a:pt x="184239" y="495973"/>
                </a:cubicBezTo>
                <a:cubicBezTo>
                  <a:pt x="185297" y="477452"/>
                  <a:pt x="192706" y="421360"/>
                  <a:pt x="190589" y="422948"/>
                </a:cubicBezTo>
                <a:cubicBezTo>
                  <a:pt x="188472" y="424536"/>
                  <a:pt x="179477" y="497031"/>
                  <a:pt x="171539" y="505498"/>
                </a:cubicBezTo>
                <a:cubicBezTo>
                  <a:pt x="163602" y="513965"/>
                  <a:pt x="144552" y="489623"/>
                  <a:pt x="142964" y="473748"/>
                </a:cubicBezTo>
                <a:cubicBezTo>
                  <a:pt x="141377" y="457873"/>
                  <a:pt x="164131" y="443056"/>
                  <a:pt x="162014" y="410248"/>
                </a:cubicBezTo>
                <a:cubicBezTo>
                  <a:pt x="159897" y="377440"/>
                  <a:pt x="134497" y="277427"/>
                  <a:pt x="130264" y="276898"/>
                </a:cubicBezTo>
                <a:cubicBezTo>
                  <a:pt x="126031" y="276369"/>
                  <a:pt x="140847" y="400723"/>
                  <a:pt x="136614" y="407073"/>
                </a:cubicBezTo>
                <a:cubicBezTo>
                  <a:pt x="132381" y="413423"/>
                  <a:pt x="113860" y="340398"/>
                  <a:pt x="104864" y="314998"/>
                </a:cubicBezTo>
                <a:cubicBezTo>
                  <a:pt x="95868" y="289598"/>
                  <a:pt x="82110" y="286952"/>
                  <a:pt x="82639" y="254673"/>
                </a:cubicBezTo>
                <a:cubicBezTo>
                  <a:pt x="83168" y="222394"/>
                  <a:pt x="109097" y="130319"/>
                  <a:pt x="108039" y="121323"/>
                </a:cubicBezTo>
                <a:cubicBezTo>
                  <a:pt x="106981" y="112327"/>
                  <a:pt x="94281" y="202815"/>
                  <a:pt x="76289" y="200698"/>
                </a:cubicBezTo>
                <a:cubicBezTo>
                  <a:pt x="58297" y="198581"/>
                  <a:pt x="2735" y="114444"/>
                  <a:pt x="89" y="108623"/>
                </a:cubicBezTo>
                <a:cubicBezTo>
                  <a:pt x="-2557" y="102802"/>
                  <a:pt x="54064" y="180061"/>
                  <a:pt x="60414" y="165773"/>
                </a:cubicBezTo>
                <a:cubicBezTo>
                  <a:pt x="66764" y="151485"/>
                  <a:pt x="10672" y="-38485"/>
                  <a:pt x="22314" y="7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8381690-FFF5-1114-38F5-6C918ACB180B}"/>
              </a:ext>
            </a:extLst>
          </p:cNvPr>
          <p:cNvSpPr/>
          <p:nvPr/>
        </p:nvSpPr>
        <p:spPr>
          <a:xfrm>
            <a:off x="6534150" y="3507116"/>
            <a:ext cx="139703" cy="633192"/>
          </a:xfrm>
          <a:custGeom>
            <a:avLst/>
            <a:gdLst>
              <a:gd name="connsiteX0" fmla="*/ 60325 w 139703"/>
              <a:gd name="connsiteY0" fmla="*/ 1259 h 633192"/>
              <a:gd name="connsiteX1" fmla="*/ 47625 w 139703"/>
              <a:gd name="connsiteY1" fmla="*/ 340984 h 633192"/>
              <a:gd name="connsiteX2" fmla="*/ 85725 w 139703"/>
              <a:gd name="connsiteY2" fmla="*/ 442584 h 633192"/>
              <a:gd name="connsiteX3" fmla="*/ 34925 w 139703"/>
              <a:gd name="connsiteY3" fmla="*/ 344159 h 633192"/>
              <a:gd name="connsiteX4" fmla="*/ 34925 w 139703"/>
              <a:gd name="connsiteY4" fmla="*/ 556884 h 633192"/>
              <a:gd name="connsiteX5" fmla="*/ 34925 w 139703"/>
              <a:gd name="connsiteY5" fmla="*/ 483859 h 633192"/>
              <a:gd name="connsiteX6" fmla="*/ 114300 w 139703"/>
              <a:gd name="connsiteY6" fmla="*/ 633084 h 633192"/>
              <a:gd name="connsiteX7" fmla="*/ 50800 w 139703"/>
              <a:gd name="connsiteY7" fmla="*/ 506084 h 633192"/>
              <a:gd name="connsiteX8" fmla="*/ 0 w 139703"/>
              <a:gd name="connsiteY8" fmla="*/ 401309 h 633192"/>
              <a:gd name="connsiteX9" fmla="*/ 50800 w 139703"/>
              <a:gd name="connsiteY9" fmla="*/ 502909 h 633192"/>
              <a:gd name="connsiteX10" fmla="*/ 31750 w 139703"/>
              <a:gd name="connsiteY10" fmla="*/ 375909 h 633192"/>
              <a:gd name="connsiteX11" fmla="*/ 19050 w 139703"/>
              <a:gd name="connsiteY11" fmla="*/ 264784 h 633192"/>
              <a:gd name="connsiteX12" fmla="*/ 6350 w 139703"/>
              <a:gd name="connsiteY12" fmla="*/ 312409 h 633192"/>
              <a:gd name="connsiteX13" fmla="*/ 57150 w 139703"/>
              <a:gd name="connsiteY13" fmla="*/ 248909 h 633192"/>
              <a:gd name="connsiteX14" fmla="*/ 139700 w 139703"/>
              <a:gd name="connsiteY14" fmla="*/ 188584 h 633192"/>
              <a:gd name="connsiteX15" fmla="*/ 60325 w 139703"/>
              <a:gd name="connsiteY15" fmla="*/ 236209 h 633192"/>
              <a:gd name="connsiteX16" fmla="*/ 19050 w 139703"/>
              <a:gd name="connsiteY16" fmla="*/ 166359 h 633192"/>
              <a:gd name="connsiteX17" fmla="*/ 41275 w 139703"/>
              <a:gd name="connsiteY17" fmla="*/ 223509 h 633192"/>
              <a:gd name="connsiteX18" fmla="*/ 60325 w 139703"/>
              <a:gd name="connsiteY18" fmla="*/ 1259 h 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703" h="633192">
                <a:moveTo>
                  <a:pt x="60325" y="1259"/>
                </a:moveTo>
                <a:cubicBezTo>
                  <a:pt x="61383" y="20838"/>
                  <a:pt x="43392" y="267430"/>
                  <a:pt x="47625" y="340984"/>
                </a:cubicBezTo>
                <a:cubicBezTo>
                  <a:pt x="51858" y="414538"/>
                  <a:pt x="87842" y="442055"/>
                  <a:pt x="85725" y="442584"/>
                </a:cubicBezTo>
                <a:cubicBezTo>
                  <a:pt x="83608" y="443113"/>
                  <a:pt x="43392" y="325109"/>
                  <a:pt x="34925" y="344159"/>
                </a:cubicBezTo>
                <a:cubicBezTo>
                  <a:pt x="26458" y="363209"/>
                  <a:pt x="34925" y="556884"/>
                  <a:pt x="34925" y="556884"/>
                </a:cubicBezTo>
                <a:cubicBezTo>
                  <a:pt x="34925" y="580167"/>
                  <a:pt x="21696" y="471159"/>
                  <a:pt x="34925" y="483859"/>
                </a:cubicBezTo>
                <a:cubicBezTo>
                  <a:pt x="48154" y="496559"/>
                  <a:pt x="111654" y="629380"/>
                  <a:pt x="114300" y="633084"/>
                </a:cubicBezTo>
                <a:cubicBezTo>
                  <a:pt x="116946" y="636788"/>
                  <a:pt x="69850" y="544713"/>
                  <a:pt x="50800" y="506084"/>
                </a:cubicBezTo>
                <a:cubicBezTo>
                  <a:pt x="31750" y="467455"/>
                  <a:pt x="0" y="401838"/>
                  <a:pt x="0" y="401309"/>
                </a:cubicBezTo>
                <a:cubicBezTo>
                  <a:pt x="0" y="400780"/>
                  <a:pt x="45508" y="507142"/>
                  <a:pt x="50800" y="502909"/>
                </a:cubicBezTo>
                <a:cubicBezTo>
                  <a:pt x="56092" y="498676"/>
                  <a:pt x="37042" y="415597"/>
                  <a:pt x="31750" y="375909"/>
                </a:cubicBezTo>
                <a:cubicBezTo>
                  <a:pt x="26458" y="336222"/>
                  <a:pt x="23283" y="275367"/>
                  <a:pt x="19050" y="264784"/>
                </a:cubicBezTo>
                <a:cubicBezTo>
                  <a:pt x="14817" y="254201"/>
                  <a:pt x="0" y="315055"/>
                  <a:pt x="6350" y="312409"/>
                </a:cubicBezTo>
                <a:cubicBezTo>
                  <a:pt x="12700" y="309763"/>
                  <a:pt x="34925" y="269546"/>
                  <a:pt x="57150" y="248909"/>
                </a:cubicBezTo>
                <a:cubicBezTo>
                  <a:pt x="79375" y="228272"/>
                  <a:pt x="139171" y="190701"/>
                  <a:pt x="139700" y="188584"/>
                </a:cubicBezTo>
                <a:cubicBezTo>
                  <a:pt x="140229" y="186467"/>
                  <a:pt x="80433" y="239913"/>
                  <a:pt x="60325" y="236209"/>
                </a:cubicBezTo>
                <a:cubicBezTo>
                  <a:pt x="40217" y="232505"/>
                  <a:pt x="22225" y="168476"/>
                  <a:pt x="19050" y="166359"/>
                </a:cubicBezTo>
                <a:cubicBezTo>
                  <a:pt x="15875" y="164242"/>
                  <a:pt x="33867" y="250496"/>
                  <a:pt x="41275" y="223509"/>
                </a:cubicBezTo>
                <a:cubicBezTo>
                  <a:pt x="48683" y="196522"/>
                  <a:pt x="59267" y="-18320"/>
                  <a:pt x="60325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FF0BE7D-4678-4637-A83E-96CA5E85A921}"/>
              </a:ext>
            </a:extLst>
          </p:cNvPr>
          <p:cNvSpPr/>
          <p:nvPr/>
        </p:nvSpPr>
        <p:spPr>
          <a:xfrm>
            <a:off x="6830954" y="3637212"/>
            <a:ext cx="91284" cy="690498"/>
          </a:xfrm>
          <a:custGeom>
            <a:avLst/>
            <a:gdLst>
              <a:gd name="connsiteX0" fmla="*/ 39746 w 91284"/>
              <a:gd name="connsiteY0" fmla="*/ 1338 h 690498"/>
              <a:gd name="connsiteX1" fmla="*/ 33396 w 91284"/>
              <a:gd name="connsiteY1" fmla="*/ 360113 h 690498"/>
              <a:gd name="connsiteX2" fmla="*/ 55621 w 91284"/>
              <a:gd name="connsiteY2" fmla="*/ 493463 h 690498"/>
              <a:gd name="connsiteX3" fmla="*/ 52446 w 91284"/>
              <a:gd name="connsiteY3" fmla="*/ 429963 h 690498"/>
              <a:gd name="connsiteX4" fmla="*/ 46096 w 91284"/>
              <a:gd name="connsiteY4" fmla="*/ 518863 h 690498"/>
              <a:gd name="connsiteX5" fmla="*/ 81021 w 91284"/>
              <a:gd name="connsiteY5" fmla="*/ 690313 h 690498"/>
              <a:gd name="connsiteX6" fmla="*/ 90546 w 91284"/>
              <a:gd name="connsiteY6" fmla="*/ 553788 h 690498"/>
              <a:gd name="connsiteX7" fmla="*/ 65146 w 91284"/>
              <a:gd name="connsiteY7" fmla="*/ 636338 h 690498"/>
              <a:gd name="connsiteX8" fmla="*/ 39746 w 91284"/>
              <a:gd name="connsiteY8" fmla="*/ 518863 h 690498"/>
              <a:gd name="connsiteX9" fmla="*/ 23871 w 91284"/>
              <a:gd name="connsiteY9" fmla="*/ 322013 h 690498"/>
              <a:gd name="connsiteX10" fmla="*/ 1646 w 91284"/>
              <a:gd name="connsiteY10" fmla="*/ 426788 h 690498"/>
              <a:gd name="connsiteX11" fmla="*/ 1646 w 91284"/>
              <a:gd name="connsiteY11" fmla="*/ 271213 h 690498"/>
              <a:gd name="connsiteX12" fmla="*/ 1646 w 91284"/>
              <a:gd name="connsiteY12" fmla="*/ 442663 h 690498"/>
              <a:gd name="connsiteX13" fmla="*/ 20696 w 91284"/>
              <a:gd name="connsiteY13" fmla="*/ 245813 h 690498"/>
              <a:gd name="connsiteX14" fmla="*/ 39746 w 91284"/>
              <a:gd name="connsiteY14" fmla="*/ 1338 h 6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284" h="690498">
                <a:moveTo>
                  <a:pt x="39746" y="1338"/>
                </a:moveTo>
                <a:cubicBezTo>
                  <a:pt x="41863" y="20388"/>
                  <a:pt x="30750" y="278092"/>
                  <a:pt x="33396" y="360113"/>
                </a:cubicBezTo>
                <a:cubicBezTo>
                  <a:pt x="36042" y="442134"/>
                  <a:pt x="52446" y="481821"/>
                  <a:pt x="55621" y="493463"/>
                </a:cubicBezTo>
                <a:cubicBezTo>
                  <a:pt x="58796" y="505105"/>
                  <a:pt x="54033" y="425730"/>
                  <a:pt x="52446" y="429963"/>
                </a:cubicBezTo>
                <a:cubicBezTo>
                  <a:pt x="50859" y="434196"/>
                  <a:pt x="41334" y="475471"/>
                  <a:pt x="46096" y="518863"/>
                </a:cubicBezTo>
                <a:cubicBezTo>
                  <a:pt x="50859" y="562255"/>
                  <a:pt x="73613" y="684492"/>
                  <a:pt x="81021" y="690313"/>
                </a:cubicBezTo>
                <a:cubicBezTo>
                  <a:pt x="88429" y="696134"/>
                  <a:pt x="93192" y="562784"/>
                  <a:pt x="90546" y="553788"/>
                </a:cubicBezTo>
                <a:cubicBezTo>
                  <a:pt x="87900" y="544792"/>
                  <a:pt x="73613" y="642159"/>
                  <a:pt x="65146" y="636338"/>
                </a:cubicBezTo>
                <a:cubicBezTo>
                  <a:pt x="56679" y="630517"/>
                  <a:pt x="46625" y="571251"/>
                  <a:pt x="39746" y="518863"/>
                </a:cubicBezTo>
                <a:cubicBezTo>
                  <a:pt x="32867" y="466476"/>
                  <a:pt x="30221" y="337359"/>
                  <a:pt x="23871" y="322013"/>
                </a:cubicBezTo>
                <a:cubicBezTo>
                  <a:pt x="17521" y="306667"/>
                  <a:pt x="5350" y="435255"/>
                  <a:pt x="1646" y="426788"/>
                </a:cubicBezTo>
                <a:cubicBezTo>
                  <a:pt x="-2058" y="418321"/>
                  <a:pt x="1646" y="271213"/>
                  <a:pt x="1646" y="271213"/>
                </a:cubicBezTo>
                <a:cubicBezTo>
                  <a:pt x="1646" y="273859"/>
                  <a:pt x="-1529" y="446896"/>
                  <a:pt x="1646" y="442663"/>
                </a:cubicBezTo>
                <a:cubicBezTo>
                  <a:pt x="4821" y="438430"/>
                  <a:pt x="11700" y="319896"/>
                  <a:pt x="20696" y="245813"/>
                </a:cubicBezTo>
                <a:cubicBezTo>
                  <a:pt x="29692" y="171730"/>
                  <a:pt x="37629" y="-17712"/>
                  <a:pt x="3974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18C86A4-CB18-4B6C-1133-84F8356D3510}"/>
              </a:ext>
            </a:extLst>
          </p:cNvPr>
          <p:cNvSpPr/>
          <p:nvPr/>
        </p:nvSpPr>
        <p:spPr>
          <a:xfrm>
            <a:off x="6392542" y="3636682"/>
            <a:ext cx="221908" cy="869440"/>
          </a:xfrm>
          <a:custGeom>
            <a:avLst/>
            <a:gdLst>
              <a:gd name="connsiteX0" fmla="*/ 154308 w 221908"/>
              <a:gd name="connsiteY0" fmla="*/ 1868 h 869440"/>
              <a:gd name="connsiteX1" fmla="*/ 119383 w 221908"/>
              <a:gd name="connsiteY1" fmla="*/ 335243 h 869440"/>
              <a:gd name="connsiteX2" fmla="*/ 147958 w 221908"/>
              <a:gd name="connsiteY2" fmla="*/ 446368 h 869440"/>
              <a:gd name="connsiteX3" fmla="*/ 192408 w 221908"/>
              <a:gd name="connsiteY3" fmla="*/ 363818 h 869440"/>
              <a:gd name="connsiteX4" fmla="*/ 154308 w 221908"/>
              <a:gd name="connsiteY4" fmla="*/ 573368 h 869440"/>
              <a:gd name="connsiteX5" fmla="*/ 71758 w 221908"/>
              <a:gd name="connsiteY5" fmla="*/ 747993 h 869440"/>
              <a:gd name="connsiteX6" fmla="*/ 119383 w 221908"/>
              <a:gd name="connsiteY6" fmla="*/ 649568 h 869440"/>
              <a:gd name="connsiteX7" fmla="*/ 1908 w 221908"/>
              <a:gd name="connsiteY7" fmla="*/ 865468 h 869440"/>
              <a:gd name="connsiteX8" fmla="*/ 59058 w 221908"/>
              <a:gd name="connsiteY8" fmla="*/ 760693 h 869440"/>
              <a:gd name="connsiteX9" fmla="*/ 217808 w 221908"/>
              <a:gd name="connsiteY9" fmla="*/ 414618 h 869440"/>
              <a:gd name="connsiteX10" fmla="*/ 173358 w 221908"/>
              <a:gd name="connsiteY10" fmla="*/ 487643 h 869440"/>
              <a:gd name="connsiteX11" fmla="*/ 154308 w 221908"/>
              <a:gd name="connsiteY11" fmla="*/ 420968 h 869440"/>
              <a:gd name="connsiteX12" fmla="*/ 132083 w 221908"/>
              <a:gd name="connsiteY12" fmla="*/ 351118 h 869440"/>
              <a:gd name="connsiteX13" fmla="*/ 176533 w 221908"/>
              <a:gd name="connsiteY13" fmla="*/ 239993 h 869440"/>
              <a:gd name="connsiteX14" fmla="*/ 109858 w 221908"/>
              <a:gd name="connsiteY14" fmla="*/ 338418 h 869440"/>
              <a:gd name="connsiteX15" fmla="*/ 135258 w 221908"/>
              <a:gd name="connsiteY15" fmla="*/ 284443 h 869440"/>
              <a:gd name="connsiteX16" fmla="*/ 109858 w 221908"/>
              <a:gd name="connsiteY16" fmla="*/ 163793 h 869440"/>
              <a:gd name="connsiteX17" fmla="*/ 125733 w 221908"/>
              <a:gd name="connsiteY17" fmla="*/ 198718 h 869440"/>
              <a:gd name="connsiteX18" fmla="*/ 154308 w 221908"/>
              <a:gd name="connsiteY18" fmla="*/ 1868 h 86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908" h="869440">
                <a:moveTo>
                  <a:pt x="154308" y="1868"/>
                </a:moveTo>
                <a:cubicBezTo>
                  <a:pt x="153250" y="24622"/>
                  <a:pt x="120441" y="261160"/>
                  <a:pt x="119383" y="335243"/>
                </a:cubicBezTo>
                <a:cubicBezTo>
                  <a:pt x="118325" y="409326"/>
                  <a:pt x="135787" y="441606"/>
                  <a:pt x="147958" y="446368"/>
                </a:cubicBezTo>
                <a:cubicBezTo>
                  <a:pt x="160129" y="451130"/>
                  <a:pt x="191350" y="342651"/>
                  <a:pt x="192408" y="363818"/>
                </a:cubicBezTo>
                <a:cubicBezTo>
                  <a:pt x="193466" y="384985"/>
                  <a:pt x="174416" y="509339"/>
                  <a:pt x="154308" y="573368"/>
                </a:cubicBezTo>
                <a:cubicBezTo>
                  <a:pt x="134200" y="637397"/>
                  <a:pt x="77579" y="735293"/>
                  <a:pt x="71758" y="747993"/>
                </a:cubicBezTo>
                <a:cubicBezTo>
                  <a:pt x="65937" y="760693"/>
                  <a:pt x="131025" y="629989"/>
                  <a:pt x="119383" y="649568"/>
                </a:cubicBezTo>
                <a:cubicBezTo>
                  <a:pt x="107741" y="669147"/>
                  <a:pt x="1908" y="865468"/>
                  <a:pt x="1908" y="865468"/>
                </a:cubicBezTo>
                <a:cubicBezTo>
                  <a:pt x="-8146" y="883989"/>
                  <a:pt x="23075" y="835835"/>
                  <a:pt x="59058" y="760693"/>
                </a:cubicBezTo>
                <a:cubicBezTo>
                  <a:pt x="95041" y="685551"/>
                  <a:pt x="198758" y="460126"/>
                  <a:pt x="217808" y="414618"/>
                </a:cubicBezTo>
                <a:cubicBezTo>
                  <a:pt x="236858" y="369110"/>
                  <a:pt x="183941" y="486585"/>
                  <a:pt x="173358" y="487643"/>
                </a:cubicBezTo>
                <a:cubicBezTo>
                  <a:pt x="162775" y="488701"/>
                  <a:pt x="161187" y="443722"/>
                  <a:pt x="154308" y="420968"/>
                </a:cubicBezTo>
                <a:cubicBezTo>
                  <a:pt x="147429" y="398214"/>
                  <a:pt x="128379" y="381281"/>
                  <a:pt x="132083" y="351118"/>
                </a:cubicBezTo>
                <a:cubicBezTo>
                  <a:pt x="135787" y="320956"/>
                  <a:pt x="180237" y="242110"/>
                  <a:pt x="176533" y="239993"/>
                </a:cubicBezTo>
                <a:cubicBezTo>
                  <a:pt x="172829" y="237876"/>
                  <a:pt x="116737" y="331010"/>
                  <a:pt x="109858" y="338418"/>
                </a:cubicBezTo>
                <a:cubicBezTo>
                  <a:pt x="102979" y="345826"/>
                  <a:pt x="135258" y="313547"/>
                  <a:pt x="135258" y="284443"/>
                </a:cubicBezTo>
                <a:cubicBezTo>
                  <a:pt x="135258" y="255339"/>
                  <a:pt x="111445" y="178080"/>
                  <a:pt x="109858" y="163793"/>
                </a:cubicBezTo>
                <a:cubicBezTo>
                  <a:pt x="108271" y="149506"/>
                  <a:pt x="119912" y="226235"/>
                  <a:pt x="125733" y="198718"/>
                </a:cubicBezTo>
                <a:cubicBezTo>
                  <a:pt x="131554" y="171201"/>
                  <a:pt x="155366" y="-20886"/>
                  <a:pt x="154308" y="1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9118970D-174A-C8A9-119B-8D33C32C9D3E}"/>
              </a:ext>
            </a:extLst>
          </p:cNvPr>
          <p:cNvSpPr/>
          <p:nvPr/>
        </p:nvSpPr>
        <p:spPr>
          <a:xfrm>
            <a:off x="6327357" y="3961457"/>
            <a:ext cx="226680" cy="699849"/>
          </a:xfrm>
          <a:custGeom>
            <a:avLst/>
            <a:gdLst>
              <a:gd name="connsiteX0" fmla="*/ 178218 w 226680"/>
              <a:gd name="connsiteY0" fmla="*/ 943 h 699849"/>
              <a:gd name="connsiteX1" fmla="*/ 209968 w 226680"/>
              <a:gd name="connsiteY1" fmla="*/ 232718 h 699849"/>
              <a:gd name="connsiteX2" fmla="*/ 216318 w 226680"/>
              <a:gd name="connsiteY2" fmla="*/ 204143 h 699849"/>
              <a:gd name="connsiteX3" fmla="*/ 67093 w 226680"/>
              <a:gd name="connsiteY3" fmla="*/ 553393 h 699849"/>
              <a:gd name="connsiteX4" fmla="*/ 418 w 226680"/>
              <a:gd name="connsiteY4" fmla="*/ 696268 h 699849"/>
              <a:gd name="connsiteX5" fmla="*/ 48043 w 226680"/>
              <a:gd name="connsiteY5" fmla="*/ 623243 h 699849"/>
              <a:gd name="connsiteX6" fmla="*/ 216318 w 226680"/>
              <a:gd name="connsiteY6" fmla="*/ 277168 h 699849"/>
              <a:gd name="connsiteX7" fmla="*/ 108368 w 226680"/>
              <a:gd name="connsiteY7" fmla="*/ 512118 h 699849"/>
              <a:gd name="connsiteX8" fmla="*/ 171868 w 226680"/>
              <a:gd name="connsiteY8" fmla="*/ 334318 h 699849"/>
              <a:gd name="connsiteX9" fmla="*/ 197268 w 226680"/>
              <a:gd name="connsiteY9" fmla="*/ 232718 h 699849"/>
              <a:gd name="connsiteX10" fmla="*/ 187743 w 226680"/>
              <a:gd name="connsiteY10" fmla="*/ 232718 h 699849"/>
              <a:gd name="connsiteX11" fmla="*/ 149643 w 226680"/>
              <a:gd name="connsiteY11" fmla="*/ 73968 h 699849"/>
              <a:gd name="connsiteX12" fmla="*/ 209968 w 226680"/>
              <a:gd name="connsiteY12" fmla="*/ 175568 h 699849"/>
              <a:gd name="connsiteX13" fmla="*/ 165518 w 226680"/>
              <a:gd name="connsiteY13" fmla="*/ 118418 h 699849"/>
              <a:gd name="connsiteX14" fmla="*/ 216318 w 226680"/>
              <a:gd name="connsiteY14" fmla="*/ 232718 h 699849"/>
              <a:gd name="connsiteX15" fmla="*/ 219493 w 226680"/>
              <a:gd name="connsiteY15" fmla="*/ 153343 h 699849"/>
              <a:gd name="connsiteX16" fmla="*/ 178218 w 226680"/>
              <a:gd name="connsiteY16" fmla="*/ 943 h 69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80" h="699849">
                <a:moveTo>
                  <a:pt x="178218" y="943"/>
                </a:moveTo>
                <a:cubicBezTo>
                  <a:pt x="176631" y="14172"/>
                  <a:pt x="203618" y="198851"/>
                  <a:pt x="209968" y="232718"/>
                </a:cubicBezTo>
                <a:cubicBezTo>
                  <a:pt x="216318" y="266585"/>
                  <a:pt x="240131" y="150697"/>
                  <a:pt x="216318" y="204143"/>
                </a:cubicBezTo>
                <a:cubicBezTo>
                  <a:pt x="192505" y="257589"/>
                  <a:pt x="103076" y="471372"/>
                  <a:pt x="67093" y="553393"/>
                </a:cubicBezTo>
                <a:cubicBezTo>
                  <a:pt x="31110" y="635414"/>
                  <a:pt x="3593" y="684626"/>
                  <a:pt x="418" y="696268"/>
                </a:cubicBezTo>
                <a:cubicBezTo>
                  <a:pt x="-2757" y="707910"/>
                  <a:pt x="12060" y="693093"/>
                  <a:pt x="48043" y="623243"/>
                </a:cubicBezTo>
                <a:cubicBezTo>
                  <a:pt x="84026" y="553393"/>
                  <a:pt x="206264" y="295689"/>
                  <a:pt x="216318" y="277168"/>
                </a:cubicBezTo>
                <a:cubicBezTo>
                  <a:pt x="226372" y="258647"/>
                  <a:pt x="115776" y="502593"/>
                  <a:pt x="108368" y="512118"/>
                </a:cubicBezTo>
                <a:cubicBezTo>
                  <a:pt x="100960" y="521643"/>
                  <a:pt x="157051" y="380885"/>
                  <a:pt x="171868" y="334318"/>
                </a:cubicBezTo>
                <a:cubicBezTo>
                  <a:pt x="186685" y="287751"/>
                  <a:pt x="194622" y="249651"/>
                  <a:pt x="197268" y="232718"/>
                </a:cubicBezTo>
                <a:cubicBezTo>
                  <a:pt x="199914" y="215785"/>
                  <a:pt x="195681" y="259176"/>
                  <a:pt x="187743" y="232718"/>
                </a:cubicBezTo>
                <a:cubicBezTo>
                  <a:pt x="179805" y="206260"/>
                  <a:pt x="145939" y="83493"/>
                  <a:pt x="149643" y="73968"/>
                </a:cubicBezTo>
                <a:cubicBezTo>
                  <a:pt x="153347" y="64443"/>
                  <a:pt x="207322" y="168160"/>
                  <a:pt x="209968" y="175568"/>
                </a:cubicBezTo>
                <a:cubicBezTo>
                  <a:pt x="212614" y="182976"/>
                  <a:pt x="164460" y="108893"/>
                  <a:pt x="165518" y="118418"/>
                </a:cubicBezTo>
                <a:cubicBezTo>
                  <a:pt x="166576" y="127943"/>
                  <a:pt x="207322" y="226897"/>
                  <a:pt x="216318" y="232718"/>
                </a:cubicBezTo>
                <a:cubicBezTo>
                  <a:pt x="225314" y="238539"/>
                  <a:pt x="225314" y="189326"/>
                  <a:pt x="219493" y="153343"/>
                </a:cubicBezTo>
                <a:cubicBezTo>
                  <a:pt x="213672" y="117360"/>
                  <a:pt x="179805" y="-12286"/>
                  <a:pt x="178218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33E1A874-53C1-C77C-13BE-B28E20E36C64}"/>
              </a:ext>
            </a:extLst>
          </p:cNvPr>
          <p:cNvSpPr/>
          <p:nvPr/>
        </p:nvSpPr>
        <p:spPr>
          <a:xfrm>
            <a:off x="6986984" y="4389591"/>
            <a:ext cx="92338" cy="210370"/>
          </a:xfrm>
          <a:custGeom>
            <a:avLst/>
            <a:gdLst>
              <a:gd name="connsiteX0" fmla="*/ 1191 w 92338"/>
              <a:gd name="connsiteY0" fmla="*/ 4609 h 210370"/>
              <a:gd name="connsiteX1" fmla="*/ 86916 w 92338"/>
              <a:gd name="connsiteY1" fmla="*/ 204634 h 210370"/>
              <a:gd name="connsiteX2" fmla="*/ 83741 w 92338"/>
              <a:gd name="connsiteY2" fmla="*/ 160184 h 210370"/>
              <a:gd name="connsiteX3" fmla="*/ 90091 w 92338"/>
              <a:gd name="connsiteY3" fmla="*/ 179234 h 210370"/>
              <a:gd name="connsiteX4" fmla="*/ 39291 w 92338"/>
              <a:gd name="connsiteY4" fmla="*/ 71284 h 210370"/>
              <a:gd name="connsiteX5" fmla="*/ 1191 w 92338"/>
              <a:gd name="connsiteY5" fmla="*/ 4609 h 21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38" h="210370">
                <a:moveTo>
                  <a:pt x="1191" y="4609"/>
                </a:moveTo>
                <a:cubicBezTo>
                  <a:pt x="9129" y="26834"/>
                  <a:pt x="73158" y="178705"/>
                  <a:pt x="86916" y="204634"/>
                </a:cubicBezTo>
                <a:cubicBezTo>
                  <a:pt x="100674" y="230563"/>
                  <a:pt x="83741" y="160184"/>
                  <a:pt x="83741" y="160184"/>
                </a:cubicBezTo>
                <a:cubicBezTo>
                  <a:pt x="84270" y="155951"/>
                  <a:pt x="97499" y="194051"/>
                  <a:pt x="90091" y="179234"/>
                </a:cubicBezTo>
                <a:cubicBezTo>
                  <a:pt x="82683" y="164417"/>
                  <a:pt x="51462" y="96155"/>
                  <a:pt x="39291" y="71284"/>
                </a:cubicBezTo>
                <a:cubicBezTo>
                  <a:pt x="27120" y="46413"/>
                  <a:pt x="-6747" y="-17616"/>
                  <a:pt x="1191" y="4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509F003-57DB-20DD-07AB-7644AAB42DA7}"/>
              </a:ext>
            </a:extLst>
          </p:cNvPr>
          <p:cNvSpPr/>
          <p:nvPr/>
        </p:nvSpPr>
        <p:spPr>
          <a:xfrm>
            <a:off x="6165850" y="5095846"/>
            <a:ext cx="634192" cy="152443"/>
          </a:xfrm>
          <a:custGeom>
            <a:avLst/>
            <a:gdLst>
              <a:gd name="connsiteX0" fmla="*/ 0 w 634192"/>
              <a:gd name="connsiteY0" fmla="*/ 95279 h 152443"/>
              <a:gd name="connsiteX1" fmla="*/ 400050 w 634192"/>
              <a:gd name="connsiteY1" fmla="*/ 31779 h 152443"/>
              <a:gd name="connsiteX2" fmla="*/ 492125 w 634192"/>
              <a:gd name="connsiteY2" fmla="*/ 60354 h 152443"/>
              <a:gd name="connsiteX3" fmla="*/ 441325 w 634192"/>
              <a:gd name="connsiteY3" fmla="*/ 12729 h 152443"/>
              <a:gd name="connsiteX4" fmla="*/ 542925 w 634192"/>
              <a:gd name="connsiteY4" fmla="*/ 76229 h 152443"/>
              <a:gd name="connsiteX5" fmla="*/ 565150 w 634192"/>
              <a:gd name="connsiteY5" fmla="*/ 88929 h 152443"/>
              <a:gd name="connsiteX6" fmla="*/ 587375 w 634192"/>
              <a:gd name="connsiteY6" fmla="*/ 73054 h 152443"/>
              <a:gd name="connsiteX7" fmla="*/ 555625 w 634192"/>
              <a:gd name="connsiteY7" fmla="*/ 152429 h 152443"/>
              <a:gd name="connsiteX8" fmla="*/ 628650 w 634192"/>
              <a:gd name="connsiteY8" fmla="*/ 79404 h 152443"/>
              <a:gd name="connsiteX9" fmla="*/ 622300 w 634192"/>
              <a:gd name="connsiteY9" fmla="*/ 54004 h 152443"/>
              <a:gd name="connsiteX10" fmla="*/ 568325 w 634192"/>
              <a:gd name="connsiteY10" fmla="*/ 117504 h 152443"/>
              <a:gd name="connsiteX11" fmla="*/ 530225 w 634192"/>
              <a:gd name="connsiteY11" fmla="*/ 88929 h 152443"/>
              <a:gd name="connsiteX12" fmla="*/ 466725 w 634192"/>
              <a:gd name="connsiteY12" fmla="*/ 76229 h 152443"/>
              <a:gd name="connsiteX13" fmla="*/ 454025 w 634192"/>
              <a:gd name="connsiteY13" fmla="*/ 101629 h 152443"/>
              <a:gd name="connsiteX14" fmla="*/ 460375 w 634192"/>
              <a:gd name="connsiteY14" fmla="*/ 38129 h 152443"/>
              <a:gd name="connsiteX15" fmla="*/ 368300 w 634192"/>
              <a:gd name="connsiteY15" fmla="*/ 29 h 152443"/>
              <a:gd name="connsiteX16" fmla="*/ 431800 w 634192"/>
              <a:gd name="connsiteY16" fmla="*/ 31779 h 152443"/>
              <a:gd name="connsiteX17" fmla="*/ 238125 w 634192"/>
              <a:gd name="connsiteY17" fmla="*/ 31779 h 152443"/>
              <a:gd name="connsiteX18" fmla="*/ 317500 w 634192"/>
              <a:gd name="connsiteY18" fmla="*/ 50829 h 152443"/>
              <a:gd name="connsiteX19" fmla="*/ 177800 w 634192"/>
              <a:gd name="connsiteY19" fmla="*/ 60354 h 152443"/>
              <a:gd name="connsiteX20" fmla="*/ 222250 w 634192"/>
              <a:gd name="connsiteY20" fmla="*/ 47654 h 152443"/>
              <a:gd name="connsiteX21" fmla="*/ 0 w 634192"/>
              <a:gd name="connsiteY21" fmla="*/ 95279 h 1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4192" h="152443">
                <a:moveTo>
                  <a:pt x="0" y="95279"/>
                </a:moveTo>
                <a:cubicBezTo>
                  <a:pt x="159014" y="66439"/>
                  <a:pt x="318029" y="37600"/>
                  <a:pt x="400050" y="31779"/>
                </a:cubicBezTo>
                <a:cubicBezTo>
                  <a:pt x="482071" y="25958"/>
                  <a:pt x="485246" y="63529"/>
                  <a:pt x="492125" y="60354"/>
                </a:cubicBezTo>
                <a:cubicBezTo>
                  <a:pt x="499004" y="57179"/>
                  <a:pt x="432858" y="10083"/>
                  <a:pt x="441325" y="12729"/>
                </a:cubicBezTo>
                <a:cubicBezTo>
                  <a:pt x="449792" y="15375"/>
                  <a:pt x="522288" y="63529"/>
                  <a:pt x="542925" y="76229"/>
                </a:cubicBezTo>
                <a:cubicBezTo>
                  <a:pt x="563562" y="88929"/>
                  <a:pt x="557742" y="89458"/>
                  <a:pt x="565150" y="88929"/>
                </a:cubicBezTo>
                <a:cubicBezTo>
                  <a:pt x="572558" y="88400"/>
                  <a:pt x="588963" y="62471"/>
                  <a:pt x="587375" y="73054"/>
                </a:cubicBezTo>
                <a:cubicBezTo>
                  <a:pt x="585788" y="83637"/>
                  <a:pt x="548746" y="151371"/>
                  <a:pt x="555625" y="152429"/>
                </a:cubicBezTo>
                <a:cubicBezTo>
                  <a:pt x="562504" y="153487"/>
                  <a:pt x="617538" y="95808"/>
                  <a:pt x="628650" y="79404"/>
                </a:cubicBezTo>
                <a:cubicBezTo>
                  <a:pt x="639762" y="63000"/>
                  <a:pt x="632354" y="47654"/>
                  <a:pt x="622300" y="54004"/>
                </a:cubicBezTo>
                <a:cubicBezTo>
                  <a:pt x="612246" y="60354"/>
                  <a:pt x="583671" y="111683"/>
                  <a:pt x="568325" y="117504"/>
                </a:cubicBezTo>
                <a:cubicBezTo>
                  <a:pt x="552979" y="123325"/>
                  <a:pt x="547158" y="95808"/>
                  <a:pt x="530225" y="88929"/>
                </a:cubicBezTo>
                <a:cubicBezTo>
                  <a:pt x="513292" y="82050"/>
                  <a:pt x="479425" y="74112"/>
                  <a:pt x="466725" y="76229"/>
                </a:cubicBezTo>
                <a:cubicBezTo>
                  <a:pt x="454025" y="78346"/>
                  <a:pt x="455083" y="107979"/>
                  <a:pt x="454025" y="101629"/>
                </a:cubicBezTo>
                <a:cubicBezTo>
                  <a:pt x="452967" y="95279"/>
                  <a:pt x="474662" y="55062"/>
                  <a:pt x="460375" y="38129"/>
                </a:cubicBezTo>
                <a:cubicBezTo>
                  <a:pt x="446088" y="21196"/>
                  <a:pt x="373062" y="1087"/>
                  <a:pt x="368300" y="29"/>
                </a:cubicBezTo>
                <a:cubicBezTo>
                  <a:pt x="363538" y="-1029"/>
                  <a:pt x="453496" y="26487"/>
                  <a:pt x="431800" y="31779"/>
                </a:cubicBezTo>
                <a:cubicBezTo>
                  <a:pt x="410104" y="37071"/>
                  <a:pt x="257175" y="28604"/>
                  <a:pt x="238125" y="31779"/>
                </a:cubicBezTo>
                <a:cubicBezTo>
                  <a:pt x="219075" y="34954"/>
                  <a:pt x="327554" y="46066"/>
                  <a:pt x="317500" y="50829"/>
                </a:cubicBezTo>
                <a:cubicBezTo>
                  <a:pt x="307446" y="55591"/>
                  <a:pt x="193675" y="60883"/>
                  <a:pt x="177800" y="60354"/>
                </a:cubicBezTo>
                <a:cubicBezTo>
                  <a:pt x="161925" y="59825"/>
                  <a:pt x="222250" y="47654"/>
                  <a:pt x="222250" y="47654"/>
                </a:cubicBezTo>
                <a:lnTo>
                  <a:pt x="0" y="952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CA9B5ED-879C-55A3-3EC0-6AC3C50C65EC}"/>
              </a:ext>
            </a:extLst>
          </p:cNvPr>
          <p:cNvSpPr/>
          <p:nvPr/>
        </p:nvSpPr>
        <p:spPr>
          <a:xfrm>
            <a:off x="6730818" y="5086681"/>
            <a:ext cx="366502" cy="101347"/>
          </a:xfrm>
          <a:custGeom>
            <a:avLst/>
            <a:gdLst>
              <a:gd name="connsiteX0" fmla="*/ 182 w 366502"/>
              <a:gd name="connsiteY0" fmla="*/ 63169 h 101347"/>
              <a:gd name="connsiteX1" fmla="*/ 101782 w 366502"/>
              <a:gd name="connsiteY1" fmla="*/ 9194 h 101347"/>
              <a:gd name="connsiteX2" fmla="*/ 212907 w 366502"/>
              <a:gd name="connsiteY2" fmla="*/ 15544 h 101347"/>
              <a:gd name="connsiteX3" fmla="*/ 197032 w 366502"/>
              <a:gd name="connsiteY3" fmla="*/ 2844 h 101347"/>
              <a:gd name="connsiteX4" fmla="*/ 301807 w 366502"/>
              <a:gd name="connsiteY4" fmla="*/ 66344 h 101347"/>
              <a:gd name="connsiteX5" fmla="*/ 365307 w 366502"/>
              <a:gd name="connsiteY5" fmla="*/ 66344 h 101347"/>
              <a:gd name="connsiteX6" fmla="*/ 324032 w 366502"/>
              <a:gd name="connsiteY6" fmla="*/ 56819 h 101347"/>
              <a:gd name="connsiteX7" fmla="*/ 111307 w 366502"/>
              <a:gd name="connsiteY7" fmla="*/ 101269 h 101347"/>
              <a:gd name="connsiteX8" fmla="*/ 289107 w 366502"/>
              <a:gd name="connsiteY8" fmla="*/ 66344 h 101347"/>
              <a:gd name="connsiteX9" fmla="*/ 187507 w 366502"/>
              <a:gd name="connsiteY9" fmla="*/ 18719 h 101347"/>
              <a:gd name="connsiteX10" fmla="*/ 162107 w 366502"/>
              <a:gd name="connsiteY10" fmla="*/ 2844 h 101347"/>
              <a:gd name="connsiteX11" fmla="*/ 108132 w 366502"/>
              <a:gd name="connsiteY11" fmla="*/ 72694 h 101347"/>
              <a:gd name="connsiteX12" fmla="*/ 127182 w 366502"/>
              <a:gd name="connsiteY12" fmla="*/ 18719 h 101347"/>
              <a:gd name="connsiteX13" fmla="*/ 182 w 366502"/>
              <a:gd name="connsiteY13" fmla="*/ 63169 h 1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502" h="101347">
                <a:moveTo>
                  <a:pt x="182" y="63169"/>
                </a:moveTo>
                <a:cubicBezTo>
                  <a:pt x="-4051" y="61582"/>
                  <a:pt x="66328" y="17131"/>
                  <a:pt x="101782" y="9194"/>
                </a:cubicBezTo>
                <a:cubicBezTo>
                  <a:pt x="137236" y="1257"/>
                  <a:pt x="212907" y="15544"/>
                  <a:pt x="212907" y="15544"/>
                </a:cubicBezTo>
                <a:cubicBezTo>
                  <a:pt x="228782" y="14486"/>
                  <a:pt x="182215" y="-5623"/>
                  <a:pt x="197032" y="2844"/>
                </a:cubicBezTo>
                <a:cubicBezTo>
                  <a:pt x="211849" y="11311"/>
                  <a:pt x="273761" y="55761"/>
                  <a:pt x="301807" y="66344"/>
                </a:cubicBezTo>
                <a:cubicBezTo>
                  <a:pt x="329853" y="76927"/>
                  <a:pt x="361603" y="67931"/>
                  <a:pt x="365307" y="66344"/>
                </a:cubicBezTo>
                <a:cubicBezTo>
                  <a:pt x="369011" y="64757"/>
                  <a:pt x="366365" y="50998"/>
                  <a:pt x="324032" y="56819"/>
                </a:cubicBezTo>
                <a:cubicBezTo>
                  <a:pt x="281699" y="62640"/>
                  <a:pt x="117128" y="99682"/>
                  <a:pt x="111307" y="101269"/>
                </a:cubicBezTo>
                <a:cubicBezTo>
                  <a:pt x="105486" y="102857"/>
                  <a:pt x="276407" y="80102"/>
                  <a:pt x="289107" y="66344"/>
                </a:cubicBezTo>
                <a:cubicBezTo>
                  <a:pt x="301807" y="52586"/>
                  <a:pt x="208674" y="29302"/>
                  <a:pt x="187507" y="18719"/>
                </a:cubicBezTo>
                <a:cubicBezTo>
                  <a:pt x="166340" y="8136"/>
                  <a:pt x="175336" y="-6152"/>
                  <a:pt x="162107" y="2844"/>
                </a:cubicBezTo>
                <a:cubicBezTo>
                  <a:pt x="148878" y="11840"/>
                  <a:pt x="113953" y="70048"/>
                  <a:pt x="108132" y="72694"/>
                </a:cubicBezTo>
                <a:cubicBezTo>
                  <a:pt x="102311" y="75340"/>
                  <a:pt x="145174" y="18190"/>
                  <a:pt x="127182" y="18719"/>
                </a:cubicBezTo>
                <a:cubicBezTo>
                  <a:pt x="109190" y="19248"/>
                  <a:pt x="4415" y="64756"/>
                  <a:pt x="182" y="63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E6C46D2-7721-19FB-83DF-7A5E129D381C}"/>
              </a:ext>
            </a:extLst>
          </p:cNvPr>
          <p:cNvSpPr/>
          <p:nvPr/>
        </p:nvSpPr>
        <p:spPr>
          <a:xfrm>
            <a:off x="6181220" y="5120964"/>
            <a:ext cx="546708" cy="111525"/>
          </a:xfrm>
          <a:custGeom>
            <a:avLst/>
            <a:gdLst>
              <a:gd name="connsiteX0" fmla="*/ 505 w 546708"/>
              <a:gd name="connsiteY0" fmla="*/ 47936 h 111525"/>
              <a:gd name="connsiteX1" fmla="*/ 276730 w 546708"/>
              <a:gd name="connsiteY1" fmla="*/ 60636 h 111525"/>
              <a:gd name="connsiteX2" fmla="*/ 273555 w 546708"/>
              <a:gd name="connsiteY2" fmla="*/ 44761 h 111525"/>
              <a:gd name="connsiteX3" fmla="*/ 400555 w 546708"/>
              <a:gd name="connsiteY3" fmla="*/ 66986 h 111525"/>
              <a:gd name="connsiteX4" fmla="*/ 324355 w 546708"/>
              <a:gd name="connsiteY4" fmla="*/ 54286 h 111525"/>
              <a:gd name="connsiteX5" fmla="*/ 489455 w 546708"/>
              <a:gd name="connsiteY5" fmla="*/ 9836 h 111525"/>
              <a:gd name="connsiteX6" fmla="*/ 451355 w 546708"/>
              <a:gd name="connsiteY6" fmla="*/ 41586 h 111525"/>
              <a:gd name="connsiteX7" fmla="*/ 505330 w 546708"/>
              <a:gd name="connsiteY7" fmla="*/ 86036 h 111525"/>
              <a:gd name="connsiteX8" fmla="*/ 438655 w 546708"/>
              <a:gd name="connsiteY8" fmla="*/ 73336 h 111525"/>
              <a:gd name="connsiteX9" fmla="*/ 546605 w 546708"/>
              <a:gd name="connsiteY9" fmla="*/ 111436 h 111525"/>
              <a:gd name="connsiteX10" fmla="*/ 457705 w 546708"/>
              <a:gd name="connsiteY10" fmla="*/ 60636 h 111525"/>
              <a:gd name="connsiteX11" fmla="*/ 419605 w 546708"/>
              <a:gd name="connsiteY11" fmla="*/ 22536 h 111525"/>
              <a:gd name="connsiteX12" fmla="*/ 330705 w 546708"/>
              <a:gd name="connsiteY12" fmla="*/ 311 h 111525"/>
              <a:gd name="connsiteX13" fmla="*/ 384680 w 546708"/>
              <a:gd name="connsiteY13" fmla="*/ 38411 h 111525"/>
              <a:gd name="connsiteX14" fmla="*/ 238630 w 546708"/>
              <a:gd name="connsiteY14" fmla="*/ 47936 h 111525"/>
              <a:gd name="connsiteX15" fmla="*/ 289430 w 546708"/>
              <a:gd name="connsiteY15" fmla="*/ 70161 h 111525"/>
              <a:gd name="connsiteX16" fmla="*/ 184655 w 546708"/>
              <a:gd name="connsiteY16" fmla="*/ 86036 h 111525"/>
              <a:gd name="connsiteX17" fmla="*/ 206880 w 546708"/>
              <a:gd name="connsiteY17" fmla="*/ 73336 h 111525"/>
              <a:gd name="connsiteX18" fmla="*/ 505 w 546708"/>
              <a:gd name="connsiteY18" fmla="*/ 47936 h 11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708" h="111525">
                <a:moveTo>
                  <a:pt x="505" y="47936"/>
                </a:moveTo>
                <a:cubicBezTo>
                  <a:pt x="12147" y="45819"/>
                  <a:pt x="276730" y="60636"/>
                  <a:pt x="276730" y="60636"/>
                </a:cubicBezTo>
                <a:cubicBezTo>
                  <a:pt x="322238" y="60107"/>
                  <a:pt x="252918" y="43703"/>
                  <a:pt x="273555" y="44761"/>
                </a:cubicBezTo>
                <a:cubicBezTo>
                  <a:pt x="294192" y="45819"/>
                  <a:pt x="392088" y="65399"/>
                  <a:pt x="400555" y="66986"/>
                </a:cubicBezTo>
                <a:cubicBezTo>
                  <a:pt x="409022" y="68573"/>
                  <a:pt x="309538" y="63811"/>
                  <a:pt x="324355" y="54286"/>
                </a:cubicBezTo>
                <a:cubicBezTo>
                  <a:pt x="339172" y="44761"/>
                  <a:pt x="468288" y="11953"/>
                  <a:pt x="489455" y="9836"/>
                </a:cubicBezTo>
                <a:cubicBezTo>
                  <a:pt x="510622" y="7719"/>
                  <a:pt x="448709" y="28886"/>
                  <a:pt x="451355" y="41586"/>
                </a:cubicBezTo>
                <a:cubicBezTo>
                  <a:pt x="454001" y="54286"/>
                  <a:pt x="507447" y="80744"/>
                  <a:pt x="505330" y="86036"/>
                </a:cubicBezTo>
                <a:cubicBezTo>
                  <a:pt x="503213" y="91328"/>
                  <a:pt x="431776" y="69103"/>
                  <a:pt x="438655" y="73336"/>
                </a:cubicBezTo>
                <a:cubicBezTo>
                  <a:pt x="445534" y="77569"/>
                  <a:pt x="543430" y="113553"/>
                  <a:pt x="546605" y="111436"/>
                </a:cubicBezTo>
                <a:cubicBezTo>
                  <a:pt x="549780" y="109319"/>
                  <a:pt x="478872" y="75453"/>
                  <a:pt x="457705" y="60636"/>
                </a:cubicBezTo>
                <a:cubicBezTo>
                  <a:pt x="436538" y="45819"/>
                  <a:pt x="440772" y="32590"/>
                  <a:pt x="419605" y="22536"/>
                </a:cubicBezTo>
                <a:cubicBezTo>
                  <a:pt x="398438" y="12482"/>
                  <a:pt x="336526" y="-2335"/>
                  <a:pt x="330705" y="311"/>
                </a:cubicBezTo>
                <a:cubicBezTo>
                  <a:pt x="324884" y="2957"/>
                  <a:pt x="400026" y="30474"/>
                  <a:pt x="384680" y="38411"/>
                </a:cubicBezTo>
                <a:cubicBezTo>
                  <a:pt x="369334" y="46348"/>
                  <a:pt x="254505" y="42644"/>
                  <a:pt x="238630" y="47936"/>
                </a:cubicBezTo>
                <a:cubicBezTo>
                  <a:pt x="222755" y="53228"/>
                  <a:pt x="298426" y="63811"/>
                  <a:pt x="289430" y="70161"/>
                </a:cubicBezTo>
                <a:cubicBezTo>
                  <a:pt x="280434" y="76511"/>
                  <a:pt x="198413" y="85507"/>
                  <a:pt x="184655" y="86036"/>
                </a:cubicBezTo>
                <a:cubicBezTo>
                  <a:pt x="170897" y="86565"/>
                  <a:pt x="231751" y="79686"/>
                  <a:pt x="206880" y="73336"/>
                </a:cubicBezTo>
                <a:cubicBezTo>
                  <a:pt x="182009" y="66986"/>
                  <a:pt x="-11137" y="50053"/>
                  <a:pt x="505" y="47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1D9A2C4-A979-45A0-05C4-B84FED55B934}"/>
              </a:ext>
            </a:extLst>
          </p:cNvPr>
          <p:cNvSpPr/>
          <p:nvPr/>
        </p:nvSpPr>
        <p:spPr>
          <a:xfrm>
            <a:off x="6697819" y="5127885"/>
            <a:ext cx="369784" cy="118211"/>
          </a:xfrm>
          <a:custGeom>
            <a:avLst/>
            <a:gdLst>
              <a:gd name="connsiteX0" fmla="*/ 1431 w 369784"/>
              <a:gd name="connsiteY0" fmla="*/ 117215 h 118211"/>
              <a:gd name="connsiteX1" fmla="*/ 264956 w 369784"/>
              <a:gd name="connsiteY1" fmla="*/ 2915 h 118211"/>
              <a:gd name="connsiteX2" fmla="*/ 195106 w 369784"/>
              <a:gd name="connsiteY2" fmla="*/ 31490 h 118211"/>
              <a:gd name="connsiteX3" fmla="*/ 191931 w 369784"/>
              <a:gd name="connsiteY3" fmla="*/ 2915 h 118211"/>
              <a:gd name="connsiteX4" fmla="*/ 210981 w 369784"/>
              <a:gd name="connsiteY4" fmla="*/ 63240 h 118211"/>
              <a:gd name="connsiteX5" fmla="*/ 369731 w 369784"/>
              <a:gd name="connsiteY5" fmla="*/ 53715 h 118211"/>
              <a:gd name="connsiteX6" fmla="*/ 226856 w 369784"/>
              <a:gd name="connsiteY6" fmla="*/ 53715 h 118211"/>
              <a:gd name="connsiteX7" fmla="*/ 71281 w 369784"/>
              <a:gd name="connsiteY7" fmla="*/ 21965 h 118211"/>
              <a:gd name="connsiteX8" fmla="*/ 153831 w 369784"/>
              <a:gd name="connsiteY8" fmla="*/ 56890 h 118211"/>
              <a:gd name="connsiteX9" fmla="*/ 1431 w 369784"/>
              <a:gd name="connsiteY9" fmla="*/ 117215 h 11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784" h="118211">
                <a:moveTo>
                  <a:pt x="1431" y="117215"/>
                </a:moveTo>
                <a:cubicBezTo>
                  <a:pt x="19952" y="108219"/>
                  <a:pt x="232677" y="17202"/>
                  <a:pt x="264956" y="2915"/>
                </a:cubicBezTo>
                <a:cubicBezTo>
                  <a:pt x="297235" y="-11373"/>
                  <a:pt x="207277" y="31490"/>
                  <a:pt x="195106" y="31490"/>
                </a:cubicBezTo>
                <a:cubicBezTo>
                  <a:pt x="182935" y="31490"/>
                  <a:pt x="189285" y="-2377"/>
                  <a:pt x="191931" y="2915"/>
                </a:cubicBezTo>
                <a:cubicBezTo>
                  <a:pt x="194577" y="8207"/>
                  <a:pt x="181348" y="54773"/>
                  <a:pt x="210981" y="63240"/>
                </a:cubicBezTo>
                <a:cubicBezTo>
                  <a:pt x="240614" y="71707"/>
                  <a:pt x="367085" y="55302"/>
                  <a:pt x="369731" y="53715"/>
                </a:cubicBezTo>
                <a:cubicBezTo>
                  <a:pt x="372377" y="52127"/>
                  <a:pt x="276598" y="59007"/>
                  <a:pt x="226856" y="53715"/>
                </a:cubicBezTo>
                <a:cubicBezTo>
                  <a:pt x="177114" y="48423"/>
                  <a:pt x="83452" y="21436"/>
                  <a:pt x="71281" y="21965"/>
                </a:cubicBezTo>
                <a:cubicBezTo>
                  <a:pt x="59110" y="22494"/>
                  <a:pt x="157535" y="42073"/>
                  <a:pt x="153831" y="56890"/>
                </a:cubicBezTo>
                <a:cubicBezTo>
                  <a:pt x="150127" y="71707"/>
                  <a:pt x="-17090" y="126211"/>
                  <a:pt x="1431" y="117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6D3629B-55DF-AFCB-4F5E-A25A521DCBC2}"/>
              </a:ext>
            </a:extLst>
          </p:cNvPr>
          <p:cNvSpPr/>
          <p:nvPr/>
        </p:nvSpPr>
        <p:spPr>
          <a:xfrm>
            <a:off x="6691862" y="5177790"/>
            <a:ext cx="338086" cy="246280"/>
          </a:xfrm>
          <a:custGeom>
            <a:avLst/>
            <a:gdLst>
              <a:gd name="connsiteX0" fmla="*/ 337588 w 338086"/>
              <a:gd name="connsiteY0" fmla="*/ 635 h 246280"/>
              <a:gd name="connsiteX1" fmla="*/ 105813 w 338086"/>
              <a:gd name="connsiteY1" fmla="*/ 99060 h 246280"/>
              <a:gd name="connsiteX2" fmla="*/ 143913 w 338086"/>
              <a:gd name="connsiteY2" fmla="*/ 89535 h 246280"/>
              <a:gd name="connsiteX3" fmla="*/ 1038 w 338086"/>
              <a:gd name="connsiteY3" fmla="*/ 175260 h 246280"/>
              <a:gd name="connsiteX4" fmla="*/ 83588 w 338086"/>
              <a:gd name="connsiteY4" fmla="*/ 118110 h 246280"/>
              <a:gd name="connsiteX5" fmla="*/ 162963 w 338086"/>
              <a:gd name="connsiteY5" fmla="*/ 130810 h 246280"/>
              <a:gd name="connsiteX6" fmla="*/ 20088 w 338086"/>
              <a:gd name="connsiteY6" fmla="*/ 203835 h 246280"/>
              <a:gd name="connsiteX7" fmla="*/ 99463 w 338086"/>
              <a:gd name="connsiteY7" fmla="*/ 219710 h 246280"/>
              <a:gd name="connsiteX8" fmla="*/ 134388 w 338086"/>
              <a:gd name="connsiteY8" fmla="*/ 245110 h 246280"/>
              <a:gd name="connsiteX9" fmla="*/ 80413 w 338086"/>
              <a:gd name="connsiteY9" fmla="*/ 178435 h 246280"/>
              <a:gd name="connsiteX10" fmla="*/ 162963 w 338086"/>
              <a:gd name="connsiteY10" fmla="*/ 137160 h 246280"/>
              <a:gd name="connsiteX11" fmla="*/ 216938 w 338086"/>
              <a:gd name="connsiteY11" fmla="*/ 175260 h 246280"/>
              <a:gd name="connsiteX12" fmla="*/ 143913 w 338086"/>
              <a:gd name="connsiteY12" fmla="*/ 108585 h 246280"/>
              <a:gd name="connsiteX13" fmla="*/ 118513 w 338086"/>
              <a:gd name="connsiteY13" fmla="*/ 92710 h 246280"/>
              <a:gd name="connsiteX14" fmla="*/ 99463 w 338086"/>
              <a:gd name="connsiteY14" fmla="*/ 99060 h 246280"/>
              <a:gd name="connsiteX15" fmla="*/ 185188 w 338086"/>
              <a:gd name="connsiteY15" fmla="*/ 10160 h 246280"/>
              <a:gd name="connsiteX16" fmla="*/ 137563 w 338086"/>
              <a:gd name="connsiteY16" fmla="*/ 57785 h 246280"/>
              <a:gd name="connsiteX17" fmla="*/ 207413 w 338086"/>
              <a:gd name="connsiteY17" fmla="*/ 19685 h 246280"/>
              <a:gd name="connsiteX18" fmla="*/ 169313 w 338086"/>
              <a:gd name="connsiteY18" fmla="*/ 54610 h 246280"/>
              <a:gd name="connsiteX19" fmla="*/ 337588 w 338086"/>
              <a:gd name="connsiteY19" fmla="*/ 635 h 24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8086" h="246280">
                <a:moveTo>
                  <a:pt x="337588" y="635"/>
                </a:moveTo>
                <a:cubicBezTo>
                  <a:pt x="327005" y="8043"/>
                  <a:pt x="138092" y="84243"/>
                  <a:pt x="105813" y="99060"/>
                </a:cubicBezTo>
                <a:cubicBezTo>
                  <a:pt x="73534" y="113877"/>
                  <a:pt x="161375" y="76835"/>
                  <a:pt x="143913" y="89535"/>
                </a:cubicBezTo>
                <a:cubicBezTo>
                  <a:pt x="126450" y="102235"/>
                  <a:pt x="11092" y="170498"/>
                  <a:pt x="1038" y="175260"/>
                </a:cubicBezTo>
                <a:cubicBezTo>
                  <a:pt x="-9016" y="180023"/>
                  <a:pt x="56601" y="125518"/>
                  <a:pt x="83588" y="118110"/>
                </a:cubicBezTo>
                <a:cubicBezTo>
                  <a:pt x="110575" y="110702"/>
                  <a:pt x="173546" y="116523"/>
                  <a:pt x="162963" y="130810"/>
                </a:cubicBezTo>
                <a:cubicBezTo>
                  <a:pt x="152380" y="145098"/>
                  <a:pt x="30671" y="189018"/>
                  <a:pt x="20088" y="203835"/>
                </a:cubicBezTo>
                <a:cubicBezTo>
                  <a:pt x="9505" y="218652"/>
                  <a:pt x="80413" y="212831"/>
                  <a:pt x="99463" y="219710"/>
                </a:cubicBezTo>
                <a:cubicBezTo>
                  <a:pt x="118513" y="226589"/>
                  <a:pt x="137563" y="251989"/>
                  <a:pt x="134388" y="245110"/>
                </a:cubicBezTo>
                <a:cubicBezTo>
                  <a:pt x="131213" y="238231"/>
                  <a:pt x="75650" y="196427"/>
                  <a:pt x="80413" y="178435"/>
                </a:cubicBezTo>
                <a:cubicBezTo>
                  <a:pt x="85175" y="160443"/>
                  <a:pt x="140209" y="137689"/>
                  <a:pt x="162963" y="137160"/>
                </a:cubicBezTo>
                <a:cubicBezTo>
                  <a:pt x="185717" y="136631"/>
                  <a:pt x="220113" y="180022"/>
                  <a:pt x="216938" y="175260"/>
                </a:cubicBezTo>
                <a:cubicBezTo>
                  <a:pt x="213763" y="170498"/>
                  <a:pt x="160317" y="122343"/>
                  <a:pt x="143913" y="108585"/>
                </a:cubicBezTo>
                <a:cubicBezTo>
                  <a:pt x="127509" y="94827"/>
                  <a:pt x="125921" y="94297"/>
                  <a:pt x="118513" y="92710"/>
                </a:cubicBezTo>
                <a:cubicBezTo>
                  <a:pt x="111105" y="91123"/>
                  <a:pt x="88350" y="112818"/>
                  <a:pt x="99463" y="99060"/>
                </a:cubicBezTo>
                <a:cubicBezTo>
                  <a:pt x="110576" y="85302"/>
                  <a:pt x="178838" y="17039"/>
                  <a:pt x="185188" y="10160"/>
                </a:cubicBezTo>
                <a:cubicBezTo>
                  <a:pt x="191538" y="3281"/>
                  <a:pt x="133859" y="56198"/>
                  <a:pt x="137563" y="57785"/>
                </a:cubicBezTo>
                <a:cubicBezTo>
                  <a:pt x="141267" y="59372"/>
                  <a:pt x="202121" y="20214"/>
                  <a:pt x="207413" y="19685"/>
                </a:cubicBezTo>
                <a:cubicBezTo>
                  <a:pt x="212705" y="19156"/>
                  <a:pt x="151851" y="56197"/>
                  <a:pt x="169313" y="54610"/>
                </a:cubicBezTo>
                <a:cubicBezTo>
                  <a:pt x="186775" y="53023"/>
                  <a:pt x="348171" y="-6773"/>
                  <a:pt x="337588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A0A4242B-B657-CD83-ACC6-6FA9282E8ADA}"/>
              </a:ext>
            </a:extLst>
          </p:cNvPr>
          <p:cNvSpPr/>
          <p:nvPr/>
        </p:nvSpPr>
        <p:spPr>
          <a:xfrm>
            <a:off x="6246976" y="5215321"/>
            <a:ext cx="364916" cy="362542"/>
          </a:xfrm>
          <a:custGeom>
            <a:avLst/>
            <a:gdLst>
              <a:gd name="connsiteX0" fmla="*/ 4599 w 364916"/>
              <a:gd name="connsiteY0" fmla="*/ 1204 h 362542"/>
              <a:gd name="connsiteX1" fmla="*/ 264949 w 364916"/>
              <a:gd name="connsiteY1" fmla="*/ 150429 h 362542"/>
              <a:gd name="connsiteX2" fmla="*/ 252249 w 364916"/>
              <a:gd name="connsiteY2" fmla="*/ 102804 h 362542"/>
              <a:gd name="connsiteX3" fmla="*/ 360199 w 364916"/>
              <a:gd name="connsiteY3" fmla="*/ 147254 h 362542"/>
              <a:gd name="connsiteX4" fmla="*/ 201449 w 364916"/>
              <a:gd name="connsiteY4" fmla="*/ 77404 h 362542"/>
              <a:gd name="connsiteX5" fmla="*/ 271299 w 364916"/>
              <a:gd name="connsiteY5" fmla="*/ 147254 h 362542"/>
              <a:gd name="connsiteX6" fmla="*/ 318924 w 364916"/>
              <a:gd name="connsiteY6" fmla="*/ 207579 h 362542"/>
              <a:gd name="connsiteX7" fmla="*/ 341149 w 364916"/>
              <a:gd name="connsiteY7" fmla="*/ 144079 h 362542"/>
              <a:gd name="connsiteX8" fmla="*/ 287174 w 364916"/>
              <a:gd name="connsiteY8" fmla="*/ 198054 h 362542"/>
              <a:gd name="connsiteX9" fmla="*/ 198274 w 364916"/>
              <a:gd name="connsiteY9" fmla="*/ 147254 h 362542"/>
              <a:gd name="connsiteX10" fmla="*/ 312574 w 364916"/>
              <a:gd name="connsiteY10" fmla="*/ 248854 h 362542"/>
              <a:gd name="connsiteX11" fmla="*/ 337974 w 364916"/>
              <a:gd name="connsiteY11" fmla="*/ 302829 h 362542"/>
              <a:gd name="connsiteX12" fmla="*/ 363374 w 364916"/>
              <a:gd name="connsiteY12" fmla="*/ 359979 h 362542"/>
              <a:gd name="connsiteX13" fmla="*/ 290349 w 364916"/>
              <a:gd name="connsiteY13" fmla="*/ 213929 h 362542"/>
              <a:gd name="connsiteX14" fmla="*/ 198274 w 364916"/>
              <a:gd name="connsiteY14" fmla="*/ 144079 h 362542"/>
              <a:gd name="connsiteX15" fmla="*/ 160174 w 364916"/>
              <a:gd name="connsiteY15" fmla="*/ 194879 h 362542"/>
              <a:gd name="connsiteX16" fmla="*/ 185574 w 364916"/>
              <a:gd name="connsiteY16" fmla="*/ 140904 h 362542"/>
              <a:gd name="connsiteX17" fmla="*/ 99849 w 364916"/>
              <a:gd name="connsiteY17" fmla="*/ 80579 h 362542"/>
              <a:gd name="connsiteX18" fmla="*/ 55399 w 364916"/>
              <a:gd name="connsiteY18" fmla="*/ 105979 h 362542"/>
              <a:gd name="connsiteX19" fmla="*/ 93499 w 364916"/>
              <a:gd name="connsiteY19" fmla="*/ 80579 h 362542"/>
              <a:gd name="connsiteX20" fmla="*/ 4599 w 364916"/>
              <a:gd name="connsiteY20" fmla="*/ 1204 h 3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4916" h="362542">
                <a:moveTo>
                  <a:pt x="4599" y="1204"/>
                </a:moveTo>
                <a:cubicBezTo>
                  <a:pt x="33174" y="12846"/>
                  <a:pt x="223674" y="133496"/>
                  <a:pt x="264949" y="150429"/>
                </a:cubicBezTo>
                <a:cubicBezTo>
                  <a:pt x="306224" y="167362"/>
                  <a:pt x="236374" y="103333"/>
                  <a:pt x="252249" y="102804"/>
                </a:cubicBezTo>
                <a:cubicBezTo>
                  <a:pt x="268124" y="102275"/>
                  <a:pt x="368666" y="151487"/>
                  <a:pt x="360199" y="147254"/>
                </a:cubicBezTo>
                <a:cubicBezTo>
                  <a:pt x="351732" y="143021"/>
                  <a:pt x="216266" y="77404"/>
                  <a:pt x="201449" y="77404"/>
                </a:cubicBezTo>
                <a:cubicBezTo>
                  <a:pt x="186632" y="77404"/>
                  <a:pt x="251720" y="125558"/>
                  <a:pt x="271299" y="147254"/>
                </a:cubicBezTo>
                <a:cubicBezTo>
                  <a:pt x="290878" y="168950"/>
                  <a:pt x="307282" y="208108"/>
                  <a:pt x="318924" y="207579"/>
                </a:cubicBezTo>
                <a:cubicBezTo>
                  <a:pt x="330566" y="207050"/>
                  <a:pt x="346441" y="145666"/>
                  <a:pt x="341149" y="144079"/>
                </a:cubicBezTo>
                <a:cubicBezTo>
                  <a:pt x="335857" y="142492"/>
                  <a:pt x="310986" y="197525"/>
                  <a:pt x="287174" y="198054"/>
                </a:cubicBezTo>
                <a:cubicBezTo>
                  <a:pt x="263362" y="198583"/>
                  <a:pt x="194041" y="138787"/>
                  <a:pt x="198274" y="147254"/>
                </a:cubicBezTo>
                <a:cubicBezTo>
                  <a:pt x="202507" y="155721"/>
                  <a:pt x="289291" y="222925"/>
                  <a:pt x="312574" y="248854"/>
                </a:cubicBezTo>
                <a:cubicBezTo>
                  <a:pt x="335857" y="274783"/>
                  <a:pt x="329507" y="284308"/>
                  <a:pt x="337974" y="302829"/>
                </a:cubicBezTo>
                <a:cubicBezTo>
                  <a:pt x="346441" y="321350"/>
                  <a:pt x="371312" y="374796"/>
                  <a:pt x="363374" y="359979"/>
                </a:cubicBezTo>
                <a:cubicBezTo>
                  <a:pt x="355437" y="345162"/>
                  <a:pt x="317866" y="249912"/>
                  <a:pt x="290349" y="213929"/>
                </a:cubicBezTo>
                <a:cubicBezTo>
                  <a:pt x="262832" y="177946"/>
                  <a:pt x="219970" y="147254"/>
                  <a:pt x="198274" y="144079"/>
                </a:cubicBezTo>
                <a:cubicBezTo>
                  <a:pt x="176578" y="140904"/>
                  <a:pt x="162291" y="195408"/>
                  <a:pt x="160174" y="194879"/>
                </a:cubicBezTo>
                <a:cubicBezTo>
                  <a:pt x="158057" y="194350"/>
                  <a:pt x="195628" y="159954"/>
                  <a:pt x="185574" y="140904"/>
                </a:cubicBezTo>
                <a:cubicBezTo>
                  <a:pt x="175520" y="121854"/>
                  <a:pt x="121545" y="86400"/>
                  <a:pt x="99849" y="80579"/>
                </a:cubicBezTo>
                <a:cubicBezTo>
                  <a:pt x="78153" y="74758"/>
                  <a:pt x="56457" y="105979"/>
                  <a:pt x="55399" y="105979"/>
                </a:cubicBezTo>
                <a:cubicBezTo>
                  <a:pt x="54341" y="105979"/>
                  <a:pt x="97203" y="95396"/>
                  <a:pt x="93499" y="80579"/>
                </a:cubicBezTo>
                <a:cubicBezTo>
                  <a:pt x="89795" y="65762"/>
                  <a:pt x="-23976" y="-10438"/>
                  <a:pt x="4599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9AE176B1-DC0D-8F23-11C6-CE6696040DFA}"/>
              </a:ext>
            </a:extLst>
          </p:cNvPr>
          <p:cNvSpPr/>
          <p:nvPr/>
        </p:nvSpPr>
        <p:spPr>
          <a:xfrm>
            <a:off x="6781177" y="5172070"/>
            <a:ext cx="248285" cy="328043"/>
          </a:xfrm>
          <a:custGeom>
            <a:avLst/>
            <a:gdLst>
              <a:gd name="connsiteX0" fmla="*/ 178423 w 248285"/>
              <a:gd name="connsiteY0" fmla="*/ 5 h 328043"/>
              <a:gd name="connsiteX1" fmla="*/ 248273 w 248285"/>
              <a:gd name="connsiteY1" fmla="*/ 57155 h 328043"/>
              <a:gd name="connsiteX2" fmla="*/ 172073 w 248285"/>
              <a:gd name="connsiteY2" fmla="*/ 104780 h 328043"/>
              <a:gd name="connsiteX3" fmla="*/ 86348 w 248285"/>
              <a:gd name="connsiteY3" fmla="*/ 234955 h 328043"/>
              <a:gd name="connsiteX4" fmla="*/ 137148 w 248285"/>
              <a:gd name="connsiteY4" fmla="*/ 146055 h 328043"/>
              <a:gd name="connsiteX5" fmla="*/ 32373 w 248285"/>
              <a:gd name="connsiteY5" fmla="*/ 327030 h 328043"/>
              <a:gd name="connsiteX6" fmla="*/ 79998 w 248285"/>
              <a:gd name="connsiteY6" fmla="*/ 219080 h 328043"/>
              <a:gd name="connsiteX7" fmla="*/ 51423 w 248285"/>
              <a:gd name="connsiteY7" fmla="*/ 212730 h 328043"/>
              <a:gd name="connsiteX8" fmla="*/ 623 w 248285"/>
              <a:gd name="connsiteY8" fmla="*/ 292105 h 328043"/>
              <a:gd name="connsiteX9" fmla="*/ 89523 w 248285"/>
              <a:gd name="connsiteY9" fmla="*/ 184155 h 328043"/>
              <a:gd name="connsiteX10" fmla="*/ 60948 w 248285"/>
              <a:gd name="connsiteY10" fmla="*/ 98430 h 328043"/>
              <a:gd name="connsiteX11" fmla="*/ 118098 w 248285"/>
              <a:gd name="connsiteY11" fmla="*/ 127005 h 328043"/>
              <a:gd name="connsiteX12" fmla="*/ 127623 w 248285"/>
              <a:gd name="connsiteY12" fmla="*/ 114305 h 328043"/>
              <a:gd name="connsiteX13" fmla="*/ 222873 w 248285"/>
              <a:gd name="connsiteY13" fmla="*/ 60330 h 328043"/>
              <a:gd name="connsiteX14" fmla="*/ 178423 w 248285"/>
              <a:gd name="connsiteY14" fmla="*/ 5 h 32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285" h="328043">
                <a:moveTo>
                  <a:pt x="178423" y="5"/>
                </a:moveTo>
                <a:cubicBezTo>
                  <a:pt x="182656" y="-524"/>
                  <a:pt x="249331" y="39693"/>
                  <a:pt x="248273" y="57155"/>
                </a:cubicBezTo>
                <a:cubicBezTo>
                  <a:pt x="247215" y="74617"/>
                  <a:pt x="199061" y="75147"/>
                  <a:pt x="172073" y="104780"/>
                </a:cubicBezTo>
                <a:cubicBezTo>
                  <a:pt x="145085" y="134413"/>
                  <a:pt x="92169" y="228076"/>
                  <a:pt x="86348" y="234955"/>
                </a:cubicBezTo>
                <a:cubicBezTo>
                  <a:pt x="80527" y="241834"/>
                  <a:pt x="146144" y="130709"/>
                  <a:pt x="137148" y="146055"/>
                </a:cubicBezTo>
                <a:cubicBezTo>
                  <a:pt x="128152" y="161401"/>
                  <a:pt x="41898" y="314859"/>
                  <a:pt x="32373" y="327030"/>
                </a:cubicBezTo>
                <a:cubicBezTo>
                  <a:pt x="22848" y="339201"/>
                  <a:pt x="76823" y="238130"/>
                  <a:pt x="79998" y="219080"/>
                </a:cubicBezTo>
                <a:cubicBezTo>
                  <a:pt x="83173" y="200030"/>
                  <a:pt x="64652" y="200559"/>
                  <a:pt x="51423" y="212730"/>
                </a:cubicBezTo>
                <a:cubicBezTo>
                  <a:pt x="38194" y="224901"/>
                  <a:pt x="-5727" y="296867"/>
                  <a:pt x="623" y="292105"/>
                </a:cubicBezTo>
                <a:cubicBezTo>
                  <a:pt x="6973" y="287343"/>
                  <a:pt x="79469" y="216434"/>
                  <a:pt x="89523" y="184155"/>
                </a:cubicBezTo>
                <a:cubicBezTo>
                  <a:pt x="99577" y="151876"/>
                  <a:pt x="56185" y="107955"/>
                  <a:pt x="60948" y="98430"/>
                </a:cubicBezTo>
                <a:cubicBezTo>
                  <a:pt x="65711" y="88905"/>
                  <a:pt x="106985" y="124359"/>
                  <a:pt x="118098" y="127005"/>
                </a:cubicBezTo>
                <a:cubicBezTo>
                  <a:pt x="129211" y="129651"/>
                  <a:pt x="110161" y="125417"/>
                  <a:pt x="127623" y="114305"/>
                </a:cubicBezTo>
                <a:cubicBezTo>
                  <a:pt x="145085" y="103193"/>
                  <a:pt x="218640" y="77792"/>
                  <a:pt x="222873" y="60330"/>
                </a:cubicBezTo>
                <a:cubicBezTo>
                  <a:pt x="227106" y="42868"/>
                  <a:pt x="174190" y="534"/>
                  <a:pt x="17842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2299556-2A9F-D2D8-6B68-EF5F6AF334C0}"/>
              </a:ext>
            </a:extLst>
          </p:cNvPr>
          <p:cNvSpPr/>
          <p:nvPr/>
        </p:nvSpPr>
        <p:spPr>
          <a:xfrm>
            <a:off x="6159256" y="5203824"/>
            <a:ext cx="413039" cy="368413"/>
          </a:xfrm>
          <a:custGeom>
            <a:avLst/>
            <a:gdLst>
              <a:gd name="connsiteX0" fmla="*/ 244 w 413039"/>
              <a:gd name="connsiteY0" fmla="*/ 1 h 368413"/>
              <a:gd name="connsiteX1" fmla="*/ 149469 w 413039"/>
              <a:gd name="connsiteY1" fmla="*/ 130176 h 368413"/>
              <a:gd name="connsiteX2" fmla="*/ 219319 w 413039"/>
              <a:gd name="connsiteY2" fmla="*/ 200026 h 368413"/>
              <a:gd name="connsiteX3" fmla="*/ 235194 w 413039"/>
              <a:gd name="connsiteY3" fmla="*/ 82551 h 368413"/>
              <a:gd name="connsiteX4" fmla="*/ 225669 w 413039"/>
              <a:gd name="connsiteY4" fmla="*/ 196851 h 368413"/>
              <a:gd name="connsiteX5" fmla="*/ 285994 w 413039"/>
              <a:gd name="connsiteY5" fmla="*/ 266701 h 368413"/>
              <a:gd name="connsiteX6" fmla="*/ 285994 w 413039"/>
              <a:gd name="connsiteY6" fmla="*/ 187326 h 368413"/>
              <a:gd name="connsiteX7" fmla="*/ 301869 w 413039"/>
              <a:gd name="connsiteY7" fmla="*/ 165101 h 368413"/>
              <a:gd name="connsiteX8" fmla="*/ 339969 w 413039"/>
              <a:gd name="connsiteY8" fmla="*/ 225426 h 368413"/>
              <a:gd name="connsiteX9" fmla="*/ 359019 w 413039"/>
              <a:gd name="connsiteY9" fmla="*/ 301626 h 368413"/>
              <a:gd name="connsiteX10" fmla="*/ 365369 w 413039"/>
              <a:gd name="connsiteY10" fmla="*/ 244476 h 368413"/>
              <a:gd name="connsiteX11" fmla="*/ 412994 w 413039"/>
              <a:gd name="connsiteY11" fmla="*/ 368301 h 368413"/>
              <a:gd name="connsiteX12" fmla="*/ 355844 w 413039"/>
              <a:gd name="connsiteY12" fmla="*/ 219076 h 368413"/>
              <a:gd name="connsiteX13" fmla="*/ 301869 w 413039"/>
              <a:gd name="connsiteY13" fmla="*/ 158751 h 368413"/>
              <a:gd name="connsiteX14" fmla="*/ 270119 w 413039"/>
              <a:gd name="connsiteY14" fmla="*/ 212726 h 368413"/>
              <a:gd name="connsiteX15" fmla="*/ 178044 w 413039"/>
              <a:gd name="connsiteY15" fmla="*/ 152401 h 368413"/>
              <a:gd name="connsiteX16" fmla="*/ 228844 w 413039"/>
              <a:gd name="connsiteY16" fmla="*/ 53976 h 368413"/>
              <a:gd name="connsiteX17" fmla="*/ 178044 w 413039"/>
              <a:gd name="connsiteY17" fmla="*/ 142876 h 368413"/>
              <a:gd name="connsiteX18" fmla="*/ 89144 w 413039"/>
              <a:gd name="connsiteY18" fmla="*/ 25401 h 368413"/>
              <a:gd name="connsiteX19" fmla="*/ 187569 w 413039"/>
              <a:gd name="connsiteY19" fmla="*/ 127001 h 368413"/>
              <a:gd name="connsiteX20" fmla="*/ 244 w 413039"/>
              <a:gd name="connsiteY20" fmla="*/ 1 h 3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3039" h="368413">
                <a:moveTo>
                  <a:pt x="244" y="1"/>
                </a:moveTo>
                <a:cubicBezTo>
                  <a:pt x="-6106" y="530"/>
                  <a:pt x="112957" y="96839"/>
                  <a:pt x="149469" y="130176"/>
                </a:cubicBezTo>
                <a:cubicBezTo>
                  <a:pt x="185982" y="163514"/>
                  <a:pt x="205032" y="207963"/>
                  <a:pt x="219319" y="200026"/>
                </a:cubicBezTo>
                <a:cubicBezTo>
                  <a:pt x="233606" y="192089"/>
                  <a:pt x="234136" y="83080"/>
                  <a:pt x="235194" y="82551"/>
                </a:cubicBezTo>
                <a:cubicBezTo>
                  <a:pt x="236252" y="82022"/>
                  <a:pt x="217202" y="166159"/>
                  <a:pt x="225669" y="196851"/>
                </a:cubicBezTo>
                <a:cubicBezTo>
                  <a:pt x="234136" y="227543"/>
                  <a:pt x="275940" y="268288"/>
                  <a:pt x="285994" y="266701"/>
                </a:cubicBezTo>
                <a:cubicBezTo>
                  <a:pt x="296048" y="265114"/>
                  <a:pt x="283348" y="204259"/>
                  <a:pt x="285994" y="187326"/>
                </a:cubicBezTo>
                <a:cubicBezTo>
                  <a:pt x="288640" y="170393"/>
                  <a:pt x="292873" y="158751"/>
                  <a:pt x="301869" y="165101"/>
                </a:cubicBezTo>
                <a:cubicBezTo>
                  <a:pt x="310865" y="171451"/>
                  <a:pt x="330444" y="202672"/>
                  <a:pt x="339969" y="225426"/>
                </a:cubicBezTo>
                <a:cubicBezTo>
                  <a:pt x="349494" y="248180"/>
                  <a:pt x="354786" y="298451"/>
                  <a:pt x="359019" y="301626"/>
                </a:cubicBezTo>
                <a:cubicBezTo>
                  <a:pt x="363252" y="304801"/>
                  <a:pt x="356373" y="233364"/>
                  <a:pt x="365369" y="244476"/>
                </a:cubicBezTo>
                <a:cubicBezTo>
                  <a:pt x="374365" y="255588"/>
                  <a:pt x="414581" y="372534"/>
                  <a:pt x="412994" y="368301"/>
                </a:cubicBezTo>
                <a:cubicBezTo>
                  <a:pt x="411407" y="364068"/>
                  <a:pt x="374365" y="254001"/>
                  <a:pt x="355844" y="219076"/>
                </a:cubicBezTo>
                <a:cubicBezTo>
                  <a:pt x="337323" y="184151"/>
                  <a:pt x="316156" y="159809"/>
                  <a:pt x="301869" y="158751"/>
                </a:cubicBezTo>
                <a:cubicBezTo>
                  <a:pt x="287582" y="157693"/>
                  <a:pt x="290756" y="213784"/>
                  <a:pt x="270119" y="212726"/>
                </a:cubicBezTo>
                <a:cubicBezTo>
                  <a:pt x="249482" y="211668"/>
                  <a:pt x="184923" y="178859"/>
                  <a:pt x="178044" y="152401"/>
                </a:cubicBezTo>
                <a:cubicBezTo>
                  <a:pt x="171165" y="125943"/>
                  <a:pt x="228844" y="55563"/>
                  <a:pt x="228844" y="53976"/>
                </a:cubicBezTo>
                <a:cubicBezTo>
                  <a:pt x="228844" y="52389"/>
                  <a:pt x="201327" y="147639"/>
                  <a:pt x="178044" y="142876"/>
                </a:cubicBezTo>
                <a:cubicBezTo>
                  <a:pt x="154761" y="138114"/>
                  <a:pt x="87557" y="28047"/>
                  <a:pt x="89144" y="25401"/>
                </a:cubicBezTo>
                <a:cubicBezTo>
                  <a:pt x="90732" y="22755"/>
                  <a:pt x="196036" y="128059"/>
                  <a:pt x="187569" y="127001"/>
                </a:cubicBezTo>
                <a:cubicBezTo>
                  <a:pt x="179102" y="125943"/>
                  <a:pt x="6594" y="-528"/>
                  <a:pt x="2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F40F25A-51AA-6174-0020-8CB340217878}"/>
              </a:ext>
            </a:extLst>
          </p:cNvPr>
          <p:cNvSpPr/>
          <p:nvPr/>
        </p:nvSpPr>
        <p:spPr>
          <a:xfrm>
            <a:off x="6314205" y="5349164"/>
            <a:ext cx="313067" cy="226543"/>
          </a:xfrm>
          <a:custGeom>
            <a:avLst/>
            <a:gdLst>
              <a:gd name="connsiteX0" fmla="*/ 870 w 313067"/>
              <a:gd name="connsiteY0" fmla="*/ 711 h 226543"/>
              <a:gd name="connsiteX1" fmla="*/ 245345 w 313067"/>
              <a:gd name="connsiteY1" fmla="*/ 207086 h 226543"/>
              <a:gd name="connsiteX2" fmla="*/ 175495 w 313067"/>
              <a:gd name="connsiteY2" fmla="*/ 159461 h 226543"/>
              <a:gd name="connsiteX3" fmla="*/ 312020 w 313067"/>
              <a:gd name="connsiteY3" fmla="*/ 216611 h 226543"/>
              <a:gd name="connsiteX4" fmla="*/ 242170 w 313067"/>
              <a:gd name="connsiteY4" fmla="*/ 115011 h 226543"/>
              <a:gd name="connsiteX5" fmla="*/ 312020 w 313067"/>
              <a:gd name="connsiteY5" fmla="*/ 222961 h 226543"/>
              <a:gd name="connsiteX6" fmla="*/ 245345 w 313067"/>
              <a:gd name="connsiteY6" fmla="*/ 200736 h 226543"/>
              <a:gd name="connsiteX7" fmla="*/ 181845 w 313067"/>
              <a:gd name="connsiteY7" fmla="*/ 200736 h 226543"/>
              <a:gd name="connsiteX8" fmla="*/ 245345 w 313067"/>
              <a:gd name="connsiteY8" fmla="*/ 92786 h 226543"/>
              <a:gd name="connsiteX9" fmla="*/ 165970 w 313067"/>
              <a:gd name="connsiteY9" fmla="*/ 137236 h 226543"/>
              <a:gd name="connsiteX10" fmla="*/ 870 w 313067"/>
              <a:gd name="connsiteY10" fmla="*/ 711 h 22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067" h="226543">
                <a:moveTo>
                  <a:pt x="870" y="711"/>
                </a:moveTo>
                <a:cubicBezTo>
                  <a:pt x="14099" y="12353"/>
                  <a:pt x="216241" y="180628"/>
                  <a:pt x="245345" y="207086"/>
                </a:cubicBezTo>
                <a:cubicBezTo>
                  <a:pt x="274449" y="233544"/>
                  <a:pt x="164383" y="157874"/>
                  <a:pt x="175495" y="159461"/>
                </a:cubicBezTo>
                <a:cubicBezTo>
                  <a:pt x="186607" y="161048"/>
                  <a:pt x="300908" y="224019"/>
                  <a:pt x="312020" y="216611"/>
                </a:cubicBezTo>
                <a:cubicBezTo>
                  <a:pt x="323133" y="209203"/>
                  <a:pt x="242170" y="113953"/>
                  <a:pt x="242170" y="115011"/>
                </a:cubicBezTo>
                <a:cubicBezTo>
                  <a:pt x="242170" y="116069"/>
                  <a:pt x="311491" y="208674"/>
                  <a:pt x="312020" y="222961"/>
                </a:cubicBezTo>
                <a:cubicBezTo>
                  <a:pt x="312549" y="237249"/>
                  <a:pt x="267041" y="204440"/>
                  <a:pt x="245345" y="200736"/>
                </a:cubicBezTo>
                <a:cubicBezTo>
                  <a:pt x="223649" y="197032"/>
                  <a:pt x="181845" y="218728"/>
                  <a:pt x="181845" y="200736"/>
                </a:cubicBezTo>
                <a:cubicBezTo>
                  <a:pt x="181845" y="182744"/>
                  <a:pt x="247991" y="103369"/>
                  <a:pt x="245345" y="92786"/>
                </a:cubicBezTo>
                <a:cubicBezTo>
                  <a:pt x="242699" y="82203"/>
                  <a:pt x="203012" y="150465"/>
                  <a:pt x="165970" y="137236"/>
                </a:cubicBezTo>
                <a:cubicBezTo>
                  <a:pt x="128928" y="124007"/>
                  <a:pt x="-12359" y="-10931"/>
                  <a:pt x="870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D2369B7-1F1D-364F-216E-EE286BEFFB2E}"/>
              </a:ext>
            </a:extLst>
          </p:cNvPr>
          <p:cNvSpPr/>
          <p:nvPr/>
        </p:nvSpPr>
        <p:spPr>
          <a:xfrm>
            <a:off x="6241116" y="5187111"/>
            <a:ext cx="348299" cy="140568"/>
          </a:xfrm>
          <a:custGeom>
            <a:avLst/>
            <a:gdLst>
              <a:gd name="connsiteX0" fmla="*/ 302559 w 348299"/>
              <a:gd name="connsiteY0" fmla="*/ 839 h 140568"/>
              <a:gd name="connsiteX1" fmla="*/ 58084 w 348299"/>
              <a:gd name="connsiteY1" fmla="*/ 64339 h 140568"/>
              <a:gd name="connsiteX2" fmla="*/ 162859 w 348299"/>
              <a:gd name="connsiteY2" fmla="*/ 57989 h 140568"/>
              <a:gd name="connsiteX3" fmla="*/ 347009 w 348299"/>
              <a:gd name="connsiteY3" fmla="*/ 89739 h 140568"/>
              <a:gd name="connsiteX4" fmla="*/ 248584 w 348299"/>
              <a:gd name="connsiteY4" fmla="*/ 105614 h 140568"/>
              <a:gd name="connsiteX5" fmla="*/ 324784 w 348299"/>
              <a:gd name="connsiteY5" fmla="*/ 140539 h 140568"/>
              <a:gd name="connsiteX6" fmla="*/ 239059 w 348299"/>
              <a:gd name="connsiteY6" fmla="*/ 99264 h 140568"/>
              <a:gd name="connsiteX7" fmla="*/ 118409 w 348299"/>
              <a:gd name="connsiteY7" fmla="*/ 99264 h 140568"/>
              <a:gd name="connsiteX8" fmla="*/ 277159 w 348299"/>
              <a:gd name="connsiteY8" fmla="*/ 83389 h 140568"/>
              <a:gd name="connsiteX9" fmla="*/ 223184 w 348299"/>
              <a:gd name="connsiteY9" fmla="*/ 57989 h 140568"/>
              <a:gd name="connsiteX10" fmla="*/ 232709 w 348299"/>
              <a:gd name="connsiteY10" fmla="*/ 70689 h 140568"/>
              <a:gd name="connsiteX11" fmla="*/ 124759 w 348299"/>
              <a:gd name="connsiteY11" fmla="*/ 38939 h 140568"/>
              <a:gd name="connsiteX12" fmla="*/ 13634 w 348299"/>
              <a:gd name="connsiteY12" fmla="*/ 38939 h 140568"/>
              <a:gd name="connsiteX13" fmla="*/ 178734 w 348299"/>
              <a:gd name="connsiteY13" fmla="*/ 4014 h 140568"/>
              <a:gd name="connsiteX14" fmla="*/ 934 w 348299"/>
              <a:gd name="connsiteY14" fmla="*/ 26239 h 140568"/>
              <a:gd name="connsiteX15" fmla="*/ 302559 w 348299"/>
              <a:gd name="connsiteY15" fmla="*/ 839 h 1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299" h="140568">
                <a:moveTo>
                  <a:pt x="302559" y="839"/>
                </a:moveTo>
                <a:cubicBezTo>
                  <a:pt x="312084" y="7189"/>
                  <a:pt x="81367" y="54814"/>
                  <a:pt x="58084" y="64339"/>
                </a:cubicBezTo>
                <a:cubicBezTo>
                  <a:pt x="34801" y="73864"/>
                  <a:pt x="114705" y="53756"/>
                  <a:pt x="162859" y="57989"/>
                </a:cubicBezTo>
                <a:cubicBezTo>
                  <a:pt x="211013" y="62222"/>
                  <a:pt x="332722" y="81802"/>
                  <a:pt x="347009" y="89739"/>
                </a:cubicBezTo>
                <a:cubicBezTo>
                  <a:pt x="361296" y="97676"/>
                  <a:pt x="252288" y="97147"/>
                  <a:pt x="248584" y="105614"/>
                </a:cubicBezTo>
                <a:cubicBezTo>
                  <a:pt x="244880" y="114081"/>
                  <a:pt x="326372" y="141597"/>
                  <a:pt x="324784" y="140539"/>
                </a:cubicBezTo>
                <a:cubicBezTo>
                  <a:pt x="323196" y="139481"/>
                  <a:pt x="273455" y="106143"/>
                  <a:pt x="239059" y="99264"/>
                </a:cubicBezTo>
                <a:cubicBezTo>
                  <a:pt x="204663" y="92385"/>
                  <a:pt x="112059" y="101910"/>
                  <a:pt x="118409" y="99264"/>
                </a:cubicBezTo>
                <a:cubicBezTo>
                  <a:pt x="124759" y="96618"/>
                  <a:pt x="259697" y="90268"/>
                  <a:pt x="277159" y="83389"/>
                </a:cubicBezTo>
                <a:cubicBezTo>
                  <a:pt x="294621" y="76510"/>
                  <a:pt x="230592" y="60106"/>
                  <a:pt x="223184" y="57989"/>
                </a:cubicBezTo>
                <a:cubicBezTo>
                  <a:pt x="215776" y="55872"/>
                  <a:pt x="249113" y="73864"/>
                  <a:pt x="232709" y="70689"/>
                </a:cubicBezTo>
                <a:cubicBezTo>
                  <a:pt x="216305" y="67514"/>
                  <a:pt x="161272" y="44231"/>
                  <a:pt x="124759" y="38939"/>
                </a:cubicBezTo>
                <a:cubicBezTo>
                  <a:pt x="88246" y="33647"/>
                  <a:pt x="4638" y="44760"/>
                  <a:pt x="13634" y="38939"/>
                </a:cubicBezTo>
                <a:cubicBezTo>
                  <a:pt x="22630" y="33118"/>
                  <a:pt x="180851" y="6131"/>
                  <a:pt x="178734" y="4014"/>
                </a:cubicBezTo>
                <a:cubicBezTo>
                  <a:pt x="176617" y="1897"/>
                  <a:pt x="-14941" y="26239"/>
                  <a:pt x="934" y="26239"/>
                </a:cubicBezTo>
                <a:cubicBezTo>
                  <a:pt x="16809" y="26239"/>
                  <a:pt x="293034" y="-5511"/>
                  <a:pt x="302559" y="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DC903E8-BE53-F684-C9B6-0B5B42238AA2}"/>
              </a:ext>
            </a:extLst>
          </p:cNvPr>
          <p:cNvSpPr/>
          <p:nvPr/>
        </p:nvSpPr>
        <p:spPr>
          <a:xfrm>
            <a:off x="6508698" y="5146592"/>
            <a:ext cx="410138" cy="171533"/>
          </a:xfrm>
          <a:custGeom>
            <a:avLst/>
            <a:gdLst>
              <a:gd name="connsiteX0" fmla="*/ 409627 w 410138"/>
              <a:gd name="connsiteY0" fmla="*/ 83 h 171533"/>
              <a:gd name="connsiteX1" fmla="*/ 130227 w 410138"/>
              <a:gd name="connsiteY1" fmla="*/ 114383 h 171533"/>
              <a:gd name="connsiteX2" fmla="*/ 212777 w 410138"/>
              <a:gd name="connsiteY2" fmla="*/ 85808 h 171533"/>
              <a:gd name="connsiteX3" fmla="*/ 52 w 410138"/>
              <a:gd name="connsiteY3" fmla="*/ 50883 h 171533"/>
              <a:gd name="connsiteX4" fmla="*/ 235002 w 410138"/>
              <a:gd name="connsiteY4" fmla="*/ 139783 h 171533"/>
              <a:gd name="connsiteX5" fmla="*/ 149277 w 410138"/>
              <a:gd name="connsiteY5" fmla="*/ 168358 h 171533"/>
              <a:gd name="connsiteX6" fmla="*/ 336602 w 410138"/>
              <a:gd name="connsiteY6" fmla="*/ 73108 h 171533"/>
              <a:gd name="connsiteX7" fmla="*/ 203252 w 410138"/>
              <a:gd name="connsiteY7" fmla="*/ 95333 h 171533"/>
              <a:gd name="connsiteX8" fmla="*/ 409627 w 410138"/>
              <a:gd name="connsiteY8" fmla="*/ 83 h 17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138" h="171533">
                <a:moveTo>
                  <a:pt x="409627" y="83"/>
                </a:moveTo>
                <a:cubicBezTo>
                  <a:pt x="397456" y="3258"/>
                  <a:pt x="163035" y="100096"/>
                  <a:pt x="130227" y="114383"/>
                </a:cubicBezTo>
                <a:cubicBezTo>
                  <a:pt x="97419" y="128671"/>
                  <a:pt x="234473" y="96391"/>
                  <a:pt x="212777" y="85808"/>
                </a:cubicBezTo>
                <a:cubicBezTo>
                  <a:pt x="191081" y="75225"/>
                  <a:pt x="-3652" y="41887"/>
                  <a:pt x="52" y="50883"/>
                </a:cubicBezTo>
                <a:cubicBezTo>
                  <a:pt x="3756" y="59879"/>
                  <a:pt x="210131" y="120204"/>
                  <a:pt x="235002" y="139783"/>
                </a:cubicBezTo>
                <a:cubicBezTo>
                  <a:pt x="259873" y="159362"/>
                  <a:pt x="132344" y="179470"/>
                  <a:pt x="149277" y="168358"/>
                </a:cubicBezTo>
                <a:cubicBezTo>
                  <a:pt x="166210" y="157246"/>
                  <a:pt x="327606" y="85279"/>
                  <a:pt x="336602" y="73108"/>
                </a:cubicBezTo>
                <a:cubicBezTo>
                  <a:pt x="345598" y="60937"/>
                  <a:pt x="193727" y="105387"/>
                  <a:pt x="203252" y="95333"/>
                </a:cubicBezTo>
                <a:cubicBezTo>
                  <a:pt x="212777" y="85279"/>
                  <a:pt x="421798" y="-3092"/>
                  <a:pt x="40962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4D88C25B-18A3-27DB-18F3-826B67068C52}"/>
              </a:ext>
            </a:extLst>
          </p:cNvPr>
          <p:cNvSpPr/>
          <p:nvPr/>
        </p:nvSpPr>
        <p:spPr>
          <a:xfrm>
            <a:off x="6203937" y="2501714"/>
            <a:ext cx="117617" cy="359265"/>
          </a:xfrm>
          <a:custGeom>
            <a:avLst/>
            <a:gdLst>
              <a:gd name="connsiteX0" fmla="*/ 117488 w 117617"/>
              <a:gd name="connsiteY0" fmla="*/ 186 h 359265"/>
              <a:gd name="connsiteX1" fmla="*/ 28588 w 117617"/>
              <a:gd name="connsiteY1" fmla="*/ 162111 h 359265"/>
              <a:gd name="connsiteX2" fmla="*/ 22238 w 117617"/>
              <a:gd name="connsiteY2" fmla="*/ 352611 h 359265"/>
              <a:gd name="connsiteX3" fmla="*/ 22238 w 117617"/>
              <a:gd name="connsiteY3" fmla="*/ 301811 h 359265"/>
              <a:gd name="connsiteX4" fmla="*/ 9538 w 117617"/>
              <a:gd name="connsiteY4" fmla="*/ 165286 h 359265"/>
              <a:gd name="connsiteX5" fmla="*/ 6363 w 117617"/>
              <a:gd name="connsiteY5" fmla="*/ 193861 h 359265"/>
              <a:gd name="connsiteX6" fmla="*/ 117488 w 117617"/>
              <a:gd name="connsiteY6" fmla="*/ 186 h 35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17" h="359265">
                <a:moveTo>
                  <a:pt x="117488" y="186"/>
                </a:moveTo>
                <a:cubicBezTo>
                  <a:pt x="121192" y="-5106"/>
                  <a:pt x="44463" y="103374"/>
                  <a:pt x="28588" y="162111"/>
                </a:cubicBezTo>
                <a:cubicBezTo>
                  <a:pt x="12713" y="220848"/>
                  <a:pt x="23296" y="329328"/>
                  <a:pt x="22238" y="352611"/>
                </a:cubicBezTo>
                <a:cubicBezTo>
                  <a:pt x="21180" y="375894"/>
                  <a:pt x="24355" y="333032"/>
                  <a:pt x="22238" y="301811"/>
                </a:cubicBezTo>
                <a:cubicBezTo>
                  <a:pt x="20121" y="270590"/>
                  <a:pt x="12184" y="183278"/>
                  <a:pt x="9538" y="165286"/>
                </a:cubicBezTo>
                <a:cubicBezTo>
                  <a:pt x="6892" y="147294"/>
                  <a:pt x="-8454" y="219790"/>
                  <a:pt x="6363" y="193861"/>
                </a:cubicBezTo>
                <a:cubicBezTo>
                  <a:pt x="21180" y="167932"/>
                  <a:pt x="113784" y="5478"/>
                  <a:pt x="11748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D06B9EB-DB89-FB74-02CF-4BDC7BBFE7C6}"/>
              </a:ext>
            </a:extLst>
          </p:cNvPr>
          <p:cNvSpPr/>
          <p:nvPr/>
        </p:nvSpPr>
        <p:spPr>
          <a:xfrm>
            <a:off x="7019838" y="2463774"/>
            <a:ext cx="81997" cy="228730"/>
          </a:xfrm>
          <a:custGeom>
            <a:avLst/>
            <a:gdLst>
              <a:gd name="connsiteX0" fmla="*/ 87 w 81997"/>
              <a:gd name="connsiteY0" fmla="*/ 26 h 228730"/>
              <a:gd name="connsiteX1" fmla="*/ 79462 w 81997"/>
              <a:gd name="connsiteY1" fmla="*/ 165126 h 228730"/>
              <a:gd name="connsiteX2" fmla="*/ 63587 w 81997"/>
              <a:gd name="connsiteY2" fmla="*/ 136551 h 228730"/>
              <a:gd name="connsiteX3" fmla="*/ 76287 w 81997"/>
              <a:gd name="connsiteY3" fmla="*/ 228626 h 228730"/>
              <a:gd name="connsiteX4" fmla="*/ 31837 w 81997"/>
              <a:gd name="connsiteY4" fmla="*/ 155601 h 228730"/>
              <a:gd name="connsiteX5" fmla="*/ 60412 w 81997"/>
              <a:gd name="connsiteY5" fmla="*/ 193701 h 228730"/>
              <a:gd name="connsiteX6" fmla="*/ 63587 w 81997"/>
              <a:gd name="connsiteY6" fmla="*/ 152426 h 228730"/>
              <a:gd name="connsiteX7" fmla="*/ 87 w 81997"/>
              <a:gd name="connsiteY7" fmla="*/ 26 h 22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97" h="228730">
                <a:moveTo>
                  <a:pt x="87" y="26"/>
                </a:moveTo>
                <a:cubicBezTo>
                  <a:pt x="2733" y="2143"/>
                  <a:pt x="68879" y="142372"/>
                  <a:pt x="79462" y="165126"/>
                </a:cubicBezTo>
                <a:cubicBezTo>
                  <a:pt x="90045" y="187880"/>
                  <a:pt x="64116" y="125968"/>
                  <a:pt x="63587" y="136551"/>
                </a:cubicBezTo>
                <a:cubicBezTo>
                  <a:pt x="63058" y="147134"/>
                  <a:pt x="81579" y="225451"/>
                  <a:pt x="76287" y="228626"/>
                </a:cubicBezTo>
                <a:cubicBezTo>
                  <a:pt x="70995" y="231801"/>
                  <a:pt x="34483" y="161422"/>
                  <a:pt x="31837" y="155601"/>
                </a:cubicBezTo>
                <a:cubicBezTo>
                  <a:pt x="29191" y="149780"/>
                  <a:pt x="55120" y="194230"/>
                  <a:pt x="60412" y="193701"/>
                </a:cubicBezTo>
                <a:cubicBezTo>
                  <a:pt x="65704" y="193172"/>
                  <a:pt x="71524" y="179942"/>
                  <a:pt x="63587" y="152426"/>
                </a:cubicBezTo>
                <a:cubicBezTo>
                  <a:pt x="55650" y="124910"/>
                  <a:pt x="-2559" y="-2091"/>
                  <a:pt x="8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8A336C83-3F5C-7744-0804-5FDEAEDA39D5}"/>
              </a:ext>
            </a:extLst>
          </p:cNvPr>
          <p:cNvSpPr/>
          <p:nvPr/>
        </p:nvSpPr>
        <p:spPr>
          <a:xfrm>
            <a:off x="7418006" y="4364905"/>
            <a:ext cx="49647" cy="228794"/>
          </a:xfrm>
          <a:custGeom>
            <a:avLst/>
            <a:gdLst>
              <a:gd name="connsiteX0" fmla="*/ 49594 w 49647"/>
              <a:gd name="connsiteY0" fmla="*/ 720 h 228794"/>
              <a:gd name="connsiteX1" fmla="*/ 1969 w 49647"/>
              <a:gd name="connsiteY1" fmla="*/ 222970 h 228794"/>
              <a:gd name="connsiteX2" fmla="*/ 11494 w 49647"/>
              <a:gd name="connsiteY2" fmla="*/ 153120 h 228794"/>
              <a:gd name="connsiteX3" fmla="*/ 49594 w 49647"/>
              <a:gd name="connsiteY3" fmla="*/ 720 h 2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7" h="228794">
                <a:moveTo>
                  <a:pt x="49594" y="720"/>
                </a:moveTo>
                <a:cubicBezTo>
                  <a:pt x="48007" y="12362"/>
                  <a:pt x="8319" y="197570"/>
                  <a:pt x="1969" y="222970"/>
                </a:cubicBezTo>
                <a:cubicBezTo>
                  <a:pt x="-4381" y="248370"/>
                  <a:pt x="6202" y="184341"/>
                  <a:pt x="11494" y="153120"/>
                </a:cubicBezTo>
                <a:cubicBezTo>
                  <a:pt x="16786" y="121899"/>
                  <a:pt x="51181" y="-10922"/>
                  <a:pt x="49594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7B2FF75F-FF64-CCF3-A6A4-F279EC3E56E4}"/>
              </a:ext>
            </a:extLst>
          </p:cNvPr>
          <p:cNvSpPr/>
          <p:nvPr/>
        </p:nvSpPr>
        <p:spPr>
          <a:xfrm>
            <a:off x="5899057" y="4444869"/>
            <a:ext cx="57192" cy="127471"/>
          </a:xfrm>
          <a:custGeom>
            <a:avLst/>
            <a:gdLst>
              <a:gd name="connsiteX0" fmla="*/ 93 w 57192"/>
              <a:gd name="connsiteY0" fmla="*/ 131 h 127471"/>
              <a:gd name="connsiteX1" fmla="*/ 41368 w 57192"/>
              <a:gd name="connsiteY1" fmla="*/ 73156 h 127471"/>
              <a:gd name="connsiteX2" fmla="*/ 54068 w 57192"/>
              <a:gd name="connsiteY2" fmla="*/ 127131 h 127471"/>
              <a:gd name="connsiteX3" fmla="*/ 54068 w 57192"/>
              <a:gd name="connsiteY3" fmla="*/ 92206 h 127471"/>
              <a:gd name="connsiteX4" fmla="*/ 93 w 57192"/>
              <a:gd name="connsiteY4" fmla="*/ 131 h 12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2" h="127471">
                <a:moveTo>
                  <a:pt x="93" y="131"/>
                </a:moveTo>
                <a:cubicBezTo>
                  <a:pt x="-2024" y="-3044"/>
                  <a:pt x="32372" y="51989"/>
                  <a:pt x="41368" y="73156"/>
                </a:cubicBezTo>
                <a:cubicBezTo>
                  <a:pt x="50364" y="94323"/>
                  <a:pt x="51951" y="123956"/>
                  <a:pt x="54068" y="127131"/>
                </a:cubicBezTo>
                <a:cubicBezTo>
                  <a:pt x="56185" y="130306"/>
                  <a:pt x="59889" y="110727"/>
                  <a:pt x="54068" y="92206"/>
                </a:cubicBezTo>
                <a:cubicBezTo>
                  <a:pt x="48247" y="73685"/>
                  <a:pt x="2210" y="3306"/>
                  <a:pt x="9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1775FD65-5CEA-ED20-1F4D-3ED06F2ABA1C}"/>
              </a:ext>
            </a:extLst>
          </p:cNvPr>
          <p:cNvSpPr/>
          <p:nvPr/>
        </p:nvSpPr>
        <p:spPr>
          <a:xfrm>
            <a:off x="7228825" y="4956171"/>
            <a:ext cx="112216" cy="372117"/>
          </a:xfrm>
          <a:custGeom>
            <a:avLst/>
            <a:gdLst>
              <a:gd name="connsiteX0" fmla="*/ 111775 w 112216"/>
              <a:gd name="connsiteY0" fmla="*/ 4 h 372117"/>
              <a:gd name="connsiteX1" fmla="*/ 67325 w 112216"/>
              <a:gd name="connsiteY1" fmla="*/ 193679 h 372117"/>
              <a:gd name="connsiteX2" fmla="*/ 76850 w 112216"/>
              <a:gd name="connsiteY2" fmla="*/ 142879 h 372117"/>
              <a:gd name="connsiteX3" fmla="*/ 45100 w 112216"/>
              <a:gd name="connsiteY3" fmla="*/ 244479 h 372117"/>
              <a:gd name="connsiteX4" fmla="*/ 60975 w 112216"/>
              <a:gd name="connsiteY4" fmla="*/ 184154 h 372117"/>
              <a:gd name="connsiteX5" fmla="*/ 650 w 112216"/>
              <a:gd name="connsiteY5" fmla="*/ 368304 h 372117"/>
              <a:gd name="connsiteX6" fmla="*/ 29225 w 112216"/>
              <a:gd name="connsiteY6" fmla="*/ 295279 h 372117"/>
              <a:gd name="connsiteX7" fmla="*/ 32400 w 112216"/>
              <a:gd name="connsiteY7" fmla="*/ 136529 h 372117"/>
              <a:gd name="connsiteX8" fmla="*/ 35575 w 112216"/>
              <a:gd name="connsiteY8" fmla="*/ 200029 h 372117"/>
              <a:gd name="connsiteX9" fmla="*/ 111775 w 112216"/>
              <a:gd name="connsiteY9" fmla="*/ 4 h 37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216" h="372117">
                <a:moveTo>
                  <a:pt x="111775" y="4"/>
                </a:moveTo>
                <a:cubicBezTo>
                  <a:pt x="117066" y="-1054"/>
                  <a:pt x="73146" y="169866"/>
                  <a:pt x="67325" y="193679"/>
                </a:cubicBezTo>
                <a:cubicBezTo>
                  <a:pt x="61504" y="217492"/>
                  <a:pt x="80554" y="134412"/>
                  <a:pt x="76850" y="142879"/>
                </a:cubicBezTo>
                <a:cubicBezTo>
                  <a:pt x="73146" y="151346"/>
                  <a:pt x="47746" y="237600"/>
                  <a:pt x="45100" y="244479"/>
                </a:cubicBezTo>
                <a:cubicBezTo>
                  <a:pt x="42454" y="251358"/>
                  <a:pt x="68383" y="163517"/>
                  <a:pt x="60975" y="184154"/>
                </a:cubicBezTo>
                <a:cubicBezTo>
                  <a:pt x="53567" y="204791"/>
                  <a:pt x="5942" y="349783"/>
                  <a:pt x="650" y="368304"/>
                </a:cubicBezTo>
                <a:cubicBezTo>
                  <a:pt x="-4642" y="386825"/>
                  <a:pt x="23933" y="333908"/>
                  <a:pt x="29225" y="295279"/>
                </a:cubicBezTo>
                <a:cubicBezTo>
                  <a:pt x="34517" y="256650"/>
                  <a:pt x="31342" y="152404"/>
                  <a:pt x="32400" y="136529"/>
                </a:cubicBezTo>
                <a:cubicBezTo>
                  <a:pt x="33458" y="120654"/>
                  <a:pt x="23404" y="216433"/>
                  <a:pt x="35575" y="200029"/>
                </a:cubicBezTo>
                <a:cubicBezTo>
                  <a:pt x="47746" y="183625"/>
                  <a:pt x="106484" y="1062"/>
                  <a:pt x="11177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B1538927-C8D8-B972-B707-A776CBC928DB}"/>
              </a:ext>
            </a:extLst>
          </p:cNvPr>
          <p:cNvSpPr/>
          <p:nvPr/>
        </p:nvSpPr>
        <p:spPr>
          <a:xfrm>
            <a:off x="5737220" y="5534000"/>
            <a:ext cx="454257" cy="257335"/>
          </a:xfrm>
          <a:custGeom>
            <a:avLst/>
            <a:gdLst>
              <a:gd name="connsiteX0" fmla="*/ 158755 w 454257"/>
              <a:gd name="connsiteY0" fmla="*/ 41300 h 257335"/>
              <a:gd name="connsiteX1" fmla="*/ 244480 w 454257"/>
              <a:gd name="connsiteY1" fmla="*/ 215925 h 257335"/>
              <a:gd name="connsiteX2" fmla="*/ 234955 w 454257"/>
              <a:gd name="connsiteY2" fmla="*/ 174650 h 257335"/>
              <a:gd name="connsiteX3" fmla="*/ 295280 w 454257"/>
              <a:gd name="connsiteY3" fmla="*/ 219100 h 257335"/>
              <a:gd name="connsiteX4" fmla="*/ 292105 w 454257"/>
              <a:gd name="connsiteY4" fmla="*/ 161950 h 257335"/>
              <a:gd name="connsiteX5" fmla="*/ 333380 w 454257"/>
              <a:gd name="connsiteY5" fmla="*/ 209575 h 257335"/>
              <a:gd name="connsiteX6" fmla="*/ 336555 w 454257"/>
              <a:gd name="connsiteY6" fmla="*/ 171475 h 257335"/>
              <a:gd name="connsiteX7" fmla="*/ 454030 w 454257"/>
              <a:gd name="connsiteY7" fmla="*/ 257200 h 257335"/>
              <a:gd name="connsiteX8" fmla="*/ 365130 w 454257"/>
              <a:gd name="connsiteY8" fmla="*/ 190525 h 257335"/>
              <a:gd name="connsiteX9" fmla="*/ 320680 w 454257"/>
              <a:gd name="connsiteY9" fmla="*/ 158775 h 257335"/>
              <a:gd name="connsiteX10" fmla="*/ 231780 w 454257"/>
              <a:gd name="connsiteY10" fmla="*/ 25 h 257335"/>
              <a:gd name="connsiteX11" fmla="*/ 327030 w 454257"/>
              <a:gd name="connsiteY11" fmla="*/ 171475 h 257335"/>
              <a:gd name="connsiteX12" fmla="*/ 263530 w 454257"/>
              <a:gd name="connsiteY12" fmla="*/ 193700 h 257335"/>
              <a:gd name="connsiteX13" fmla="*/ 171455 w 454257"/>
              <a:gd name="connsiteY13" fmla="*/ 152425 h 257335"/>
              <a:gd name="connsiteX14" fmla="*/ 5 w 454257"/>
              <a:gd name="connsiteY14" fmla="*/ 54000 h 257335"/>
              <a:gd name="connsiteX15" fmla="*/ 165105 w 454257"/>
              <a:gd name="connsiteY15" fmla="*/ 136550 h 257335"/>
              <a:gd name="connsiteX16" fmla="*/ 158755 w 454257"/>
              <a:gd name="connsiteY16" fmla="*/ 41300 h 25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4257" h="257335">
                <a:moveTo>
                  <a:pt x="158755" y="41300"/>
                </a:moveTo>
                <a:cubicBezTo>
                  <a:pt x="171984" y="54529"/>
                  <a:pt x="231780" y="193700"/>
                  <a:pt x="244480" y="215925"/>
                </a:cubicBezTo>
                <a:cubicBezTo>
                  <a:pt x="257180" y="238150"/>
                  <a:pt x="226488" y="174121"/>
                  <a:pt x="234955" y="174650"/>
                </a:cubicBezTo>
                <a:cubicBezTo>
                  <a:pt x="243422" y="175179"/>
                  <a:pt x="285755" y="221217"/>
                  <a:pt x="295280" y="219100"/>
                </a:cubicBezTo>
                <a:cubicBezTo>
                  <a:pt x="304805" y="216983"/>
                  <a:pt x="285755" y="163538"/>
                  <a:pt x="292105" y="161950"/>
                </a:cubicBezTo>
                <a:cubicBezTo>
                  <a:pt x="298455" y="160363"/>
                  <a:pt x="325972" y="207988"/>
                  <a:pt x="333380" y="209575"/>
                </a:cubicBezTo>
                <a:cubicBezTo>
                  <a:pt x="340788" y="211162"/>
                  <a:pt x="316447" y="163538"/>
                  <a:pt x="336555" y="171475"/>
                </a:cubicBezTo>
                <a:cubicBezTo>
                  <a:pt x="356663" y="179412"/>
                  <a:pt x="449268" y="254025"/>
                  <a:pt x="454030" y="257200"/>
                </a:cubicBezTo>
                <a:cubicBezTo>
                  <a:pt x="458792" y="260375"/>
                  <a:pt x="387355" y="206929"/>
                  <a:pt x="365130" y="190525"/>
                </a:cubicBezTo>
                <a:cubicBezTo>
                  <a:pt x="342905" y="174121"/>
                  <a:pt x="342905" y="190525"/>
                  <a:pt x="320680" y="158775"/>
                </a:cubicBezTo>
                <a:cubicBezTo>
                  <a:pt x="298455" y="127025"/>
                  <a:pt x="230722" y="-2092"/>
                  <a:pt x="231780" y="25"/>
                </a:cubicBezTo>
                <a:cubicBezTo>
                  <a:pt x="232838" y="2142"/>
                  <a:pt x="321738" y="139196"/>
                  <a:pt x="327030" y="171475"/>
                </a:cubicBezTo>
                <a:cubicBezTo>
                  <a:pt x="332322" y="203754"/>
                  <a:pt x="289459" y="196875"/>
                  <a:pt x="263530" y="193700"/>
                </a:cubicBezTo>
                <a:cubicBezTo>
                  <a:pt x="237601" y="190525"/>
                  <a:pt x="215376" y="175708"/>
                  <a:pt x="171455" y="152425"/>
                </a:cubicBezTo>
                <a:cubicBezTo>
                  <a:pt x="127534" y="129142"/>
                  <a:pt x="1063" y="56646"/>
                  <a:pt x="5" y="54000"/>
                </a:cubicBezTo>
                <a:cubicBezTo>
                  <a:pt x="-1053" y="51354"/>
                  <a:pt x="138647" y="132846"/>
                  <a:pt x="165105" y="136550"/>
                </a:cubicBezTo>
                <a:cubicBezTo>
                  <a:pt x="191563" y="140254"/>
                  <a:pt x="145526" y="28071"/>
                  <a:pt x="158755" y="4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CB4FEDC4-DCD2-5646-79EF-BDEAACCDC4E8}"/>
              </a:ext>
            </a:extLst>
          </p:cNvPr>
          <p:cNvSpPr/>
          <p:nvPr/>
        </p:nvSpPr>
        <p:spPr>
          <a:xfrm>
            <a:off x="6515025" y="3165407"/>
            <a:ext cx="123921" cy="158824"/>
          </a:xfrm>
          <a:custGeom>
            <a:avLst/>
            <a:gdLst>
              <a:gd name="connsiteX0" fmla="*/ 75 w 123921"/>
              <a:gd name="connsiteY0" fmla="*/ 68 h 158824"/>
              <a:gd name="connsiteX1" fmla="*/ 41350 w 123921"/>
              <a:gd name="connsiteY1" fmla="*/ 98493 h 158824"/>
              <a:gd name="connsiteX2" fmla="*/ 3250 w 123921"/>
              <a:gd name="connsiteY2" fmla="*/ 158818 h 158824"/>
              <a:gd name="connsiteX3" fmla="*/ 66750 w 123921"/>
              <a:gd name="connsiteY3" fmla="*/ 95318 h 158824"/>
              <a:gd name="connsiteX4" fmla="*/ 123900 w 123921"/>
              <a:gd name="connsiteY4" fmla="*/ 31818 h 158824"/>
              <a:gd name="connsiteX5" fmla="*/ 60400 w 123921"/>
              <a:gd name="connsiteY5" fmla="*/ 92143 h 158824"/>
              <a:gd name="connsiteX6" fmla="*/ 54050 w 123921"/>
              <a:gd name="connsiteY6" fmla="*/ 82618 h 158824"/>
              <a:gd name="connsiteX7" fmla="*/ 75 w 123921"/>
              <a:gd name="connsiteY7" fmla="*/ 68 h 1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21" h="158824">
                <a:moveTo>
                  <a:pt x="75" y="68"/>
                </a:moveTo>
                <a:cubicBezTo>
                  <a:pt x="-2042" y="2714"/>
                  <a:pt x="40821" y="72035"/>
                  <a:pt x="41350" y="98493"/>
                </a:cubicBezTo>
                <a:cubicBezTo>
                  <a:pt x="41879" y="124951"/>
                  <a:pt x="-983" y="159347"/>
                  <a:pt x="3250" y="158818"/>
                </a:cubicBezTo>
                <a:cubicBezTo>
                  <a:pt x="7483" y="158289"/>
                  <a:pt x="46642" y="116485"/>
                  <a:pt x="66750" y="95318"/>
                </a:cubicBezTo>
                <a:cubicBezTo>
                  <a:pt x="86858" y="74151"/>
                  <a:pt x="124958" y="32347"/>
                  <a:pt x="123900" y="31818"/>
                </a:cubicBezTo>
                <a:cubicBezTo>
                  <a:pt x="122842" y="31289"/>
                  <a:pt x="60400" y="92143"/>
                  <a:pt x="60400" y="92143"/>
                </a:cubicBezTo>
                <a:cubicBezTo>
                  <a:pt x="48758" y="100610"/>
                  <a:pt x="61987" y="93201"/>
                  <a:pt x="54050" y="82618"/>
                </a:cubicBezTo>
                <a:cubicBezTo>
                  <a:pt x="46113" y="72035"/>
                  <a:pt x="2192" y="-2578"/>
                  <a:pt x="7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B0E25686-8978-9B79-1B80-AAD7D08CB035}"/>
              </a:ext>
            </a:extLst>
          </p:cNvPr>
          <p:cNvSpPr/>
          <p:nvPr/>
        </p:nvSpPr>
        <p:spPr>
          <a:xfrm>
            <a:off x="6667440" y="3035132"/>
            <a:ext cx="121168" cy="217514"/>
          </a:xfrm>
          <a:custGeom>
            <a:avLst/>
            <a:gdLst>
              <a:gd name="connsiteX0" fmla="*/ 60 w 121168"/>
              <a:gd name="connsiteY0" fmla="*/ 168 h 217514"/>
              <a:gd name="connsiteX1" fmla="*/ 114360 w 121168"/>
              <a:gd name="connsiteY1" fmla="*/ 206543 h 217514"/>
              <a:gd name="connsiteX2" fmla="*/ 98485 w 121168"/>
              <a:gd name="connsiteY2" fmla="*/ 171618 h 217514"/>
              <a:gd name="connsiteX3" fmla="*/ 60 w 121168"/>
              <a:gd name="connsiteY3" fmla="*/ 168 h 21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68" h="217514">
                <a:moveTo>
                  <a:pt x="60" y="168"/>
                </a:moveTo>
                <a:cubicBezTo>
                  <a:pt x="2706" y="5989"/>
                  <a:pt x="97956" y="177968"/>
                  <a:pt x="114360" y="206543"/>
                </a:cubicBezTo>
                <a:cubicBezTo>
                  <a:pt x="130764" y="235118"/>
                  <a:pt x="114360" y="202310"/>
                  <a:pt x="98485" y="171618"/>
                </a:cubicBezTo>
                <a:cubicBezTo>
                  <a:pt x="82610" y="140926"/>
                  <a:pt x="-2586" y="-5653"/>
                  <a:pt x="6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5D5AA98-F04C-36C8-2932-1F8383EA277C}"/>
              </a:ext>
            </a:extLst>
          </p:cNvPr>
          <p:cNvSpPr/>
          <p:nvPr/>
        </p:nvSpPr>
        <p:spPr>
          <a:xfrm>
            <a:off x="6056407" y="3162239"/>
            <a:ext cx="65270" cy="46453"/>
          </a:xfrm>
          <a:custGeom>
            <a:avLst/>
            <a:gdLst>
              <a:gd name="connsiteX0" fmla="*/ 64993 w 65270"/>
              <a:gd name="connsiteY0" fmla="*/ 61 h 46453"/>
              <a:gd name="connsiteX1" fmla="*/ 1493 w 65270"/>
              <a:gd name="connsiteY1" fmla="*/ 44511 h 46453"/>
              <a:gd name="connsiteX2" fmla="*/ 23718 w 65270"/>
              <a:gd name="connsiteY2" fmla="*/ 34986 h 46453"/>
              <a:gd name="connsiteX3" fmla="*/ 64993 w 65270"/>
              <a:gd name="connsiteY3" fmla="*/ 61 h 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0" h="46453">
                <a:moveTo>
                  <a:pt x="64993" y="61"/>
                </a:moveTo>
                <a:cubicBezTo>
                  <a:pt x="61289" y="1648"/>
                  <a:pt x="8372" y="38690"/>
                  <a:pt x="1493" y="44511"/>
                </a:cubicBezTo>
                <a:cubicBezTo>
                  <a:pt x="-5386" y="50332"/>
                  <a:pt x="13135" y="41865"/>
                  <a:pt x="23718" y="34986"/>
                </a:cubicBezTo>
                <a:cubicBezTo>
                  <a:pt x="34301" y="28107"/>
                  <a:pt x="68697" y="-1526"/>
                  <a:pt x="6499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9B5547F-526D-359D-7F76-6CC3F05B83D3}"/>
              </a:ext>
            </a:extLst>
          </p:cNvPr>
          <p:cNvSpPr/>
          <p:nvPr/>
        </p:nvSpPr>
        <p:spPr>
          <a:xfrm>
            <a:off x="6952991" y="3197121"/>
            <a:ext cx="165457" cy="57410"/>
          </a:xfrm>
          <a:custGeom>
            <a:avLst/>
            <a:gdLst>
              <a:gd name="connsiteX0" fmla="*/ 259 w 165457"/>
              <a:gd name="connsiteY0" fmla="*/ 57254 h 57410"/>
              <a:gd name="connsiteX1" fmla="*/ 51059 w 165457"/>
              <a:gd name="connsiteY1" fmla="*/ 19154 h 57410"/>
              <a:gd name="connsiteX2" fmla="*/ 165359 w 165457"/>
              <a:gd name="connsiteY2" fmla="*/ 3279 h 57410"/>
              <a:gd name="connsiteX3" fmla="*/ 70109 w 165457"/>
              <a:gd name="connsiteY3" fmla="*/ 3279 h 57410"/>
              <a:gd name="connsiteX4" fmla="*/ 259 w 165457"/>
              <a:gd name="connsiteY4" fmla="*/ 57254 h 5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57" h="57410">
                <a:moveTo>
                  <a:pt x="259" y="57254"/>
                </a:moveTo>
                <a:cubicBezTo>
                  <a:pt x="-2916" y="59900"/>
                  <a:pt x="23542" y="28150"/>
                  <a:pt x="51059" y="19154"/>
                </a:cubicBezTo>
                <a:cubicBezTo>
                  <a:pt x="78576" y="10158"/>
                  <a:pt x="162184" y="5925"/>
                  <a:pt x="165359" y="3279"/>
                </a:cubicBezTo>
                <a:cubicBezTo>
                  <a:pt x="168534" y="633"/>
                  <a:pt x="94451" y="-2542"/>
                  <a:pt x="70109" y="3279"/>
                </a:cubicBezTo>
                <a:cubicBezTo>
                  <a:pt x="45767" y="9100"/>
                  <a:pt x="3434" y="54608"/>
                  <a:pt x="259" y="57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CF27377F-437C-19F6-E2CE-0FE2B6A57E6E}"/>
              </a:ext>
            </a:extLst>
          </p:cNvPr>
          <p:cNvSpPr/>
          <p:nvPr/>
        </p:nvSpPr>
        <p:spPr>
          <a:xfrm>
            <a:off x="5934071" y="3105105"/>
            <a:ext cx="61507" cy="92230"/>
          </a:xfrm>
          <a:custGeom>
            <a:avLst/>
            <a:gdLst>
              <a:gd name="connsiteX0" fmla="*/ 4 w 61507"/>
              <a:gd name="connsiteY0" fmla="*/ 92120 h 92230"/>
              <a:gd name="connsiteX1" fmla="*/ 53979 w 61507"/>
              <a:gd name="connsiteY1" fmla="*/ 54020 h 92230"/>
              <a:gd name="connsiteX2" fmla="*/ 57154 w 61507"/>
              <a:gd name="connsiteY2" fmla="*/ 45 h 92230"/>
              <a:gd name="connsiteX3" fmla="*/ 57154 w 61507"/>
              <a:gd name="connsiteY3" fmla="*/ 63545 h 92230"/>
              <a:gd name="connsiteX4" fmla="*/ 4 w 61507"/>
              <a:gd name="connsiteY4" fmla="*/ 92120 h 9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7" h="92230">
                <a:moveTo>
                  <a:pt x="4" y="92120"/>
                </a:moveTo>
                <a:cubicBezTo>
                  <a:pt x="-525" y="90533"/>
                  <a:pt x="44454" y="69366"/>
                  <a:pt x="53979" y="54020"/>
                </a:cubicBezTo>
                <a:cubicBezTo>
                  <a:pt x="63504" y="38674"/>
                  <a:pt x="56625" y="-1542"/>
                  <a:pt x="57154" y="45"/>
                </a:cubicBezTo>
                <a:cubicBezTo>
                  <a:pt x="57683" y="1632"/>
                  <a:pt x="66679" y="49258"/>
                  <a:pt x="57154" y="63545"/>
                </a:cubicBezTo>
                <a:cubicBezTo>
                  <a:pt x="47629" y="77832"/>
                  <a:pt x="533" y="93707"/>
                  <a:pt x="4" y="92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00356988-4ECC-7E5E-EBEA-BEC4AA8BB8D4}"/>
              </a:ext>
            </a:extLst>
          </p:cNvPr>
          <p:cNvSpPr/>
          <p:nvPr/>
        </p:nvSpPr>
        <p:spPr>
          <a:xfrm>
            <a:off x="6092825" y="4444996"/>
            <a:ext cx="38779" cy="88915"/>
          </a:xfrm>
          <a:custGeom>
            <a:avLst/>
            <a:gdLst>
              <a:gd name="connsiteX0" fmla="*/ 0 w 38779"/>
              <a:gd name="connsiteY0" fmla="*/ 4 h 88915"/>
              <a:gd name="connsiteX1" fmla="*/ 38100 w 38779"/>
              <a:gd name="connsiteY1" fmla="*/ 57154 h 88915"/>
              <a:gd name="connsiteX2" fmla="*/ 25400 w 38779"/>
              <a:gd name="connsiteY2" fmla="*/ 88904 h 88915"/>
              <a:gd name="connsiteX3" fmla="*/ 38100 w 38779"/>
              <a:gd name="connsiteY3" fmla="*/ 53979 h 88915"/>
              <a:gd name="connsiteX4" fmla="*/ 0 w 38779"/>
              <a:gd name="connsiteY4" fmla="*/ 4 h 8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9" h="88915">
                <a:moveTo>
                  <a:pt x="0" y="4"/>
                </a:moveTo>
                <a:cubicBezTo>
                  <a:pt x="0" y="533"/>
                  <a:pt x="33867" y="42337"/>
                  <a:pt x="38100" y="57154"/>
                </a:cubicBezTo>
                <a:cubicBezTo>
                  <a:pt x="42333" y="71971"/>
                  <a:pt x="25400" y="89433"/>
                  <a:pt x="25400" y="88904"/>
                </a:cubicBezTo>
                <a:cubicBezTo>
                  <a:pt x="25400" y="88375"/>
                  <a:pt x="39687" y="66679"/>
                  <a:pt x="38100" y="53979"/>
                </a:cubicBezTo>
                <a:cubicBezTo>
                  <a:pt x="36513" y="41279"/>
                  <a:pt x="0" y="-525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C7A0CCB-32AF-7F31-0EE9-DD5F73945C06}"/>
              </a:ext>
            </a:extLst>
          </p:cNvPr>
          <p:cNvSpPr/>
          <p:nvPr/>
        </p:nvSpPr>
        <p:spPr>
          <a:xfrm>
            <a:off x="7238947" y="4206856"/>
            <a:ext cx="22300" cy="92139"/>
          </a:xfrm>
          <a:custGeom>
            <a:avLst/>
            <a:gdLst>
              <a:gd name="connsiteX0" fmla="*/ 53 w 22300"/>
              <a:gd name="connsiteY0" fmla="*/ 19 h 92139"/>
              <a:gd name="connsiteX1" fmla="*/ 15928 w 22300"/>
              <a:gd name="connsiteY1" fmla="*/ 57169 h 92139"/>
              <a:gd name="connsiteX2" fmla="*/ 12753 w 22300"/>
              <a:gd name="connsiteY2" fmla="*/ 92094 h 92139"/>
              <a:gd name="connsiteX3" fmla="*/ 22278 w 22300"/>
              <a:gd name="connsiteY3" fmla="*/ 63519 h 92139"/>
              <a:gd name="connsiteX4" fmla="*/ 53 w 22300"/>
              <a:gd name="connsiteY4" fmla="*/ 19 h 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0" h="92139">
                <a:moveTo>
                  <a:pt x="53" y="19"/>
                </a:moveTo>
                <a:cubicBezTo>
                  <a:pt x="-1005" y="-1039"/>
                  <a:pt x="13811" y="41823"/>
                  <a:pt x="15928" y="57169"/>
                </a:cubicBezTo>
                <a:cubicBezTo>
                  <a:pt x="18045" y="72515"/>
                  <a:pt x="11695" y="91036"/>
                  <a:pt x="12753" y="92094"/>
                </a:cubicBezTo>
                <a:cubicBezTo>
                  <a:pt x="13811" y="93152"/>
                  <a:pt x="22807" y="75690"/>
                  <a:pt x="22278" y="63519"/>
                </a:cubicBezTo>
                <a:cubicBezTo>
                  <a:pt x="21749" y="51348"/>
                  <a:pt x="1111" y="1077"/>
                  <a:pt x="5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D09A6A0-4F50-A777-EF1F-88D74D15C38D}"/>
              </a:ext>
            </a:extLst>
          </p:cNvPr>
          <p:cNvSpPr/>
          <p:nvPr/>
        </p:nvSpPr>
        <p:spPr>
          <a:xfrm>
            <a:off x="6193388" y="4956126"/>
            <a:ext cx="39143" cy="111233"/>
          </a:xfrm>
          <a:custGeom>
            <a:avLst/>
            <a:gdLst>
              <a:gd name="connsiteX0" fmla="*/ 39137 w 39143"/>
              <a:gd name="connsiteY0" fmla="*/ 49 h 111233"/>
              <a:gd name="connsiteX1" fmla="*/ 4212 w 39143"/>
              <a:gd name="connsiteY1" fmla="*/ 63549 h 111233"/>
              <a:gd name="connsiteX2" fmla="*/ 7387 w 39143"/>
              <a:gd name="connsiteY2" fmla="*/ 111174 h 111233"/>
              <a:gd name="connsiteX3" fmla="*/ 1037 w 39143"/>
              <a:gd name="connsiteY3" fmla="*/ 54024 h 111233"/>
              <a:gd name="connsiteX4" fmla="*/ 39137 w 39143"/>
              <a:gd name="connsiteY4" fmla="*/ 49 h 1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3" h="111233">
                <a:moveTo>
                  <a:pt x="39137" y="49"/>
                </a:moveTo>
                <a:cubicBezTo>
                  <a:pt x="39666" y="1636"/>
                  <a:pt x="9504" y="45028"/>
                  <a:pt x="4212" y="63549"/>
                </a:cubicBezTo>
                <a:cubicBezTo>
                  <a:pt x="-1080" y="82070"/>
                  <a:pt x="7916" y="112761"/>
                  <a:pt x="7387" y="111174"/>
                </a:cubicBezTo>
                <a:cubicBezTo>
                  <a:pt x="6858" y="109587"/>
                  <a:pt x="-3196" y="72545"/>
                  <a:pt x="1037" y="54024"/>
                </a:cubicBezTo>
                <a:cubicBezTo>
                  <a:pt x="5270" y="35503"/>
                  <a:pt x="38608" y="-1538"/>
                  <a:pt x="3913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40B8C402-0FA4-25A6-C87C-1670B1C31098}"/>
              </a:ext>
            </a:extLst>
          </p:cNvPr>
          <p:cNvSpPr/>
          <p:nvPr/>
        </p:nvSpPr>
        <p:spPr>
          <a:xfrm>
            <a:off x="7248189" y="4479810"/>
            <a:ext cx="13360" cy="92773"/>
          </a:xfrm>
          <a:custGeom>
            <a:avLst/>
            <a:gdLst>
              <a:gd name="connsiteX0" fmla="*/ 13036 w 13360"/>
              <a:gd name="connsiteY0" fmla="*/ 115 h 92773"/>
              <a:gd name="connsiteX1" fmla="*/ 9861 w 13360"/>
              <a:gd name="connsiteY1" fmla="*/ 73140 h 92773"/>
              <a:gd name="connsiteX2" fmla="*/ 13036 w 13360"/>
              <a:gd name="connsiteY2" fmla="*/ 92190 h 92773"/>
              <a:gd name="connsiteX3" fmla="*/ 336 w 13360"/>
              <a:gd name="connsiteY3" fmla="*/ 57265 h 92773"/>
              <a:gd name="connsiteX4" fmla="*/ 13036 w 13360"/>
              <a:gd name="connsiteY4" fmla="*/ 115 h 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60" h="92773">
                <a:moveTo>
                  <a:pt x="13036" y="115"/>
                </a:moveTo>
                <a:cubicBezTo>
                  <a:pt x="14624" y="2761"/>
                  <a:pt x="9861" y="57794"/>
                  <a:pt x="9861" y="73140"/>
                </a:cubicBezTo>
                <a:cubicBezTo>
                  <a:pt x="9861" y="88486"/>
                  <a:pt x="14624" y="94836"/>
                  <a:pt x="13036" y="92190"/>
                </a:cubicBezTo>
                <a:cubicBezTo>
                  <a:pt x="11448" y="89544"/>
                  <a:pt x="-2310" y="73669"/>
                  <a:pt x="336" y="57265"/>
                </a:cubicBezTo>
                <a:cubicBezTo>
                  <a:pt x="2982" y="40861"/>
                  <a:pt x="11448" y="-2531"/>
                  <a:pt x="1303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2D60B84-E20C-A74C-2F50-082F4BC7B295}"/>
              </a:ext>
            </a:extLst>
          </p:cNvPr>
          <p:cNvSpPr/>
          <p:nvPr/>
        </p:nvSpPr>
        <p:spPr>
          <a:xfrm>
            <a:off x="6223000" y="4311650"/>
            <a:ext cx="22259" cy="114300"/>
          </a:xfrm>
          <a:custGeom>
            <a:avLst/>
            <a:gdLst>
              <a:gd name="connsiteX0" fmla="*/ 0 w 22259"/>
              <a:gd name="connsiteY0" fmla="*/ 0 h 114300"/>
              <a:gd name="connsiteX1" fmla="*/ 22225 w 22259"/>
              <a:gd name="connsiteY1" fmla="*/ 76200 h 114300"/>
              <a:gd name="connsiteX2" fmla="*/ 0 w 22259"/>
              <a:gd name="connsiteY2" fmla="*/ 114300 h 114300"/>
              <a:gd name="connsiteX3" fmla="*/ 22225 w 22259"/>
              <a:gd name="connsiteY3" fmla="*/ 76200 h 114300"/>
              <a:gd name="connsiteX4" fmla="*/ 0 w 22259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9" h="114300">
                <a:moveTo>
                  <a:pt x="0" y="0"/>
                </a:moveTo>
                <a:cubicBezTo>
                  <a:pt x="0" y="0"/>
                  <a:pt x="22225" y="57150"/>
                  <a:pt x="22225" y="76200"/>
                </a:cubicBezTo>
                <a:cubicBezTo>
                  <a:pt x="22225" y="95250"/>
                  <a:pt x="0" y="114300"/>
                  <a:pt x="0" y="114300"/>
                </a:cubicBezTo>
                <a:cubicBezTo>
                  <a:pt x="0" y="114300"/>
                  <a:pt x="21167" y="93662"/>
                  <a:pt x="22225" y="76200"/>
                </a:cubicBezTo>
                <a:cubicBezTo>
                  <a:pt x="23283" y="5873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985160C-1DD9-05C6-02B0-5F704BA1C295}"/>
              </a:ext>
            </a:extLst>
          </p:cNvPr>
          <p:cNvSpPr/>
          <p:nvPr/>
        </p:nvSpPr>
        <p:spPr>
          <a:xfrm>
            <a:off x="6222932" y="4298936"/>
            <a:ext cx="34999" cy="111190"/>
          </a:xfrm>
          <a:custGeom>
            <a:avLst/>
            <a:gdLst>
              <a:gd name="connsiteX0" fmla="*/ 68 w 34999"/>
              <a:gd name="connsiteY0" fmla="*/ 14 h 111190"/>
              <a:gd name="connsiteX1" fmla="*/ 25468 w 34999"/>
              <a:gd name="connsiteY1" fmla="*/ 76214 h 111190"/>
              <a:gd name="connsiteX2" fmla="*/ 3243 w 34999"/>
              <a:gd name="connsiteY2" fmla="*/ 111139 h 111190"/>
              <a:gd name="connsiteX3" fmla="*/ 34993 w 34999"/>
              <a:gd name="connsiteY3" fmla="*/ 82564 h 111190"/>
              <a:gd name="connsiteX4" fmla="*/ 68 w 34999"/>
              <a:gd name="connsiteY4" fmla="*/ 14 h 1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9" h="111190">
                <a:moveTo>
                  <a:pt x="68" y="14"/>
                </a:moveTo>
                <a:cubicBezTo>
                  <a:pt x="-1520" y="-1044"/>
                  <a:pt x="24939" y="57693"/>
                  <a:pt x="25468" y="76214"/>
                </a:cubicBezTo>
                <a:cubicBezTo>
                  <a:pt x="25997" y="94735"/>
                  <a:pt x="1655" y="110081"/>
                  <a:pt x="3243" y="111139"/>
                </a:cubicBezTo>
                <a:cubicBezTo>
                  <a:pt x="4831" y="112197"/>
                  <a:pt x="35522" y="96852"/>
                  <a:pt x="34993" y="82564"/>
                </a:cubicBezTo>
                <a:cubicBezTo>
                  <a:pt x="34464" y="68277"/>
                  <a:pt x="1656" y="1072"/>
                  <a:pt x="6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9CBC8B6F-8B36-C7E6-D019-BDF383A8455C}"/>
              </a:ext>
            </a:extLst>
          </p:cNvPr>
          <p:cNvSpPr/>
          <p:nvPr/>
        </p:nvSpPr>
        <p:spPr>
          <a:xfrm>
            <a:off x="5996840" y="4251319"/>
            <a:ext cx="42073" cy="76218"/>
          </a:xfrm>
          <a:custGeom>
            <a:avLst/>
            <a:gdLst>
              <a:gd name="connsiteX0" fmla="*/ 42010 w 42073"/>
              <a:gd name="connsiteY0" fmla="*/ 6 h 76218"/>
              <a:gd name="connsiteX1" fmla="*/ 10260 w 42073"/>
              <a:gd name="connsiteY1" fmla="*/ 47631 h 76218"/>
              <a:gd name="connsiteX2" fmla="*/ 13435 w 42073"/>
              <a:gd name="connsiteY2" fmla="*/ 76206 h 76218"/>
              <a:gd name="connsiteX3" fmla="*/ 735 w 42073"/>
              <a:gd name="connsiteY3" fmla="*/ 44456 h 76218"/>
              <a:gd name="connsiteX4" fmla="*/ 42010 w 42073"/>
              <a:gd name="connsiteY4" fmla="*/ 6 h 7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3" h="76218">
                <a:moveTo>
                  <a:pt x="42010" y="6"/>
                </a:moveTo>
                <a:cubicBezTo>
                  <a:pt x="43597" y="535"/>
                  <a:pt x="15023" y="34931"/>
                  <a:pt x="10260" y="47631"/>
                </a:cubicBezTo>
                <a:cubicBezTo>
                  <a:pt x="5497" y="60331"/>
                  <a:pt x="15022" y="76735"/>
                  <a:pt x="13435" y="76206"/>
                </a:cubicBezTo>
                <a:cubicBezTo>
                  <a:pt x="11848" y="75677"/>
                  <a:pt x="-3498" y="56098"/>
                  <a:pt x="735" y="44456"/>
                </a:cubicBezTo>
                <a:cubicBezTo>
                  <a:pt x="4968" y="32814"/>
                  <a:pt x="40423" y="-523"/>
                  <a:pt x="4201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650E32D-948C-A6B2-FD07-5C445B6C3C53}"/>
              </a:ext>
            </a:extLst>
          </p:cNvPr>
          <p:cNvSpPr/>
          <p:nvPr/>
        </p:nvSpPr>
        <p:spPr>
          <a:xfrm>
            <a:off x="6987962" y="3832201"/>
            <a:ext cx="194179" cy="133572"/>
          </a:xfrm>
          <a:custGeom>
            <a:avLst/>
            <a:gdLst>
              <a:gd name="connsiteX0" fmla="*/ 213 w 194179"/>
              <a:gd name="connsiteY0" fmla="*/ 24 h 133572"/>
              <a:gd name="connsiteX1" fmla="*/ 155788 w 194179"/>
              <a:gd name="connsiteY1" fmla="*/ 101624 h 133572"/>
              <a:gd name="connsiteX2" fmla="*/ 193888 w 194179"/>
              <a:gd name="connsiteY2" fmla="*/ 133374 h 133572"/>
              <a:gd name="connsiteX3" fmla="*/ 168488 w 194179"/>
              <a:gd name="connsiteY3" fmla="*/ 114324 h 133572"/>
              <a:gd name="connsiteX4" fmla="*/ 85938 w 194179"/>
              <a:gd name="connsiteY4" fmla="*/ 98449 h 133572"/>
              <a:gd name="connsiteX5" fmla="*/ 120863 w 194179"/>
              <a:gd name="connsiteY5" fmla="*/ 92099 h 133572"/>
              <a:gd name="connsiteX6" fmla="*/ 213 w 194179"/>
              <a:gd name="connsiteY6" fmla="*/ 24 h 13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79" h="133572">
                <a:moveTo>
                  <a:pt x="213" y="24"/>
                </a:moveTo>
                <a:cubicBezTo>
                  <a:pt x="6034" y="1612"/>
                  <a:pt x="123509" y="79399"/>
                  <a:pt x="155788" y="101624"/>
                </a:cubicBezTo>
                <a:cubicBezTo>
                  <a:pt x="188067" y="123849"/>
                  <a:pt x="191771" y="131257"/>
                  <a:pt x="193888" y="133374"/>
                </a:cubicBezTo>
                <a:cubicBezTo>
                  <a:pt x="196005" y="135491"/>
                  <a:pt x="186480" y="120145"/>
                  <a:pt x="168488" y="114324"/>
                </a:cubicBezTo>
                <a:cubicBezTo>
                  <a:pt x="150496" y="108503"/>
                  <a:pt x="93875" y="102153"/>
                  <a:pt x="85938" y="98449"/>
                </a:cubicBezTo>
                <a:cubicBezTo>
                  <a:pt x="78001" y="94745"/>
                  <a:pt x="132505" y="108503"/>
                  <a:pt x="120863" y="92099"/>
                </a:cubicBezTo>
                <a:cubicBezTo>
                  <a:pt x="109221" y="75695"/>
                  <a:pt x="-5608" y="-1564"/>
                  <a:pt x="21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5DEBD446-C154-889A-2A6E-C70F61D35891}"/>
              </a:ext>
            </a:extLst>
          </p:cNvPr>
          <p:cNvSpPr/>
          <p:nvPr/>
        </p:nvSpPr>
        <p:spPr>
          <a:xfrm>
            <a:off x="6409715" y="3714459"/>
            <a:ext cx="73659" cy="402168"/>
          </a:xfrm>
          <a:custGeom>
            <a:avLst/>
            <a:gdLst>
              <a:gd name="connsiteX0" fmla="*/ 73635 w 73659"/>
              <a:gd name="connsiteY0" fmla="*/ 291 h 402168"/>
              <a:gd name="connsiteX1" fmla="*/ 29185 w 73659"/>
              <a:gd name="connsiteY1" fmla="*/ 241591 h 402168"/>
              <a:gd name="connsiteX2" fmla="*/ 32360 w 73659"/>
              <a:gd name="connsiteY2" fmla="*/ 400341 h 402168"/>
              <a:gd name="connsiteX3" fmla="*/ 32360 w 73659"/>
              <a:gd name="connsiteY3" fmla="*/ 324141 h 402168"/>
              <a:gd name="connsiteX4" fmla="*/ 19660 w 73659"/>
              <a:gd name="connsiteY4" fmla="*/ 266991 h 402168"/>
              <a:gd name="connsiteX5" fmla="*/ 3785 w 73659"/>
              <a:gd name="connsiteY5" fmla="*/ 320966 h 402168"/>
              <a:gd name="connsiteX6" fmla="*/ 610 w 73659"/>
              <a:gd name="connsiteY6" fmla="*/ 378116 h 402168"/>
              <a:gd name="connsiteX7" fmla="*/ 610 w 73659"/>
              <a:gd name="connsiteY7" fmla="*/ 260641 h 402168"/>
              <a:gd name="connsiteX8" fmla="*/ 6960 w 73659"/>
              <a:gd name="connsiteY8" fmla="*/ 111416 h 402168"/>
              <a:gd name="connsiteX9" fmla="*/ 6960 w 73659"/>
              <a:gd name="connsiteY9" fmla="*/ 327316 h 402168"/>
              <a:gd name="connsiteX10" fmla="*/ 19660 w 73659"/>
              <a:gd name="connsiteY10" fmla="*/ 232066 h 402168"/>
              <a:gd name="connsiteX11" fmla="*/ 29185 w 73659"/>
              <a:gd name="connsiteY11" fmla="*/ 159041 h 402168"/>
              <a:gd name="connsiteX12" fmla="*/ 35535 w 73659"/>
              <a:gd name="connsiteY12" fmla="*/ 190791 h 402168"/>
              <a:gd name="connsiteX13" fmla="*/ 73635 w 73659"/>
              <a:gd name="connsiteY13" fmla="*/ 291 h 40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59" h="402168">
                <a:moveTo>
                  <a:pt x="73635" y="291"/>
                </a:moveTo>
                <a:cubicBezTo>
                  <a:pt x="72577" y="8758"/>
                  <a:pt x="36064" y="174916"/>
                  <a:pt x="29185" y="241591"/>
                </a:cubicBezTo>
                <a:cubicBezTo>
                  <a:pt x="22306" y="308266"/>
                  <a:pt x="31831" y="386583"/>
                  <a:pt x="32360" y="400341"/>
                </a:cubicBezTo>
                <a:cubicBezTo>
                  <a:pt x="32889" y="414099"/>
                  <a:pt x="34477" y="346366"/>
                  <a:pt x="32360" y="324141"/>
                </a:cubicBezTo>
                <a:cubicBezTo>
                  <a:pt x="30243" y="301916"/>
                  <a:pt x="24422" y="267520"/>
                  <a:pt x="19660" y="266991"/>
                </a:cubicBezTo>
                <a:cubicBezTo>
                  <a:pt x="14897" y="266462"/>
                  <a:pt x="6960" y="302445"/>
                  <a:pt x="3785" y="320966"/>
                </a:cubicBezTo>
                <a:cubicBezTo>
                  <a:pt x="610" y="339487"/>
                  <a:pt x="1139" y="388170"/>
                  <a:pt x="610" y="378116"/>
                </a:cubicBezTo>
                <a:cubicBezTo>
                  <a:pt x="81" y="368062"/>
                  <a:pt x="-448" y="305091"/>
                  <a:pt x="610" y="260641"/>
                </a:cubicBezTo>
                <a:cubicBezTo>
                  <a:pt x="1668" y="216191"/>
                  <a:pt x="5902" y="100304"/>
                  <a:pt x="6960" y="111416"/>
                </a:cubicBezTo>
                <a:cubicBezTo>
                  <a:pt x="8018" y="122528"/>
                  <a:pt x="4843" y="307208"/>
                  <a:pt x="6960" y="327316"/>
                </a:cubicBezTo>
                <a:cubicBezTo>
                  <a:pt x="9077" y="347424"/>
                  <a:pt x="15956" y="260112"/>
                  <a:pt x="19660" y="232066"/>
                </a:cubicBezTo>
                <a:cubicBezTo>
                  <a:pt x="23364" y="204020"/>
                  <a:pt x="26539" y="165920"/>
                  <a:pt x="29185" y="159041"/>
                </a:cubicBezTo>
                <a:cubicBezTo>
                  <a:pt x="31831" y="152162"/>
                  <a:pt x="30243" y="210899"/>
                  <a:pt x="35535" y="190791"/>
                </a:cubicBezTo>
                <a:cubicBezTo>
                  <a:pt x="40827" y="170683"/>
                  <a:pt x="74693" y="-8176"/>
                  <a:pt x="73635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91E1CD91-555C-B479-B6E9-9A03B68D53FB}"/>
              </a:ext>
            </a:extLst>
          </p:cNvPr>
          <p:cNvSpPr/>
          <p:nvPr/>
        </p:nvSpPr>
        <p:spPr>
          <a:xfrm>
            <a:off x="5563085" y="1768413"/>
            <a:ext cx="1031541" cy="1840434"/>
          </a:xfrm>
          <a:custGeom>
            <a:avLst/>
            <a:gdLst>
              <a:gd name="connsiteX0" fmla="*/ 1031528 w 1031541"/>
              <a:gd name="connsiteY0" fmla="*/ 752 h 1840434"/>
              <a:gd name="connsiteX1" fmla="*/ 350698 w 1031541"/>
              <a:gd name="connsiteY1" fmla="*/ 423165 h 1840434"/>
              <a:gd name="connsiteX2" fmla="*/ 484876 w 1031541"/>
              <a:gd name="connsiteY2" fmla="*/ 373470 h 1840434"/>
              <a:gd name="connsiteX3" fmla="*/ 271185 w 1031541"/>
              <a:gd name="connsiteY3" fmla="*/ 726309 h 1840434"/>
              <a:gd name="connsiteX4" fmla="*/ 305972 w 1031541"/>
              <a:gd name="connsiteY4" fmla="*/ 686552 h 1840434"/>
              <a:gd name="connsiteX5" fmla="*/ 122098 w 1031541"/>
              <a:gd name="connsiteY5" fmla="*/ 1248113 h 1840434"/>
              <a:gd name="connsiteX6" fmla="*/ 196641 w 1031541"/>
              <a:gd name="connsiteY6" fmla="*/ 1084117 h 1840434"/>
              <a:gd name="connsiteX7" fmla="*/ 32645 w 1031541"/>
              <a:gd name="connsiteY7" fmla="*/ 1799735 h 1840434"/>
              <a:gd name="connsiteX8" fmla="*/ 62463 w 1031541"/>
              <a:gd name="connsiteY8" fmla="*/ 1615861 h 1840434"/>
              <a:gd name="connsiteX9" fmla="*/ 365606 w 1031541"/>
              <a:gd name="connsiteY9" fmla="*/ 487770 h 1840434"/>
              <a:gd name="connsiteX10" fmla="*/ 325850 w 1031541"/>
              <a:gd name="connsiteY10" fmla="*/ 616978 h 1840434"/>
              <a:gd name="connsiteX11" fmla="*/ 648872 w 1031541"/>
              <a:gd name="connsiteY11" fmla="*/ 129961 h 1840434"/>
              <a:gd name="connsiteX12" fmla="*/ 440150 w 1031541"/>
              <a:gd name="connsiteY12" fmla="*/ 313835 h 1840434"/>
              <a:gd name="connsiteX13" fmla="*/ 743293 w 1031541"/>
              <a:gd name="connsiteY13" fmla="*/ 129961 h 1840434"/>
              <a:gd name="connsiteX14" fmla="*/ 12767 w 1031541"/>
              <a:gd name="connsiteY14" fmla="*/ 482800 h 1840434"/>
              <a:gd name="connsiteX15" fmla="*/ 330819 w 1031541"/>
              <a:gd name="connsiteY15" fmla="*/ 323774 h 1840434"/>
              <a:gd name="connsiteX16" fmla="*/ 1031528 w 1031541"/>
              <a:gd name="connsiteY16" fmla="*/ 752 h 184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541" h="1840434">
                <a:moveTo>
                  <a:pt x="1031528" y="752"/>
                </a:moveTo>
                <a:cubicBezTo>
                  <a:pt x="1034841" y="17317"/>
                  <a:pt x="441807" y="361045"/>
                  <a:pt x="350698" y="423165"/>
                </a:cubicBezTo>
                <a:cubicBezTo>
                  <a:pt x="259589" y="485285"/>
                  <a:pt x="498128" y="322946"/>
                  <a:pt x="484876" y="373470"/>
                </a:cubicBezTo>
                <a:cubicBezTo>
                  <a:pt x="471624" y="423994"/>
                  <a:pt x="301002" y="674129"/>
                  <a:pt x="271185" y="726309"/>
                </a:cubicBezTo>
                <a:cubicBezTo>
                  <a:pt x="241368" y="778489"/>
                  <a:pt x="330820" y="599585"/>
                  <a:pt x="305972" y="686552"/>
                </a:cubicBezTo>
                <a:cubicBezTo>
                  <a:pt x="281124" y="773519"/>
                  <a:pt x="140320" y="1181852"/>
                  <a:pt x="122098" y="1248113"/>
                </a:cubicBezTo>
                <a:cubicBezTo>
                  <a:pt x="103876" y="1314374"/>
                  <a:pt x="211550" y="992180"/>
                  <a:pt x="196641" y="1084117"/>
                </a:cubicBezTo>
                <a:cubicBezTo>
                  <a:pt x="181732" y="1176054"/>
                  <a:pt x="55008" y="1711111"/>
                  <a:pt x="32645" y="1799735"/>
                </a:cubicBezTo>
                <a:cubicBezTo>
                  <a:pt x="10282" y="1888359"/>
                  <a:pt x="6970" y="1834522"/>
                  <a:pt x="62463" y="1615861"/>
                </a:cubicBezTo>
                <a:cubicBezTo>
                  <a:pt x="117956" y="1397200"/>
                  <a:pt x="321708" y="654250"/>
                  <a:pt x="365606" y="487770"/>
                </a:cubicBezTo>
                <a:cubicBezTo>
                  <a:pt x="409504" y="321290"/>
                  <a:pt x="278639" y="676613"/>
                  <a:pt x="325850" y="616978"/>
                </a:cubicBezTo>
                <a:cubicBezTo>
                  <a:pt x="373061" y="557343"/>
                  <a:pt x="629822" y="180485"/>
                  <a:pt x="648872" y="129961"/>
                </a:cubicBezTo>
                <a:cubicBezTo>
                  <a:pt x="667922" y="79437"/>
                  <a:pt x="424413" y="313835"/>
                  <a:pt x="440150" y="313835"/>
                </a:cubicBezTo>
                <a:cubicBezTo>
                  <a:pt x="455887" y="313835"/>
                  <a:pt x="814523" y="101800"/>
                  <a:pt x="743293" y="129961"/>
                </a:cubicBezTo>
                <a:cubicBezTo>
                  <a:pt x="672063" y="158122"/>
                  <a:pt x="81513" y="450498"/>
                  <a:pt x="12767" y="482800"/>
                </a:cubicBezTo>
                <a:cubicBezTo>
                  <a:pt x="-55979" y="515102"/>
                  <a:pt x="167652" y="401630"/>
                  <a:pt x="330819" y="323774"/>
                </a:cubicBezTo>
                <a:cubicBezTo>
                  <a:pt x="493986" y="245918"/>
                  <a:pt x="1028215" y="-15813"/>
                  <a:pt x="1031528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206324E-1F0C-D08C-2BB4-A32A00EA0D0B}"/>
              </a:ext>
            </a:extLst>
          </p:cNvPr>
          <p:cNvSpPr/>
          <p:nvPr/>
        </p:nvSpPr>
        <p:spPr>
          <a:xfrm>
            <a:off x="6488410" y="1705217"/>
            <a:ext cx="1227906" cy="1764986"/>
          </a:xfrm>
          <a:custGeom>
            <a:avLst/>
            <a:gdLst>
              <a:gd name="connsiteX0" fmla="*/ 1842 w 1227906"/>
              <a:gd name="connsiteY0" fmla="*/ 78857 h 1764986"/>
              <a:gd name="connsiteX1" fmla="*/ 657825 w 1227906"/>
              <a:gd name="connsiteY1" fmla="*/ 302487 h 1764986"/>
              <a:gd name="connsiteX2" fmla="*/ 588251 w 1227906"/>
              <a:gd name="connsiteY2" fmla="*/ 247822 h 1764986"/>
              <a:gd name="connsiteX3" fmla="*/ 901333 w 1227906"/>
              <a:gd name="connsiteY3" fmla="*/ 565874 h 1764986"/>
              <a:gd name="connsiteX4" fmla="*/ 1045451 w 1227906"/>
              <a:gd name="connsiteY4" fmla="*/ 973379 h 1764986"/>
              <a:gd name="connsiteX5" fmla="*/ 1055390 w 1227906"/>
              <a:gd name="connsiteY5" fmla="*/ 854109 h 1764986"/>
              <a:gd name="connsiteX6" fmla="*/ 1199507 w 1227906"/>
              <a:gd name="connsiteY6" fmla="*/ 1331187 h 1764986"/>
              <a:gd name="connsiteX7" fmla="*/ 1194538 w 1227906"/>
              <a:gd name="connsiteY7" fmla="*/ 1763540 h 1764986"/>
              <a:gd name="connsiteX8" fmla="*/ 1224355 w 1227906"/>
              <a:gd name="connsiteY8" fmla="*/ 1440518 h 1764986"/>
              <a:gd name="connsiteX9" fmla="*/ 1100116 w 1227906"/>
              <a:gd name="connsiteY9" fmla="*/ 655326 h 1764986"/>
              <a:gd name="connsiteX10" fmla="*/ 1134903 w 1227906"/>
              <a:gd name="connsiteY10" fmla="*/ 998226 h 1764986"/>
              <a:gd name="connsiteX11" fmla="*/ 975877 w 1227906"/>
              <a:gd name="connsiteY11" fmla="*/ 650357 h 1764986"/>
              <a:gd name="connsiteX12" fmla="*/ 667764 w 1227906"/>
              <a:gd name="connsiteY12" fmla="*/ 9283 h 1764986"/>
              <a:gd name="connsiteX13" fmla="*/ 846668 w 1227906"/>
              <a:gd name="connsiteY13" fmla="*/ 386970 h 1764986"/>
              <a:gd name="connsiteX14" fmla="*/ 225473 w 1227906"/>
              <a:gd name="connsiteY14" fmla="*/ 9283 h 1764986"/>
              <a:gd name="connsiteX15" fmla="*/ 364620 w 1227906"/>
              <a:gd name="connsiteY15" fmla="*/ 138492 h 1764986"/>
              <a:gd name="connsiteX16" fmla="*/ 1015633 w 1227906"/>
              <a:gd name="connsiteY16" fmla="*/ 391940 h 1764986"/>
              <a:gd name="connsiteX17" fmla="*/ 478920 w 1227906"/>
              <a:gd name="connsiteY17" fmla="*/ 183218 h 1764986"/>
              <a:gd name="connsiteX18" fmla="*/ 1842 w 1227906"/>
              <a:gd name="connsiteY18" fmla="*/ 78857 h 17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7906" h="1764986">
                <a:moveTo>
                  <a:pt x="1842" y="78857"/>
                </a:moveTo>
                <a:cubicBezTo>
                  <a:pt x="31660" y="98735"/>
                  <a:pt x="560090" y="274326"/>
                  <a:pt x="657825" y="302487"/>
                </a:cubicBezTo>
                <a:cubicBezTo>
                  <a:pt x="755560" y="330648"/>
                  <a:pt x="547666" y="203924"/>
                  <a:pt x="588251" y="247822"/>
                </a:cubicBezTo>
                <a:cubicBezTo>
                  <a:pt x="628836" y="291720"/>
                  <a:pt x="825133" y="444948"/>
                  <a:pt x="901333" y="565874"/>
                </a:cubicBezTo>
                <a:cubicBezTo>
                  <a:pt x="977533" y="686800"/>
                  <a:pt x="1019775" y="925340"/>
                  <a:pt x="1045451" y="973379"/>
                </a:cubicBezTo>
                <a:cubicBezTo>
                  <a:pt x="1071127" y="1021418"/>
                  <a:pt x="1029714" y="794474"/>
                  <a:pt x="1055390" y="854109"/>
                </a:cubicBezTo>
                <a:cubicBezTo>
                  <a:pt x="1081066" y="913744"/>
                  <a:pt x="1176316" y="1179615"/>
                  <a:pt x="1199507" y="1331187"/>
                </a:cubicBezTo>
                <a:cubicBezTo>
                  <a:pt x="1222698" y="1482759"/>
                  <a:pt x="1190397" y="1745318"/>
                  <a:pt x="1194538" y="1763540"/>
                </a:cubicBezTo>
                <a:cubicBezTo>
                  <a:pt x="1198679" y="1781762"/>
                  <a:pt x="1240092" y="1625220"/>
                  <a:pt x="1224355" y="1440518"/>
                </a:cubicBezTo>
                <a:cubicBezTo>
                  <a:pt x="1208618" y="1255816"/>
                  <a:pt x="1115025" y="729041"/>
                  <a:pt x="1100116" y="655326"/>
                </a:cubicBezTo>
                <a:cubicBezTo>
                  <a:pt x="1085207" y="581611"/>
                  <a:pt x="1155609" y="999054"/>
                  <a:pt x="1134903" y="998226"/>
                </a:cubicBezTo>
                <a:cubicBezTo>
                  <a:pt x="1114197" y="997398"/>
                  <a:pt x="1053733" y="815181"/>
                  <a:pt x="975877" y="650357"/>
                </a:cubicBezTo>
                <a:cubicBezTo>
                  <a:pt x="898021" y="485533"/>
                  <a:pt x="689299" y="53181"/>
                  <a:pt x="667764" y="9283"/>
                </a:cubicBezTo>
                <a:cubicBezTo>
                  <a:pt x="646229" y="-34615"/>
                  <a:pt x="920383" y="386970"/>
                  <a:pt x="846668" y="386970"/>
                </a:cubicBezTo>
                <a:cubicBezTo>
                  <a:pt x="772953" y="386970"/>
                  <a:pt x="305814" y="50696"/>
                  <a:pt x="225473" y="9283"/>
                </a:cubicBezTo>
                <a:cubicBezTo>
                  <a:pt x="145132" y="-32130"/>
                  <a:pt x="232927" y="74716"/>
                  <a:pt x="364620" y="138492"/>
                </a:cubicBezTo>
                <a:cubicBezTo>
                  <a:pt x="496313" y="202268"/>
                  <a:pt x="1015633" y="391940"/>
                  <a:pt x="1015633" y="391940"/>
                </a:cubicBezTo>
                <a:cubicBezTo>
                  <a:pt x="1034683" y="399394"/>
                  <a:pt x="646229" y="231257"/>
                  <a:pt x="478920" y="183218"/>
                </a:cubicBezTo>
                <a:cubicBezTo>
                  <a:pt x="311611" y="135179"/>
                  <a:pt x="-27976" y="58979"/>
                  <a:pt x="1842" y="78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F3EFF27-884E-F13A-3C1E-153870FA3D19}"/>
              </a:ext>
            </a:extLst>
          </p:cNvPr>
          <p:cNvSpPr/>
          <p:nvPr/>
        </p:nvSpPr>
        <p:spPr>
          <a:xfrm>
            <a:off x="5491349" y="2760608"/>
            <a:ext cx="243712" cy="1942672"/>
          </a:xfrm>
          <a:custGeom>
            <a:avLst/>
            <a:gdLst>
              <a:gd name="connsiteX0" fmla="*/ 218681 w 243712"/>
              <a:gd name="connsiteY0" fmla="*/ 2470 h 1942672"/>
              <a:gd name="connsiteX1" fmla="*/ 49716 w 243712"/>
              <a:gd name="connsiteY1" fmla="*/ 926809 h 1942672"/>
              <a:gd name="connsiteX2" fmla="*/ 79534 w 243712"/>
              <a:gd name="connsiteY2" fmla="*/ 852266 h 1942672"/>
              <a:gd name="connsiteX3" fmla="*/ 89473 w 243712"/>
              <a:gd name="connsiteY3" fmla="*/ 1443644 h 1942672"/>
              <a:gd name="connsiteX4" fmla="*/ 89473 w 243712"/>
              <a:gd name="connsiteY4" fmla="*/ 1279649 h 1942672"/>
              <a:gd name="connsiteX5" fmla="*/ 144138 w 243712"/>
              <a:gd name="connsiteY5" fmla="*/ 1910783 h 1942672"/>
              <a:gd name="connsiteX6" fmla="*/ 134199 w 243712"/>
              <a:gd name="connsiteY6" fmla="*/ 1721940 h 1942672"/>
              <a:gd name="connsiteX7" fmla="*/ 29838 w 243712"/>
              <a:gd name="connsiteY7" fmla="*/ 638575 h 1942672"/>
              <a:gd name="connsiteX8" fmla="*/ 39777 w 243712"/>
              <a:gd name="connsiteY8" fmla="*/ 981475 h 1942672"/>
              <a:gd name="connsiteX9" fmla="*/ 243529 w 243712"/>
              <a:gd name="connsiteY9" fmla="*/ 141618 h 1942672"/>
              <a:gd name="connsiteX10" fmla="*/ 21 w 243712"/>
              <a:gd name="connsiteY10" fmla="*/ 638575 h 1942672"/>
              <a:gd name="connsiteX11" fmla="*/ 218681 w 243712"/>
              <a:gd name="connsiteY11" fmla="*/ 2470 h 194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712" h="1942672">
                <a:moveTo>
                  <a:pt x="218681" y="2470"/>
                </a:moveTo>
                <a:cubicBezTo>
                  <a:pt x="226964" y="50509"/>
                  <a:pt x="72907" y="785176"/>
                  <a:pt x="49716" y="926809"/>
                </a:cubicBezTo>
                <a:cubicBezTo>
                  <a:pt x="26525" y="1068442"/>
                  <a:pt x="72908" y="766127"/>
                  <a:pt x="79534" y="852266"/>
                </a:cubicBezTo>
                <a:cubicBezTo>
                  <a:pt x="86160" y="938405"/>
                  <a:pt x="87817" y="1372414"/>
                  <a:pt x="89473" y="1443644"/>
                </a:cubicBezTo>
                <a:cubicBezTo>
                  <a:pt x="91129" y="1514874"/>
                  <a:pt x="80362" y="1201793"/>
                  <a:pt x="89473" y="1279649"/>
                </a:cubicBezTo>
                <a:cubicBezTo>
                  <a:pt x="98584" y="1357506"/>
                  <a:pt x="136684" y="1837068"/>
                  <a:pt x="144138" y="1910783"/>
                </a:cubicBezTo>
                <a:cubicBezTo>
                  <a:pt x="151592" y="1984498"/>
                  <a:pt x="153249" y="1933975"/>
                  <a:pt x="134199" y="1721940"/>
                </a:cubicBezTo>
                <a:cubicBezTo>
                  <a:pt x="115149" y="1509905"/>
                  <a:pt x="45575" y="761986"/>
                  <a:pt x="29838" y="638575"/>
                </a:cubicBezTo>
                <a:cubicBezTo>
                  <a:pt x="14101" y="515164"/>
                  <a:pt x="4162" y="1064301"/>
                  <a:pt x="39777" y="981475"/>
                </a:cubicBezTo>
                <a:cubicBezTo>
                  <a:pt x="75392" y="898649"/>
                  <a:pt x="250155" y="198768"/>
                  <a:pt x="243529" y="141618"/>
                </a:cubicBezTo>
                <a:cubicBezTo>
                  <a:pt x="236903" y="84468"/>
                  <a:pt x="2506" y="654312"/>
                  <a:pt x="21" y="638575"/>
                </a:cubicBezTo>
                <a:cubicBezTo>
                  <a:pt x="-2464" y="622838"/>
                  <a:pt x="210398" y="-45569"/>
                  <a:pt x="218681" y="2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410B6DF7-9CE2-ABF7-D5B6-CB10D45C2194}"/>
              </a:ext>
            </a:extLst>
          </p:cNvPr>
          <p:cNvSpPr/>
          <p:nvPr/>
        </p:nvSpPr>
        <p:spPr>
          <a:xfrm>
            <a:off x="5401222" y="3404126"/>
            <a:ext cx="383586" cy="2540751"/>
          </a:xfrm>
          <a:custGeom>
            <a:avLst/>
            <a:gdLst>
              <a:gd name="connsiteX0" fmla="*/ 154752 w 383586"/>
              <a:gd name="connsiteY0" fmla="*/ 4996 h 2540751"/>
              <a:gd name="connsiteX1" fmla="*/ 264082 w 383586"/>
              <a:gd name="connsiteY1" fmla="*/ 1704587 h 2540751"/>
              <a:gd name="connsiteX2" fmla="*/ 244204 w 383586"/>
              <a:gd name="connsiteY2" fmla="*/ 1535622 h 2540751"/>
              <a:gd name="connsiteX3" fmla="*/ 234265 w 383586"/>
              <a:gd name="connsiteY3" fmla="*/ 1948096 h 2540751"/>
              <a:gd name="connsiteX4" fmla="*/ 179600 w 383586"/>
              <a:gd name="connsiteY4" fmla="*/ 1525683 h 2540751"/>
              <a:gd name="connsiteX5" fmla="*/ 373413 w 383586"/>
              <a:gd name="connsiteY5" fmla="*/ 2484809 h 2540751"/>
              <a:gd name="connsiteX6" fmla="*/ 318748 w 383586"/>
              <a:gd name="connsiteY6" fmla="*/ 2196574 h 2540751"/>
              <a:gd name="connsiteX7" fmla="*/ 695 w 383586"/>
              <a:gd name="connsiteY7" fmla="*/ 303170 h 2540751"/>
              <a:gd name="connsiteX8" fmla="*/ 229295 w 383586"/>
              <a:gd name="connsiteY8" fmla="*/ 1580348 h 2540751"/>
              <a:gd name="connsiteX9" fmla="*/ 85178 w 383586"/>
              <a:gd name="connsiteY9" fmla="*/ 526800 h 2540751"/>
              <a:gd name="connsiteX10" fmla="*/ 214387 w 383586"/>
              <a:gd name="connsiteY10" fmla="*/ 1162904 h 2540751"/>
              <a:gd name="connsiteX11" fmla="*/ 154752 w 383586"/>
              <a:gd name="connsiteY11" fmla="*/ 4996 h 254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586" h="2540751">
                <a:moveTo>
                  <a:pt x="154752" y="4996"/>
                </a:moveTo>
                <a:cubicBezTo>
                  <a:pt x="163034" y="95276"/>
                  <a:pt x="249173" y="1449483"/>
                  <a:pt x="264082" y="1704587"/>
                </a:cubicBezTo>
                <a:cubicBezTo>
                  <a:pt x="278991" y="1959691"/>
                  <a:pt x="249173" y="1495037"/>
                  <a:pt x="244204" y="1535622"/>
                </a:cubicBezTo>
                <a:cubicBezTo>
                  <a:pt x="239235" y="1576207"/>
                  <a:pt x="245032" y="1949752"/>
                  <a:pt x="234265" y="1948096"/>
                </a:cubicBezTo>
                <a:cubicBezTo>
                  <a:pt x="223498" y="1946440"/>
                  <a:pt x="156409" y="1436231"/>
                  <a:pt x="179600" y="1525683"/>
                </a:cubicBezTo>
                <a:cubicBezTo>
                  <a:pt x="202791" y="1615135"/>
                  <a:pt x="350222" y="2372994"/>
                  <a:pt x="373413" y="2484809"/>
                </a:cubicBezTo>
                <a:cubicBezTo>
                  <a:pt x="396604" y="2596624"/>
                  <a:pt x="380868" y="2560181"/>
                  <a:pt x="318748" y="2196574"/>
                </a:cubicBezTo>
                <a:cubicBezTo>
                  <a:pt x="256628" y="1832968"/>
                  <a:pt x="15604" y="405874"/>
                  <a:pt x="695" y="303170"/>
                </a:cubicBezTo>
                <a:cubicBezTo>
                  <a:pt x="-14214" y="200466"/>
                  <a:pt x="215215" y="1543076"/>
                  <a:pt x="229295" y="1580348"/>
                </a:cubicBezTo>
                <a:cubicBezTo>
                  <a:pt x="243375" y="1617620"/>
                  <a:pt x="87663" y="596374"/>
                  <a:pt x="85178" y="526800"/>
                </a:cubicBezTo>
                <a:cubicBezTo>
                  <a:pt x="82693" y="457226"/>
                  <a:pt x="209418" y="1249043"/>
                  <a:pt x="214387" y="1162904"/>
                </a:cubicBezTo>
                <a:cubicBezTo>
                  <a:pt x="219356" y="1076765"/>
                  <a:pt x="146470" y="-85284"/>
                  <a:pt x="154752" y="4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6D28A71A-6B22-F1F8-D283-1B4A694DC6B1}"/>
              </a:ext>
            </a:extLst>
          </p:cNvPr>
          <p:cNvSpPr/>
          <p:nvPr/>
        </p:nvSpPr>
        <p:spPr>
          <a:xfrm>
            <a:off x="5432259" y="3725566"/>
            <a:ext cx="464589" cy="1263878"/>
          </a:xfrm>
          <a:custGeom>
            <a:avLst/>
            <a:gdLst>
              <a:gd name="connsiteX0" fmla="*/ 4445 w 464589"/>
              <a:gd name="connsiteY0" fmla="*/ 11547 h 1263878"/>
              <a:gd name="connsiteX1" fmla="*/ 436798 w 464589"/>
              <a:gd name="connsiteY1" fmla="*/ 1194304 h 1263878"/>
              <a:gd name="connsiteX2" fmla="*/ 397041 w 464589"/>
              <a:gd name="connsiteY2" fmla="*/ 1065095 h 1263878"/>
              <a:gd name="connsiteX3" fmla="*/ 198258 w 464589"/>
              <a:gd name="connsiteY3" fmla="*/ 563169 h 1263878"/>
              <a:gd name="connsiteX4" fmla="*/ 277771 w 464589"/>
              <a:gd name="connsiteY4" fmla="*/ 756982 h 1263878"/>
              <a:gd name="connsiteX5" fmla="*/ 411950 w 464589"/>
              <a:gd name="connsiteY5" fmla="*/ 1114791 h 1263878"/>
              <a:gd name="connsiteX6" fmla="*/ 163471 w 464589"/>
              <a:gd name="connsiteY6" fmla="*/ 518443 h 1263878"/>
              <a:gd name="connsiteX7" fmla="*/ 208198 w 464589"/>
              <a:gd name="connsiteY7" fmla="*/ 588017 h 1263878"/>
              <a:gd name="connsiteX8" fmla="*/ 4445 w 464589"/>
              <a:gd name="connsiteY8" fmla="*/ 11547 h 12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589" h="1263878">
                <a:moveTo>
                  <a:pt x="4445" y="11547"/>
                </a:moveTo>
                <a:cubicBezTo>
                  <a:pt x="42545" y="112595"/>
                  <a:pt x="371365" y="1018713"/>
                  <a:pt x="436798" y="1194304"/>
                </a:cubicBezTo>
                <a:cubicBezTo>
                  <a:pt x="502231" y="1369895"/>
                  <a:pt x="436798" y="1170284"/>
                  <a:pt x="397041" y="1065095"/>
                </a:cubicBezTo>
                <a:cubicBezTo>
                  <a:pt x="357284" y="959906"/>
                  <a:pt x="218136" y="614521"/>
                  <a:pt x="198258" y="563169"/>
                </a:cubicBezTo>
                <a:cubicBezTo>
                  <a:pt x="178380" y="511817"/>
                  <a:pt x="242156" y="665045"/>
                  <a:pt x="277771" y="756982"/>
                </a:cubicBezTo>
                <a:cubicBezTo>
                  <a:pt x="313386" y="848919"/>
                  <a:pt x="431000" y="1154548"/>
                  <a:pt x="411950" y="1114791"/>
                </a:cubicBezTo>
                <a:cubicBezTo>
                  <a:pt x="392900" y="1075035"/>
                  <a:pt x="197430" y="606239"/>
                  <a:pt x="163471" y="518443"/>
                </a:cubicBezTo>
                <a:cubicBezTo>
                  <a:pt x="129512" y="430647"/>
                  <a:pt x="231389" y="672500"/>
                  <a:pt x="208198" y="588017"/>
                </a:cubicBezTo>
                <a:cubicBezTo>
                  <a:pt x="185007" y="503534"/>
                  <a:pt x="-33655" y="-89501"/>
                  <a:pt x="4445" y="1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B5DF75B6-8F76-3139-A01C-78ADF47C2C71}"/>
              </a:ext>
            </a:extLst>
          </p:cNvPr>
          <p:cNvSpPr/>
          <p:nvPr/>
        </p:nvSpPr>
        <p:spPr>
          <a:xfrm>
            <a:off x="7609509" y="3427271"/>
            <a:ext cx="128104" cy="1229025"/>
          </a:xfrm>
          <a:custGeom>
            <a:avLst/>
            <a:gdLst>
              <a:gd name="connsiteX0" fmla="*/ 128104 w 128104"/>
              <a:gd name="connsiteY0" fmla="*/ 6699 h 1229025"/>
              <a:gd name="connsiteX1" fmla="*/ 8834 w 128104"/>
              <a:gd name="connsiteY1" fmla="*/ 1174546 h 1229025"/>
              <a:gd name="connsiteX2" fmla="*/ 8834 w 128104"/>
              <a:gd name="connsiteY2" fmla="*/ 1050307 h 1229025"/>
              <a:gd name="connsiteX3" fmla="*/ 8834 w 128104"/>
              <a:gd name="connsiteY3" fmla="*/ 752133 h 1229025"/>
              <a:gd name="connsiteX4" fmla="*/ 8834 w 128104"/>
              <a:gd name="connsiteY4" fmla="*/ 881342 h 1229025"/>
              <a:gd name="connsiteX5" fmla="*/ 28713 w 128104"/>
              <a:gd name="connsiteY5" fmla="*/ 518564 h 1229025"/>
              <a:gd name="connsiteX6" fmla="*/ 8834 w 128104"/>
              <a:gd name="connsiteY6" fmla="*/ 687529 h 1229025"/>
              <a:gd name="connsiteX7" fmla="*/ 128104 w 128104"/>
              <a:gd name="connsiteY7" fmla="*/ 6699 h 12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104" h="1229025">
                <a:moveTo>
                  <a:pt x="128104" y="6699"/>
                </a:moveTo>
                <a:cubicBezTo>
                  <a:pt x="128104" y="87868"/>
                  <a:pt x="28712" y="1000611"/>
                  <a:pt x="8834" y="1174546"/>
                </a:cubicBezTo>
                <a:cubicBezTo>
                  <a:pt x="-11044" y="1348481"/>
                  <a:pt x="8834" y="1050307"/>
                  <a:pt x="8834" y="1050307"/>
                </a:cubicBezTo>
                <a:lnTo>
                  <a:pt x="8834" y="752133"/>
                </a:lnTo>
                <a:cubicBezTo>
                  <a:pt x="8834" y="723972"/>
                  <a:pt x="5521" y="920270"/>
                  <a:pt x="8834" y="881342"/>
                </a:cubicBezTo>
                <a:cubicBezTo>
                  <a:pt x="12147" y="842414"/>
                  <a:pt x="28713" y="550866"/>
                  <a:pt x="28713" y="518564"/>
                </a:cubicBezTo>
                <a:cubicBezTo>
                  <a:pt x="28713" y="486262"/>
                  <a:pt x="-5246" y="767870"/>
                  <a:pt x="8834" y="687529"/>
                </a:cubicBezTo>
                <a:cubicBezTo>
                  <a:pt x="22914" y="607188"/>
                  <a:pt x="128104" y="-74470"/>
                  <a:pt x="128104" y="6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CB815FC-FED1-4D35-239C-72C5CF80224A}"/>
              </a:ext>
            </a:extLst>
          </p:cNvPr>
          <p:cNvSpPr/>
          <p:nvPr/>
        </p:nvSpPr>
        <p:spPr>
          <a:xfrm>
            <a:off x="7558638" y="3225842"/>
            <a:ext cx="261076" cy="2518132"/>
          </a:xfrm>
          <a:custGeom>
            <a:avLst/>
            <a:gdLst>
              <a:gd name="connsiteX0" fmla="*/ 203823 w 261076"/>
              <a:gd name="connsiteY0" fmla="*/ 73949 h 2518132"/>
              <a:gd name="connsiteX1" fmla="*/ 71 w 261076"/>
              <a:gd name="connsiteY1" fmla="*/ 2514006 h 2518132"/>
              <a:gd name="connsiteX2" fmla="*/ 228671 w 261076"/>
              <a:gd name="connsiteY2" fmla="*/ 685206 h 2518132"/>
              <a:gd name="connsiteX3" fmla="*/ 74614 w 261076"/>
              <a:gd name="connsiteY3" fmla="*/ 1833175 h 2518132"/>
              <a:gd name="connsiteX4" fmla="*/ 258488 w 261076"/>
              <a:gd name="connsiteY4" fmla="*/ 138554 h 2518132"/>
              <a:gd name="connsiteX5" fmla="*/ 183945 w 261076"/>
              <a:gd name="connsiteY5" fmla="*/ 585815 h 2518132"/>
              <a:gd name="connsiteX6" fmla="*/ 203823 w 261076"/>
              <a:gd name="connsiteY6" fmla="*/ 73949 h 251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076" h="2518132">
                <a:moveTo>
                  <a:pt x="203823" y="73949"/>
                </a:moveTo>
                <a:cubicBezTo>
                  <a:pt x="173177" y="395314"/>
                  <a:pt x="-4070" y="2412130"/>
                  <a:pt x="71" y="2514006"/>
                </a:cubicBezTo>
                <a:cubicBezTo>
                  <a:pt x="4212" y="2615882"/>
                  <a:pt x="216247" y="798678"/>
                  <a:pt x="228671" y="685206"/>
                </a:cubicBezTo>
                <a:cubicBezTo>
                  <a:pt x="241095" y="571734"/>
                  <a:pt x="69645" y="1924284"/>
                  <a:pt x="74614" y="1833175"/>
                </a:cubicBezTo>
                <a:cubicBezTo>
                  <a:pt x="79583" y="1742066"/>
                  <a:pt x="240266" y="346447"/>
                  <a:pt x="258488" y="138554"/>
                </a:cubicBezTo>
                <a:cubicBezTo>
                  <a:pt x="276710" y="-69339"/>
                  <a:pt x="193056" y="589128"/>
                  <a:pt x="183945" y="585815"/>
                </a:cubicBezTo>
                <a:cubicBezTo>
                  <a:pt x="174834" y="582502"/>
                  <a:pt x="234469" y="-247416"/>
                  <a:pt x="203823" y="73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69F6C38-2C0C-F8E2-7B6C-C84480404BC3}"/>
              </a:ext>
            </a:extLst>
          </p:cNvPr>
          <p:cNvSpPr/>
          <p:nvPr/>
        </p:nvSpPr>
        <p:spPr>
          <a:xfrm>
            <a:off x="5938627" y="539272"/>
            <a:ext cx="1451130" cy="504620"/>
          </a:xfrm>
          <a:custGeom>
            <a:avLst/>
            <a:gdLst>
              <a:gd name="connsiteX0" fmla="*/ 228603 w 1451130"/>
              <a:gd name="connsiteY0" fmla="*/ 250889 h 504620"/>
              <a:gd name="connsiteX1" fmla="*/ 621199 w 1451130"/>
              <a:gd name="connsiteY1" fmla="*/ 12350 h 504620"/>
              <a:gd name="connsiteX2" fmla="*/ 571503 w 1451130"/>
              <a:gd name="connsiteY2" fmla="*/ 42167 h 504620"/>
              <a:gd name="connsiteX3" fmla="*/ 273330 w 1451130"/>
              <a:gd name="connsiteY3" fmla="*/ 111741 h 504620"/>
              <a:gd name="connsiteX4" fmla="*/ 531747 w 1451130"/>
              <a:gd name="connsiteY4" fmla="*/ 81924 h 504620"/>
              <a:gd name="connsiteX5" fmla="*/ 755377 w 1451130"/>
              <a:gd name="connsiteY5" fmla="*/ 81924 h 504620"/>
              <a:gd name="connsiteX6" fmla="*/ 1162882 w 1451130"/>
              <a:gd name="connsiteY6" fmla="*/ 191254 h 504620"/>
              <a:gd name="connsiteX7" fmla="*/ 924343 w 1451130"/>
              <a:gd name="connsiteY7" fmla="*/ 126650 h 504620"/>
              <a:gd name="connsiteX8" fmla="*/ 859738 w 1451130"/>
              <a:gd name="connsiteY8" fmla="*/ 96832 h 504620"/>
              <a:gd name="connsiteX9" fmla="*/ 1172821 w 1451130"/>
              <a:gd name="connsiteY9" fmla="*/ 290645 h 504620"/>
              <a:gd name="connsiteX10" fmla="*/ 1451116 w 1451130"/>
              <a:gd name="connsiteY10" fmla="*/ 504337 h 504620"/>
              <a:gd name="connsiteX11" fmla="*/ 1182760 w 1451130"/>
              <a:gd name="connsiteY11" fmla="*/ 330402 h 504620"/>
              <a:gd name="connsiteX12" fmla="*/ 665925 w 1451130"/>
              <a:gd name="connsiteY12" fmla="*/ 86893 h 504620"/>
              <a:gd name="connsiteX13" fmla="*/ 974038 w 1451130"/>
              <a:gd name="connsiteY13" fmla="*/ 171376 h 504620"/>
              <a:gd name="connsiteX14" fmla="*/ 646047 w 1451130"/>
              <a:gd name="connsiteY14" fmla="*/ 86893 h 504620"/>
              <a:gd name="connsiteX15" fmla="*/ 3 w 1451130"/>
              <a:gd name="connsiteY15" fmla="*/ 37198 h 504620"/>
              <a:gd name="connsiteX16" fmla="*/ 636108 w 1451130"/>
              <a:gd name="connsiteY16" fmla="*/ 126650 h 504620"/>
              <a:gd name="connsiteX17" fmla="*/ 472112 w 1451130"/>
              <a:gd name="connsiteY17" fmla="*/ 106771 h 504620"/>
              <a:gd name="connsiteX18" fmla="*/ 228603 w 1451130"/>
              <a:gd name="connsiteY18" fmla="*/ 250889 h 50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51130" h="504620">
                <a:moveTo>
                  <a:pt x="228603" y="250889"/>
                </a:moveTo>
                <a:cubicBezTo>
                  <a:pt x="253451" y="235152"/>
                  <a:pt x="564049" y="47137"/>
                  <a:pt x="621199" y="12350"/>
                </a:cubicBezTo>
                <a:cubicBezTo>
                  <a:pt x="678349" y="-22437"/>
                  <a:pt x="629481" y="25602"/>
                  <a:pt x="571503" y="42167"/>
                </a:cubicBezTo>
                <a:cubicBezTo>
                  <a:pt x="513525" y="58732"/>
                  <a:pt x="279956" y="105115"/>
                  <a:pt x="273330" y="111741"/>
                </a:cubicBezTo>
                <a:cubicBezTo>
                  <a:pt x="266704" y="118367"/>
                  <a:pt x="451406" y="86893"/>
                  <a:pt x="531747" y="81924"/>
                </a:cubicBezTo>
                <a:cubicBezTo>
                  <a:pt x="612088" y="76955"/>
                  <a:pt x="650188" y="63702"/>
                  <a:pt x="755377" y="81924"/>
                </a:cubicBezTo>
                <a:cubicBezTo>
                  <a:pt x="860566" y="100146"/>
                  <a:pt x="1162882" y="191254"/>
                  <a:pt x="1162882" y="191254"/>
                </a:cubicBezTo>
                <a:cubicBezTo>
                  <a:pt x="1191043" y="198708"/>
                  <a:pt x="974867" y="142387"/>
                  <a:pt x="924343" y="126650"/>
                </a:cubicBezTo>
                <a:cubicBezTo>
                  <a:pt x="873819" y="110913"/>
                  <a:pt x="818325" y="69500"/>
                  <a:pt x="859738" y="96832"/>
                </a:cubicBezTo>
                <a:cubicBezTo>
                  <a:pt x="901151" y="124164"/>
                  <a:pt x="1074258" y="222728"/>
                  <a:pt x="1172821" y="290645"/>
                </a:cubicBezTo>
                <a:cubicBezTo>
                  <a:pt x="1271384" y="358562"/>
                  <a:pt x="1449460" y="497711"/>
                  <a:pt x="1451116" y="504337"/>
                </a:cubicBezTo>
                <a:cubicBezTo>
                  <a:pt x="1452773" y="510963"/>
                  <a:pt x="1313625" y="399976"/>
                  <a:pt x="1182760" y="330402"/>
                </a:cubicBezTo>
                <a:cubicBezTo>
                  <a:pt x="1051895" y="260828"/>
                  <a:pt x="700712" y="113397"/>
                  <a:pt x="665925" y="86893"/>
                </a:cubicBezTo>
                <a:cubicBezTo>
                  <a:pt x="631138" y="60389"/>
                  <a:pt x="977351" y="171376"/>
                  <a:pt x="974038" y="171376"/>
                </a:cubicBezTo>
                <a:cubicBezTo>
                  <a:pt x="970725" y="171376"/>
                  <a:pt x="808386" y="109256"/>
                  <a:pt x="646047" y="86893"/>
                </a:cubicBezTo>
                <a:cubicBezTo>
                  <a:pt x="483708" y="64530"/>
                  <a:pt x="1659" y="30572"/>
                  <a:pt x="3" y="37198"/>
                </a:cubicBezTo>
                <a:cubicBezTo>
                  <a:pt x="-1654" y="43824"/>
                  <a:pt x="557423" y="115055"/>
                  <a:pt x="636108" y="126650"/>
                </a:cubicBezTo>
                <a:cubicBezTo>
                  <a:pt x="714793" y="138245"/>
                  <a:pt x="533403" y="87721"/>
                  <a:pt x="472112" y="106771"/>
                </a:cubicBezTo>
                <a:cubicBezTo>
                  <a:pt x="410821" y="125821"/>
                  <a:pt x="203755" y="266626"/>
                  <a:pt x="228603" y="250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A2432CA4-B5A5-BFEC-C090-309BB3C7B0EF}"/>
              </a:ext>
            </a:extLst>
          </p:cNvPr>
          <p:cNvSpPr/>
          <p:nvPr/>
        </p:nvSpPr>
        <p:spPr>
          <a:xfrm>
            <a:off x="5102674" y="566252"/>
            <a:ext cx="1208455" cy="165652"/>
          </a:xfrm>
          <a:custGeom>
            <a:avLst/>
            <a:gdLst>
              <a:gd name="connsiteX0" fmla="*/ 1198735 w 1208455"/>
              <a:gd name="connsiteY0" fmla="*/ 164274 h 165652"/>
              <a:gd name="connsiteX1" fmla="*/ 726626 w 1208455"/>
              <a:gd name="connsiteY1" fmla="*/ 15187 h 165652"/>
              <a:gd name="connsiteX2" fmla="*/ 15978 w 1208455"/>
              <a:gd name="connsiteY2" fmla="*/ 144396 h 165652"/>
              <a:gd name="connsiteX3" fmla="*/ 214761 w 1208455"/>
              <a:gd name="connsiteY3" fmla="*/ 114578 h 165652"/>
              <a:gd name="connsiteX4" fmla="*/ 890622 w 1208455"/>
              <a:gd name="connsiteY4" fmla="*/ 278 h 165652"/>
              <a:gd name="connsiteX5" fmla="*/ 1034739 w 1208455"/>
              <a:gd name="connsiteY5" fmla="*/ 84761 h 165652"/>
              <a:gd name="connsiteX6" fmla="*/ 1198735 w 1208455"/>
              <a:gd name="connsiteY6" fmla="*/ 164274 h 16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455" h="165652">
                <a:moveTo>
                  <a:pt x="1198735" y="164274"/>
                </a:moveTo>
                <a:cubicBezTo>
                  <a:pt x="1147383" y="152678"/>
                  <a:pt x="923752" y="18500"/>
                  <a:pt x="726626" y="15187"/>
                </a:cubicBezTo>
                <a:cubicBezTo>
                  <a:pt x="529500" y="11874"/>
                  <a:pt x="101289" y="127831"/>
                  <a:pt x="15978" y="144396"/>
                </a:cubicBezTo>
                <a:cubicBezTo>
                  <a:pt x="-69333" y="160961"/>
                  <a:pt x="214761" y="114578"/>
                  <a:pt x="214761" y="114578"/>
                </a:cubicBezTo>
                <a:cubicBezTo>
                  <a:pt x="360535" y="90558"/>
                  <a:pt x="753959" y="5248"/>
                  <a:pt x="890622" y="278"/>
                </a:cubicBezTo>
                <a:cubicBezTo>
                  <a:pt x="1027285" y="-4692"/>
                  <a:pt x="985872" y="58257"/>
                  <a:pt x="1034739" y="84761"/>
                </a:cubicBezTo>
                <a:cubicBezTo>
                  <a:pt x="1083606" y="111265"/>
                  <a:pt x="1250087" y="175870"/>
                  <a:pt x="1198735" y="164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EB15F7A9-C095-1739-4E45-AC363EBC464C}"/>
              </a:ext>
            </a:extLst>
          </p:cNvPr>
          <p:cNvSpPr/>
          <p:nvPr/>
        </p:nvSpPr>
        <p:spPr>
          <a:xfrm>
            <a:off x="4250250" y="675632"/>
            <a:ext cx="1290822" cy="1424597"/>
          </a:xfrm>
          <a:custGeom>
            <a:avLst/>
            <a:gdLst>
              <a:gd name="connsiteX0" fmla="*/ 1290815 w 1290822"/>
              <a:gd name="connsiteY0" fmla="*/ 229 h 1424597"/>
              <a:gd name="connsiteX1" fmla="*/ 873372 w 1290822"/>
              <a:gd name="connsiteY1" fmla="*/ 174164 h 1424597"/>
              <a:gd name="connsiteX2" fmla="*/ 341628 w 1290822"/>
              <a:gd name="connsiteY2" fmla="*/ 616455 h 1424597"/>
              <a:gd name="connsiteX3" fmla="*/ 475807 w 1290822"/>
              <a:gd name="connsiteY3" fmla="*/ 502155 h 1424597"/>
              <a:gd name="connsiteX4" fmla="*/ 868402 w 1290822"/>
              <a:gd name="connsiteY4" fmla="*/ 119498 h 1424597"/>
              <a:gd name="connsiteX5" fmla="*/ 475807 w 1290822"/>
              <a:gd name="connsiteY5" fmla="*/ 527003 h 1424597"/>
              <a:gd name="connsiteX6" fmla="*/ 281993 w 1290822"/>
              <a:gd name="connsiteY6" fmla="*/ 805298 h 1424597"/>
              <a:gd name="connsiteX7" fmla="*/ 18607 w 1290822"/>
              <a:gd name="connsiteY7" fmla="*/ 1391707 h 1424597"/>
              <a:gd name="connsiteX8" fmla="*/ 63333 w 1290822"/>
              <a:gd name="connsiteY8" fmla="*/ 1292316 h 1424597"/>
              <a:gd name="connsiteX9" fmla="*/ 396293 w 1290822"/>
              <a:gd name="connsiteY9" fmla="*/ 805298 h 1424597"/>
              <a:gd name="connsiteX10" fmla="*/ 192541 w 1290822"/>
              <a:gd name="connsiteY10" fmla="*/ 1058746 h 1424597"/>
              <a:gd name="connsiteX11" fmla="*/ 455928 w 1290822"/>
              <a:gd name="connsiteY11" fmla="*/ 641303 h 1424597"/>
              <a:gd name="connsiteX12" fmla="*/ 933007 w 1290822"/>
              <a:gd name="connsiteY12" fmla="*/ 129438 h 1424597"/>
              <a:gd name="connsiteX13" fmla="*/ 863433 w 1290822"/>
              <a:gd name="connsiteY13" fmla="*/ 203981 h 1424597"/>
              <a:gd name="connsiteX14" fmla="*/ 1290815 w 1290822"/>
              <a:gd name="connsiteY14" fmla="*/ 229 h 142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0822" h="1424597">
                <a:moveTo>
                  <a:pt x="1290815" y="229"/>
                </a:moveTo>
                <a:cubicBezTo>
                  <a:pt x="1292472" y="-4741"/>
                  <a:pt x="1031570" y="71460"/>
                  <a:pt x="873372" y="174164"/>
                </a:cubicBezTo>
                <a:cubicBezTo>
                  <a:pt x="715174" y="276868"/>
                  <a:pt x="407889" y="561790"/>
                  <a:pt x="341628" y="616455"/>
                </a:cubicBezTo>
                <a:cubicBezTo>
                  <a:pt x="275367" y="671120"/>
                  <a:pt x="388011" y="584981"/>
                  <a:pt x="475807" y="502155"/>
                </a:cubicBezTo>
                <a:cubicBezTo>
                  <a:pt x="563603" y="419329"/>
                  <a:pt x="868402" y="115357"/>
                  <a:pt x="868402" y="119498"/>
                </a:cubicBezTo>
                <a:cubicBezTo>
                  <a:pt x="868402" y="123639"/>
                  <a:pt x="573542" y="412703"/>
                  <a:pt x="475807" y="527003"/>
                </a:cubicBezTo>
                <a:cubicBezTo>
                  <a:pt x="378072" y="641303"/>
                  <a:pt x="358193" y="661181"/>
                  <a:pt x="281993" y="805298"/>
                </a:cubicBezTo>
                <a:cubicBezTo>
                  <a:pt x="205793" y="949415"/>
                  <a:pt x="55050" y="1310537"/>
                  <a:pt x="18607" y="1391707"/>
                </a:cubicBezTo>
                <a:cubicBezTo>
                  <a:pt x="-17836" y="1472877"/>
                  <a:pt x="385" y="1390051"/>
                  <a:pt x="63333" y="1292316"/>
                </a:cubicBezTo>
                <a:cubicBezTo>
                  <a:pt x="126281" y="1194581"/>
                  <a:pt x="374758" y="844226"/>
                  <a:pt x="396293" y="805298"/>
                </a:cubicBezTo>
                <a:cubicBezTo>
                  <a:pt x="417828" y="766370"/>
                  <a:pt x="182602" y="1086078"/>
                  <a:pt x="192541" y="1058746"/>
                </a:cubicBezTo>
                <a:cubicBezTo>
                  <a:pt x="202480" y="1031414"/>
                  <a:pt x="332517" y="796188"/>
                  <a:pt x="455928" y="641303"/>
                </a:cubicBezTo>
                <a:cubicBezTo>
                  <a:pt x="579339" y="486418"/>
                  <a:pt x="865089" y="202325"/>
                  <a:pt x="933007" y="129438"/>
                </a:cubicBezTo>
                <a:cubicBezTo>
                  <a:pt x="1000924" y="56551"/>
                  <a:pt x="809596" y="222203"/>
                  <a:pt x="863433" y="203981"/>
                </a:cubicBezTo>
                <a:cubicBezTo>
                  <a:pt x="917270" y="185759"/>
                  <a:pt x="1289158" y="5199"/>
                  <a:pt x="129081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D7F892D0-ABC5-FE50-B9B5-F929CFF9864A}"/>
              </a:ext>
            </a:extLst>
          </p:cNvPr>
          <p:cNvSpPr/>
          <p:nvPr/>
        </p:nvSpPr>
        <p:spPr>
          <a:xfrm>
            <a:off x="3909046" y="1969580"/>
            <a:ext cx="424537" cy="2455866"/>
          </a:xfrm>
          <a:custGeom>
            <a:avLst/>
            <a:gdLst>
              <a:gd name="connsiteX0" fmla="*/ 424415 w 424537"/>
              <a:gd name="connsiteY0" fmla="*/ 8307 h 2455866"/>
              <a:gd name="connsiteX1" fmla="*/ 195815 w 424537"/>
              <a:gd name="connsiteY1" fmla="*/ 1275546 h 2455866"/>
              <a:gd name="connsiteX2" fmla="*/ 275328 w 424537"/>
              <a:gd name="connsiteY2" fmla="*/ 1066824 h 2455866"/>
              <a:gd name="connsiteX3" fmla="*/ 101393 w 424537"/>
              <a:gd name="connsiteY3" fmla="*/ 1752624 h 2455866"/>
              <a:gd name="connsiteX4" fmla="*/ 146119 w 424537"/>
              <a:gd name="connsiteY4" fmla="*/ 1618446 h 2455866"/>
              <a:gd name="connsiteX5" fmla="*/ 2002 w 424537"/>
              <a:gd name="connsiteY5" fmla="*/ 2448363 h 2455866"/>
              <a:gd name="connsiteX6" fmla="*/ 76545 w 424537"/>
              <a:gd name="connsiteY6" fmla="*/ 1946437 h 2455866"/>
              <a:gd name="connsiteX7" fmla="*/ 275328 w 424537"/>
              <a:gd name="connsiteY7" fmla="*/ 619563 h 2455866"/>
              <a:gd name="connsiteX8" fmla="*/ 205754 w 424537"/>
              <a:gd name="connsiteY8" fmla="*/ 1056885 h 2455866"/>
              <a:gd name="connsiteX9" fmla="*/ 409506 w 424537"/>
              <a:gd name="connsiteY9" fmla="*/ 231937 h 2455866"/>
              <a:gd name="connsiteX10" fmla="*/ 230602 w 424537"/>
              <a:gd name="connsiteY10" fmla="*/ 704046 h 2455866"/>
              <a:gd name="connsiteX11" fmla="*/ 424415 w 424537"/>
              <a:gd name="connsiteY11" fmla="*/ 8307 h 245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4537" h="2455866">
                <a:moveTo>
                  <a:pt x="424415" y="8307"/>
                </a:moveTo>
                <a:cubicBezTo>
                  <a:pt x="418617" y="103557"/>
                  <a:pt x="220663" y="1099127"/>
                  <a:pt x="195815" y="1275546"/>
                </a:cubicBezTo>
                <a:cubicBezTo>
                  <a:pt x="170967" y="1451965"/>
                  <a:pt x="291065" y="987311"/>
                  <a:pt x="275328" y="1066824"/>
                </a:cubicBezTo>
                <a:cubicBezTo>
                  <a:pt x="259591" y="1146337"/>
                  <a:pt x="122928" y="1660687"/>
                  <a:pt x="101393" y="1752624"/>
                </a:cubicBezTo>
                <a:cubicBezTo>
                  <a:pt x="79858" y="1844561"/>
                  <a:pt x="162684" y="1502490"/>
                  <a:pt x="146119" y="1618446"/>
                </a:cubicBezTo>
                <a:cubicBezTo>
                  <a:pt x="129554" y="1734402"/>
                  <a:pt x="13598" y="2393698"/>
                  <a:pt x="2002" y="2448363"/>
                </a:cubicBezTo>
                <a:cubicBezTo>
                  <a:pt x="-9594" y="2503028"/>
                  <a:pt x="30991" y="2251237"/>
                  <a:pt x="76545" y="1946437"/>
                </a:cubicBezTo>
                <a:cubicBezTo>
                  <a:pt x="122099" y="1641637"/>
                  <a:pt x="253793" y="767822"/>
                  <a:pt x="275328" y="619563"/>
                </a:cubicBezTo>
                <a:cubicBezTo>
                  <a:pt x="296863" y="471304"/>
                  <a:pt x="183391" y="1121489"/>
                  <a:pt x="205754" y="1056885"/>
                </a:cubicBezTo>
                <a:cubicBezTo>
                  <a:pt x="228117" y="992281"/>
                  <a:pt x="405365" y="290743"/>
                  <a:pt x="409506" y="231937"/>
                </a:cubicBezTo>
                <a:cubicBezTo>
                  <a:pt x="413647" y="173131"/>
                  <a:pt x="233087" y="740489"/>
                  <a:pt x="230602" y="704046"/>
                </a:cubicBezTo>
                <a:cubicBezTo>
                  <a:pt x="228117" y="667603"/>
                  <a:pt x="430213" y="-86943"/>
                  <a:pt x="424415" y="8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3067FFC8-FA42-C447-1AA6-327A8F071BE7}"/>
              </a:ext>
            </a:extLst>
          </p:cNvPr>
          <p:cNvSpPr/>
          <p:nvPr/>
        </p:nvSpPr>
        <p:spPr>
          <a:xfrm>
            <a:off x="3644061" y="3965939"/>
            <a:ext cx="374848" cy="1761233"/>
          </a:xfrm>
          <a:custGeom>
            <a:avLst/>
            <a:gdLst>
              <a:gd name="connsiteX0" fmla="*/ 371348 w 374848"/>
              <a:gd name="connsiteY0" fmla="*/ 24622 h 1761233"/>
              <a:gd name="connsiteX1" fmla="*/ 28448 w 374848"/>
              <a:gd name="connsiteY1" fmla="*/ 1634761 h 1761233"/>
              <a:gd name="connsiteX2" fmla="*/ 38387 w 374848"/>
              <a:gd name="connsiteY2" fmla="*/ 1550278 h 1761233"/>
              <a:gd name="connsiteX3" fmla="*/ 192443 w 374848"/>
              <a:gd name="connsiteY3" fmla="*/ 695513 h 1761233"/>
              <a:gd name="connsiteX4" fmla="*/ 157656 w 374848"/>
              <a:gd name="connsiteY4" fmla="*/ 1078170 h 1761233"/>
              <a:gd name="connsiteX5" fmla="*/ 242139 w 374848"/>
              <a:gd name="connsiteY5" fmla="*/ 367522 h 1761233"/>
              <a:gd name="connsiteX6" fmla="*/ 207352 w 374848"/>
              <a:gd name="connsiteY6" fmla="*/ 640848 h 1761233"/>
              <a:gd name="connsiteX7" fmla="*/ 371348 w 374848"/>
              <a:gd name="connsiteY7" fmla="*/ 24622 h 176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848" h="1761233">
                <a:moveTo>
                  <a:pt x="371348" y="24622"/>
                </a:moveTo>
                <a:cubicBezTo>
                  <a:pt x="341531" y="190274"/>
                  <a:pt x="83941" y="1380485"/>
                  <a:pt x="28448" y="1634761"/>
                </a:cubicBezTo>
                <a:cubicBezTo>
                  <a:pt x="-27046" y="1889037"/>
                  <a:pt x="11055" y="1706819"/>
                  <a:pt x="38387" y="1550278"/>
                </a:cubicBezTo>
                <a:cubicBezTo>
                  <a:pt x="65719" y="1393737"/>
                  <a:pt x="172565" y="774198"/>
                  <a:pt x="192443" y="695513"/>
                </a:cubicBezTo>
                <a:cubicBezTo>
                  <a:pt x="212321" y="616828"/>
                  <a:pt x="149373" y="1132835"/>
                  <a:pt x="157656" y="1078170"/>
                </a:cubicBezTo>
                <a:cubicBezTo>
                  <a:pt x="165939" y="1023505"/>
                  <a:pt x="233856" y="440409"/>
                  <a:pt x="242139" y="367522"/>
                </a:cubicBezTo>
                <a:cubicBezTo>
                  <a:pt x="250422" y="294635"/>
                  <a:pt x="183332" y="700483"/>
                  <a:pt x="207352" y="640848"/>
                </a:cubicBezTo>
                <a:cubicBezTo>
                  <a:pt x="231371" y="581213"/>
                  <a:pt x="401165" y="-141030"/>
                  <a:pt x="371348" y="24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F421E791-1A68-16D2-32E8-0514E48F93A3}"/>
              </a:ext>
            </a:extLst>
          </p:cNvPr>
          <p:cNvSpPr/>
          <p:nvPr/>
        </p:nvSpPr>
        <p:spPr>
          <a:xfrm>
            <a:off x="7293220" y="1020951"/>
            <a:ext cx="762764" cy="1204156"/>
          </a:xfrm>
          <a:custGeom>
            <a:avLst/>
            <a:gdLst>
              <a:gd name="connsiteX0" fmla="*/ 17010 w 762764"/>
              <a:gd name="connsiteY0" fmla="*/ 17688 h 1204156"/>
              <a:gd name="connsiteX1" fmla="*/ 66706 w 762764"/>
              <a:gd name="connsiteY1" fmla="*/ 77323 h 1204156"/>
              <a:gd name="connsiteX2" fmla="*/ 454332 w 762764"/>
              <a:gd name="connsiteY2" fmla="*/ 584219 h 1204156"/>
              <a:gd name="connsiteX3" fmla="*/ 469241 w 762764"/>
              <a:gd name="connsiteY3" fmla="*/ 524584 h 1204156"/>
              <a:gd name="connsiteX4" fmla="*/ 757476 w 762764"/>
              <a:gd name="connsiteY4" fmla="*/ 1190506 h 1204156"/>
              <a:gd name="connsiteX5" fmla="*/ 618328 w 762764"/>
              <a:gd name="connsiteY5" fmla="*/ 902271 h 1204156"/>
              <a:gd name="connsiteX6" fmla="*/ 166097 w 762764"/>
              <a:gd name="connsiteY6" fmla="*/ 72353 h 1204156"/>
              <a:gd name="connsiteX7" fmla="*/ 250580 w 762764"/>
              <a:gd name="connsiteY7" fmla="*/ 236349 h 1204156"/>
              <a:gd name="connsiteX8" fmla="*/ 17010 w 762764"/>
              <a:gd name="connsiteY8" fmla="*/ 17688 h 12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764" h="1204156">
                <a:moveTo>
                  <a:pt x="17010" y="17688"/>
                </a:moveTo>
                <a:cubicBezTo>
                  <a:pt x="-13636" y="-8816"/>
                  <a:pt x="-6181" y="-17099"/>
                  <a:pt x="66706" y="77323"/>
                </a:cubicBezTo>
                <a:cubicBezTo>
                  <a:pt x="139593" y="171745"/>
                  <a:pt x="387243" y="509675"/>
                  <a:pt x="454332" y="584219"/>
                </a:cubicBezTo>
                <a:cubicBezTo>
                  <a:pt x="521421" y="658763"/>
                  <a:pt x="418717" y="423536"/>
                  <a:pt x="469241" y="524584"/>
                </a:cubicBezTo>
                <a:cubicBezTo>
                  <a:pt x="519765" y="625632"/>
                  <a:pt x="732628" y="1127558"/>
                  <a:pt x="757476" y="1190506"/>
                </a:cubicBezTo>
                <a:cubicBezTo>
                  <a:pt x="782324" y="1253454"/>
                  <a:pt x="716891" y="1088630"/>
                  <a:pt x="618328" y="902271"/>
                </a:cubicBezTo>
                <a:cubicBezTo>
                  <a:pt x="519765" y="715912"/>
                  <a:pt x="227388" y="183340"/>
                  <a:pt x="166097" y="72353"/>
                </a:cubicBezTo>
                <a:cubicBezTo>
                  <a:pt x="104806" y="-38634"/>
                  <a:pt x="273771" y="250429"/>
                  <a:pt x="250580" y="236349"/>
                </a:cubicBezTo>
                <a:cubicBezTo>
                  <a:pt x="227389" y="222269"/>
                  <a:pt x="47656" y="44192"/>
                  <a:pt x="17010" y="17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D3E86F4C-52EC-7D24-36FC-F56B92817FFB}"/>
              </a:ext>
            </a:extLst>
          </p:cNvPr>
          <p:cNvSpPr/>
          <p:nvPr/>
        </p:nvSpPr>
        <p:spPr>
          <a:xfrm>
            <a:off x="7974369" y="2061500"/>
            <a:ext cx="235845" cy="2414049"/>
          </a:xfrm>
          <a:custGeom>
            <a:avLst/>
            <a:gdLst>
              <a:gd name="connsiteX0" fmla="*/ 1783 w 235845"/>
              <a:gd name="connsiteY0" fmla="*/ 45596 h 2414049"/>
              <a:gd name="connsiteX1" fmla="*/ 46509 w 235845"/>
              <a:gd name="connsiteY1" fmla="*/ 130078 h 2414049"/>
              <a:gd name="connsiteX2" fmla="*/ 190627 w 235845"/>
              <a:gd name="connsiteY2" fmla="*/ 845696 h 2414049"/>
              <a:gd name="connsiteX3" fmla="*/ 170748 w 235845"/>
              <a:gd name="connsiteY3" fmla="*/ 761213 h 2414049"/>
              <a:gd name="connsiteX4" fmla="*/ 200566 w 235845"/>
              <a:gd name="connsiteY4" fmla="*/ 1556343 h 2414049"/>
              <a:gd name="connsiteX5" fmla="*/ 210505 w 235845"/>
              <a:gd name="connsiteY5" fmla="*/ 1392348 h 2414049"/>
              <a:gd name="connsiteX6" fmla="*/ 235353 w 235845"/>
              <a:gd name="connsiteY6" fmla="*/ 2401170 h 2414049"/>
              <a:gd name="connsiteX7" fmla="*/ 185657 w 235845"/>
              <a:gd name="connsiteY7" fmla="*/ 567400 h 2414049"/>
              <a:gd name="connsiteX8" fmla="*/ 180688 w 235845"/>
              <a:gd name="connsiteY8" fmla="*/ 820848 h 2414049"/>
              <a:gd name="connsiteX9" fmla="*/ 6753 w 235845"/>
              <a:gd name="connsiteY9" fmla="*/ 323891 h 2414049"/>
              <a:gd name="connsiteX10" fmla="*/ 96205 w 235845"/>
              <a:gd name="connsiteY10" fmla="*/ 636974 h 2414049"/>
              <a:gd name="connsiteX11" fmla="*/ 1783 w 235845"/>
              <a:gd name="connsiteY11" fmla="*/ 45596 h 241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845" h="2414049">
                <a:moveTo>
                  <a:pt x="1783" y="45596"/>
                </a:moveTo>
                <a:cubicBezTo>
                  <a:pt x="-6500" y="-38887"/>
                  <a:pt x="15035" y="-3272"/>
                  <a:pt x="46509" y="130078"/>
                </a:cubicBezTo>
                <a:cubicBezTo>
                  <a:pt x="77983" y="263428"/>
                  <a:pt x="169920" y="740507"/>
                  <a:pt x="190627" y="845696"/>
                </a:cubicBezTo>
                <a:cubicBezTo>
                  <a:pt x="211334" y="950885"/>
                  <a:pt x="169092" y="642772"/>
                  <a:pt x="170748" y="761213"/>
                </a:cubicBezTo>
                <a:cubicBezTo>
                  <a:pt x="172404" y="879654"/>
                  <a:pt x="193940" y="1451154"/>
                  <a:pt x="200566" y="1556343"/>
                </a:cubicBezTo>
                <a:cubicBezTo>
                  <a:pt x="207192" y="1661532"/>
                  <a:pt x="204707" y="1251544"/>
                  <a:pt x="210505" y="1392348"/>
                </a:cubicBezTo>
                <a:cubicBezTo>
                  <a:pt x="216303" y="1533152"/>
                  <a:pt x="239494" y="2538661"/>
                  <a:pt x="235353" y="2401170"/>
                </a:cubicBezTo>
                <a:cubicBezTo>
                  <a:pt x="231212" y="2263679"/>
                  <a:pt x="194768" y="830787"/>
                  <a:pt x="185657" y="567400"/>
                </a:cubicBezTo>
                <a:cubicBezTo>
                  <a:pt x="176546" y="304013"/>
                  <a:pt x="210505" y="861433"/>
                  <a:pt x="180688" y="820848"/>
                </a:cubicBezTo>
                <a:cubicBezTo>
                  <a:pt x="150871" y="780263"/>
                  <a:pt x="20833" y="354537"/>
                  <a:pt x="6753" y="323891"/>
                </a:cubicBezTo>
                <a:cubicBezTo>
                  <a:pt x="-7327" y="293245"/>
                  <a:pt x="94549" y="686670"/>
                  <a:pt x="96205" y="636974"/>
                </a:cubicBezTo>
                <a:cubicBezTo>
                  <a:pt x="97861" y="587278"/>
                  <a:pt x="10066" y="130079"/>
                  <a:pt x="1783" y="45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C7AB8C1-4BF3-870A-DF96-E356AF41AD1B}"/>
              </a:ext>
            </a:extLst>
          </p:cNvPr>
          <p:cNvSpPr/>
          <p:nvPr/>
        </p:nvSpPr>
        <p:spPr>
          <a:xfrm>
            <a:off x="8050665" y="3269031"/>
            <a:ext cx="186419" cy="2574858"/>
          </a:xfrm>
          <a:custGeom>
            <a:avLst/>
            <a:gdLst>
              <a:gd name="connsiteX0" fmla="*/ 139178 w 186419"/>
              <a:gd name="connsiteY0" fmla="*/ 60578 h 2574858"/>
              <a:gd name="connsiteX1" fmla="*/ 168996 w 186419"/>
              <a:gd name="connsiteY1" fmla="*/ 2381365 h 2574858"/>
              <a:gd name="connsiteX2" fmla="*/ 168996 w 186419"/>
              <a:gd name="connsiteY2" fmla="*/ 2177612 h 2574858"/>
              <a:gd name="connsiteX3" fmla="*/ 31 w 186419"/>
              <a:gd name="connsiteY3" fmla="*/ 40699 h 2574858"/>
              <a:gd name="connsiteX4" fmla="*/ 183905 w 186419"/>
              <a:gd name="connsiteY4" fmla="*/ 1740291 h 2574858"/>
              <a:gd name="connsiteX5" fmla="*/ 104392 w 186419"/>
              <a:gd name="connsiteY5" fmla="*/ 254391 h 2574858"/>
              <a:gd name="connsiteX6" fmla="*/ 69605 w 186419"/>
              <a:gd name="connsiteY6" fmla="*/ 642017 h 2574858"/>
              <a:gd name="connsiteX7" fmla="*/ 139178 w 186419"/>
              <a:gd name="connsiteY7" fmla="*/ 60578 h 257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419" h="2574858">
                <a:moveTo>
                  <a:pt x="139178" y="60578"/>
                </a:moveTo>
                <a:cubicBezTo>
                  <a:pt x="155743" y="350469"/>
                  <a:pt x="164026" y="2028526"/>
                  <a:pt x="168996" y="2381365"/>
                </a:cubicBezTo>
                <a:cubicBezTo>
                  <a:pt x="173966" y="2734204"/>
                  <a:pt x="197157" y="2567723"/>
                  <a:pt x="168996" y="2177612"/>
                </a:cubicBezTo>
                <a:cubicBezTo>
                  <a:pt x="140835" y="1787501"/>
                  <a:pt x="-2454" y="113586"/>
                  <a:pt x="31" y="40699"/>
                </a:cubicBezTo>
                <a:cubicBezTo>
                  <a:pt x="2516" y="-32188"/>
                  <a:pt x="166512" y="1704676"/>
                  <a:pt x="183905" y="1740291"/>
                </a:cubicBezTo>
                <a:cubicBezTo>
                  <a:pt x="201299" y="1775906"/>
                  <a:pt x="123442" y="437437"/>
                  <a:pt x="104392" y="254391"/>
                </a:cubicBezTo>
                <a:cubicBezTo>
                  <a:pt x="85342" y="71345"/>
                  <a:pt x="69605" y="670178"/>
                  <a:pt x="69605" y="642017"/>
                </a:cubicBezTo>
                <a:cubicBezTo>
                  <a:pt x="69605" y="613856"/>
                  <a:pt x="122613" y="-229313"/>
                  <a:pt x="139178" y="60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0D5D7FD9-674C-13AF-5B70-80765CBB4FE1}"/>
              </a:ext>
            </a:extLst>
          </p:cNvPr>
          <p:cNvSpPr/>
          <p:nvPr/>
        </p:nvSpPr>
        <p:spPr>
          <a:xfrm>
            <a:off x="8109721" y="4545504"/>
            <a:ext cx="144012" cy="2511723"/>
          </a:xfrm>
          <a:custGeom>
            <a:avLst/>
            <a:gdLst>
              <a:gd name="connsiteX0" fmla="*/ 609 w 144012"/>
              <a:gd name="connsiteY0" fmla="*/ 31466 h 2511723"/>
              <a:gd name="connsiteX1" fmla="*/ 134788 w 144012"/>
              <a:gd name="connsiteY1" fmla="*/ 2312496 h 2511723"/>
              <a:gd name="connsiteX2" fmla="*/ 129818 w 144012"/>
              <a:gd name="connsiteY2" fmla="*/ 2148500 h 2511723"/>
              <a:gd name="connsiteX3" fmla="*/ 109940 w 144012"/>
              <a:gd name="connsiteY3" fmla="*/ 135826 h 2511723"/>
              <a:gd name="connsiteX4" fmla="*/ 85092 w 144012"/>
              <a:gd name="connsiteY4" fmla="*/ 930957 h 2511723"/>
              <a:gd name="connsiteX5" fmla="*/ 609 w 144012"/>
              <a:gd name="connsiteY5" fmla="*/ 31466 h 251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12" h="2511723">
                <a:moveTo>
                  <a:pt x="609" y="31466"/>
                </a:moveTo>
                <a:cubicBezTo>
                  <a:pt x="8892" y="261723"/>
                  <a:pt x="113253" y="1959657"/>
                  <a:pt x="134788" y="2312496"/>
                </a:cubicBezTo>
                <a:cubicBezTo>
                  <a:pt x="156323" y="2665335"/>
                  <a:pt x="133959" y="2511278"/>
                  <a:pt x="129818" y="2148500"/>
                </a:cubicBezTo>
                <a:cubicBezTo>
                  <a:pt x="125677" y="1785722"/>
                  <a:pt x="117394" y="338750"/>
                  <a:pt x="109940" y="135826"/>
                </a:cubicBezTo>
                <a:cubicBezTo>
                  <a:pt x="102486" y="-67098"/>
                  <a:pt x="99172" y="952492"/>
                  <a:pt x="85092" y="930957"/>
                </a:cubicBezTo>
                <a:cubicBezTo>
                  <a:pt x="71012" y="909422"/>
                  <a:pt x="-7674" y="-198791"/>
                  <a:pt x="609" y="3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611FB67-0320-DE96-3652-B6C1ECB6255B}"/>
              </a:ext>
            </a:extLst>
          </p:cNvPr>
          <p:cNvSpPr/>
          <p:nvPr/>
        </p:nvSpPr>
        <p:spPr>
          <a:xfrm>
            <a:off x="7239339" y="4301170"/>
            <a:ext cx="348074" cy="858276"/>
          </a:xfrm>
          <a:custGeom>
            <a:avLst/>
            <a:gdLst>
              <a:gd name="connsiteX0" fmla="*/ 344218 w 348074"/>
              <a:gd name="connsiteY0" fmla="*/ 12413 h 858276"/>
              <a:gd name="connsiteX1" fmla="*/ 11257 w 348074"/>
              <a:gd name="connsiteY1" fmla="*/ 832391 h 858276"/>
              <a:gd name="connsiteX2" fmla="*/ 90770 w 348074"/>
              <a:gd name="connsiteY2" fmla="*/ 633608 h 858276"/>
              <a:gd name="connsiteX3" fmla="*/ 215009 w 348074"/>
              <a:gd name="connsiteY3" fmla="*/ 434826 h 858276"/>
              <a:gd name="connsiteX4" fmla="*/ 155374 w 348074"/>
              <a:gd name="connsiteY4" fmla="*/ 474582 h 858276"/>
              <a:gd name="connsiteX5" fmla="*/ 205070 w 348074"/>
              <a:gd name="connsiteY5" fmla="*/ 335434 h 858276"/>
              <a:gd name="connsiteX6" fmla="*/ 234887 w 348074"/>
              <a:gd name="connsiteY6" fmla="*/ 191317 h 858276"/>
              <a:gd name="connsiteX7" fmla="*/ 195131 w 348074"/>
              <a:gd name="connsiteY7" fmla="*/ 325495 h 858276"/>
              <a:gd name="connsiteX8" fmla="*/ 344218 w 348074"/>
              <a:gd name="connsiteY8" fmla="*/ 12413 h 8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074" h="858276">
                <a:moveTo>
                  <a:pt x="344218" y="12413"/>
                </a:moveTo>
                <a:cubicBezTo>
                  <a:pt x="313572" y="96896"/>
                  <a:pt x="53498" y="728858"/>
                  <a:pt x="11257" y="832391"/>
                </a:cubicBezTo>
                <a:cubicBezTo>
                  <a:pt x="-30984" y="935924"/>
                  <a:pt x="56811" y="699869"/>
                  <a:pt x="90770" y="633608"/>
                </a:cubicBezTo>
                <a:cubicBezTo>
                  <a:pt x="124729" y="567347"/>
                  <a:pt x="204242" y="461330"/>
                  <a:pt x="215009" y="434826"/>
                </a:cubicBezTo>
                <a:cubicBezTo>
                  <a:pt x="225776" y="408322"/>
                  <a:pt x="157030" y="491147"/>
                  <a:pt x="155374" y="474582"/>
                </a:cubicBezTo>
                <a:cubicBezTo>
                  <a:pt x="153718" y="458017"/>
                  <a:pt x="191818" y="382645"/>
                  <a:pt x="205070" y="335434"/>
                </a:cubicBezTo>
                <a:cubicBezTo>
                  <a:pt x="218322" y="288223"/>
                  <a:pt x="236543" y="192973"/>
                  <a:pt x="234887" y="191317"/>
                </a:cubicBezTo>
                <a:cubicBezTo>
                  <a:pt x="233231" y="189661"/>
                  <a:pt x="176909" y="349515"/>
                  <a:pt x="195131" y="325495"/>
                </a:cubicBezTo>
                <a:cubicBezTo>
                  <a:pt x="213353" y="301475"/>
                  <a:pt x="374864" y="-72070"/>
                  <a:pt x="344218" y="12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1BA72C4-B638-2D85-EEA2-9F265203164E}"/>
              </a:ext>
            </a:extLst>
          </p:cNvPr>
          <p:cNvSpPr/>
          <p:nvPr/>
        </p:nvSpPr>
        <p:spPr>
          <a:xfrm>
            <a:off x="7050241" y="4368272"/>
            <a:ext cx="663968" cy="1536365"/>
          </a:xfrm>
          <a:custGeom>
            <a:avLst/>
            <a:gdLst>
              <a:gd name="connsiteX0" fmla="*/ 657555 w 663968"/>
              <a:gd name="connsiteY0" fmla="*/ 14885 h 1536365"/>
              <a:gd name="connsiteX1" fmla="*/ 41329 w 663968"/>
              <a:gd name="connsiteY1" fmla="*/ 1446119 h 1536365"/>
              <a:gd name="connsiteX2" fmla="*/ 91024 w 663968"/>
              <a:gd name="connsiteY2" fmla="*/ 1302002 h 1536365"/>
              <a:gd name="connsiteX3" fmla="*/ 369320 w 663968"/>
              <a:gd name="connsiteY3" fmla="*/ 596324 h 1536365"/>
              <a:gd name="connsiteX4" fmla="*/ 364350 w 663968"/>
              <a:gd name="connsiteY4" fmla="*/ 690745 h 1536365"/>
              <a:gd name="connsiteX5" fmla="*/ 657555 w 663968"/>
              <a:gd name="connsiteY5" fmla="*/ 14885 h 153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968" h="1536365">
                <a:moveTo>
                  <a:pt x="657555" y="14885"/>
                </a:moveTo>
                <a:cubicBezTo>
                  <a:pt x="603718" y="140781"/>
                  <a:pt x="135751" y="1231599"/>
                  <a:pt x="41329" y="1446119"/>
                </a:cubicBezTo>
                <a:cubicBezTo>
                  <a:pt x="-53093" y="1660639"/>
                  <a:pt x="36359" y="1443635"/>
                  <a:pt x="91024" y="1302002"/>
                </a:cubicBezTo>
                <a:cubicBezTo>
                  <a:pt x="145689" y="1160369"/>
                  <a:pt x="323766" y="698200"/>
                  <a:pt x="369320" y="596324"/>
                </a:cubicBezTo>
                <a:cubicBezTo>
                  <a:pt x="414874" y="494448"/>
                  <a:pt x="318796" y="781025"/>
                  <a:pt x="364350" y="690745"/>
                </a:cubicBezTo>
                <a:cubicBezTo>
                  <a:pt x="409904" y="600465"/>
                  <a:pt x="711392" y="-111011"/>
                  <a:pt x="657555" y="14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16AC1C9-12C4-D609-152F-B13AFDA289A5}"/>
              </a:ext>
            </a:extLst>
          </p:cNvPr>
          <p:cNvSpPr/>
          <p:nvPr/>
        </p:nvSpPr>
        <p:spPr>
          <a:xfrm>
            <a:off x="5695910" y="4632322"/>
            <a:ext cx="68055" cy="336635"/>
          </a:xfrm>
          <a:custGeom>
            <a:avLst/>
            <a:gdLst>
              <a:gd name="connsiteX0" fmla="*/ 40 w 68055"/>
              <a:gd name="connsiteY0" fmla="*/ 3 h 336635"/>
              <a:gd name="connsiteX1" fmla="*/ 54015 w 68055"/>
              <a:gd name="connsiteY1" fmla="*/ 273053 h 336635"/>
              <a:gd name="connsiteX2" fmla="*/ 60365 w 68055"/>
              <a:gd name="connsiteY2" fmla="*/ 336553 h 336635"/>
              <a:gd name="connsiteX3" fmla="*/ 63540 w 68055"/>
              <a:gd name="connsiteY3" fmla="*/ 266703 h 336635"/>
              <a:gd name="connsiteX4" fmla="*/ 40 w 68055"/>
              <a:gd name="connsiteY4" fmla="*/ 3 h 3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55" h="336635">
                <a:moveTo>
                  <a:pt x="40" y="3"/>
                </a:moveTo>
                <a:cubicBezTo>
                  <a:pt x="-1548" y="1061"/>
                  <a:pt x="43961" y="216961"/>
                  <a:pt x="54015" y="273053"/>
                </a:cubicBezTo>
                <a:cubicBezTo>
                  <a:pt x="64069" y="329145"/>
                  <a:pt x="58777" y="337611"/>
                  <a:pt x="60365" y="336553"/>
                </a:cubicBezTo>
                <a:cubicBezTo>
                  <a:pt x="61953" y="335495"/>
                  <a:pt x="74653" y="324382"/>
                  <a:pt x="63540" y="266703"/>
                </a:cubicBezTo>
                <a:cubicBezTo>
                  <a:pt x="52427" y="209024"/>
                  <a:pt x="1628" y="-1055"/>
                  <a:pt x="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44E12E29-AF6A-8437-5538-5E870438F4B3}"/>
              </a:ext>
            </a:extLst>
          </p:cNvPr>
          <p:cNvSpPr/>
          <p:nvPr/>
        </p:nvSpPr>
        <p:spPr>
          <a:xfrm>
            <a:off x="5791147" y="5155238"/>
            <a:ext cx="193731" cy="428258"/>
          </a:xfrm>
          <a:custGeom>
            <a:avLst/>
            <a:gdLst>
              <a:gd name="connsiteX0" fmla="*/ 53 w 193731"/>
              <a:gd name="connsiteY0" fmla="*/ 962 h 428258"/>
              <a:gd name="connsiteX1" fmla="*/ 85778 w 193731"/>
              <a:gd name="connsiteY1" fmla="*/ 223212 h 428258"/>
              <a:gd name="connsiteX2" fmla="*/ 117528 w 193731"/>
              <a:gd name="connsiteY2" fmla="*/ 416887 h 428258"/>
              <a:gd name="connsiteX3" fmla="*/ 120703 w 193731"/>
              <a:gd name="connsiteY3" fmla="*/ 388312 h 428258"/>
              <a:gd name="connsiteX4" fmla="*/ 193728 w 193731"/>
              <a:gd name="connsiteY4" fmla="*/ 245437 h 428258"/>
              <a:gd name="connsiteX5" fmla="*/ 123878 w 193731"/>
              <a:gd name="connsiteY5" fmla="*/ 362912 h 428258"/>
              <a:gd name="connsiteX6" fmla="*/ 101653 w 193731"/>
              <a:gd name="connsiteY6" fmla="*/ 245437 h 428258"/>
              <a:gd name="connsiteX7" fmla="*/ 165153 w 193731"/>
              <a:gd name="connsiteY7" fmla="*/ 137487 h 428258"/>
              <a:gd name="connsiteX8" fmla="*/ 104828 w 193731"/>
              <a:gd name="connsiteY8" fmla="*/ 197812 h 428258"/>
              <a:gd name="connsiteX9" fmla="*/ 73078 w 193731"/>
              <a:gd name="connsiteY9" fmla="*/ 143837 h 428258"/>
              <a:gd name="connsiteX10" fmla="*/ 53 w 193731"/>
              <a:gd name="connsiteY10" fmla="*/ 962 h 42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731" h="428258">
                <a:moveTo>
                  <a:pt x="53" y="962"/>
                </a:moveTo>
                <a:cubicBezTo>
                  <a:pt x="2170" y="14191"/>
                  <a:pt x="66199" y="153891"/>
                  <a:pt x="85778" y="223212"/>
                </a:cubicBezTo>
                <a:cubicBezTo>
                  <a:pt x="105357" y="292533"/>
                  <a:pt x="111707" y="389370"/>
                  <a:pt x="117528" y="416887"/>
                </a:cubicBezTo>
                <a:cubicBezTo>
                  <a:pt x="123349" y="444404"/>
                  <a:pt x="108003" y="416887"/>
                  <a:pt x="120703" y="388312"/>
                </a:cubicBezTo>
                <a:cubicBezTo>
                  <a:pt x="133403" y="359737"/>
                  <a:pt x="193199" y="249670"/>
                  <a:pt x="193728" y="245437"/>
                </a:cubicBezTo>
                <a:cubicBezTo>
                  <a:pt x="194257" y="241204"/>
                  <a:pt x="139224" y="362912"/>
                  <a:pt x="123878" y="362912"/>
                </a:cubicBezTo>
                <a:cubicBezTo>
                  <a:pt x="108532" y="362912"/>
                  <a:pt x="94774" y="283008"/>
                  <a:pt x="101653" y="245437"/>
                </a:cubicBezTo>
                <a:cubicBezTo>
                  <a:pt x="108532" y="207866"/>
                  <a:pt x="164624" y="145425"/>
                  <a:pt x="165153" y="137487"/>
                </a:cubicBezTo>
                <a:cubicBezTo>
                  <a:pt x="165682" y="129550"/>
                  <a:pt x="120174" y="196754"/>
                  <a:pt x="104828" y="197812"/>
                </a:cubicBezTo>
                <a:cubicBezTo>
                  <a:pt x="89482" y="198870"/>
                  <a:pt x="87365" y="172941"/>
                  <a:pt x="73078" y="143837"/>
                </a:cubicBezTo>
                <a:cubicBezTo>
                  <a:pt x="58791" y="114733"/>
                  <a:pt x="-2064" y="-12267"/>
                  <a:pt x="53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8337BD75-BEA5-79B5-8AA3-ACC711BF101E}"/>
              </a:ext>
            </a:extLst>
          </p:cNvPr>
          <p:cNvSpPr/>
          <p:nvPr/>
        </p:nvSpPr>
        <p:spPr>
          <a:xfrm>
            <a:off x="5742810" y="4975271"/>
            <a:ext cx="193554" cy="795270"/>
          </a:xfrm>
          <a:custGeom>
            <a:avLst/>
            <a:gdLst>
              <a:gd name="connsiteX0" fmla="*/ 51565 w 193554"/>
              <a:gd name="connsiteY0" fmla="*/ 9479 h 795270"/>
              <a:gd name="connsiteX1" fmla="*/ 51565 w 193554"/>
              <a:gd name="connsiteY1" fmla="*/ 63454 h 795270"/>
              <a:gd name="connsiteX2" fmla="*/ 48390 w 193554"/>
              <a:gd name="connsiteY2" fmla="*/ 368254 h 795270"/>
              <a:gd name="connsiteX3" fmla="*/ 96015 w 193554"/>
              <a:gd name="connsiteY3" fmla="*/ 552404 h 795270"/>
              <a:gd name="connsiteX4" fmla="*/ 70615 w 193554"/>
              <a:gd name="connsiteY4" fmla="*/ 495254 h 795270"/>
              <a:gd name="connsiteX5" fmla="*/ 188090 w 193554"/>
              <a:gd name="connsiteY5" fmla="*/ 787354 h 795270"/>
              <a:gd name="connsiteX6" fmla="*/ 156340 w 193554"/>
              <a:gd name="connsiteY6" fmla="*/ 695279 h 795270"/>
              <a:gd name="connsiteX7" fmla="*/ 765 w 193554"/>
              <a:gd name="connsiteY7" fmla="*/ 514304 h 795270"/>
              <a:gd name="connsiteX8" fmla="*/ 111890 w 193554"/>
              <a:gd name="connsiteY8" fmla="*/ 603204 h 795270"/>
              <a:gd name="connsiteX9" fmla="*/ 57915 w 193554"/>
              <a:gd name="connsiteY9" fmla="*/ 453979 h 795270"/>
              <a:gd name="connsiteX10" fmla="*/ 16640 w 193554"/>
              <a:gd name="connsiteY10" fmla="*/ 476204 h 795270"/>
              <a:gd name="connsiteX11" fmla="*/ 16640 w 193554"/>
              <a:gd name="connsiteY11" fmla="*/ 314279 h 795270"/>
              <a:gd name="connsiteX12" fmla="*/ 10290 w 193554"/>
              <a:gd name="connsiteY12" fmla="*/ 453979 h 795270"/>
              <a:gd name="connsiteX13" fmla="*/ 45215 w 193554"/>
              <a:gd name="connsiteY13" fmla="*/ 368254 h 795270"/>
              <a:gd name="connsiteX14" fmla="*/ 765 w 193554"/>
              <a:gd name="connsiteY14" fmla="*/ 136479 h 795270"/>
              <a:gd name="connsiteX15" fmla="*/ 19815 w 193554"/>
              <a:gd name="connsiteY15" fmla="*/ 196804 h 795270"/>
              <a:gd name="connsiteX16" fmla="*/ 51565 w 193554"/>
              <a:gd name="connsiteY16" fmla="*/ 9479 h 79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554" h="795270">
                <a:moveTo>
                  <a:pt x="51565" y="9479"/>
                </a:moveTo>
                <a:cubicBezTo>
                  <a:pt x="56857" y="-12746"/>
                  <a:pt x="52094" y="3658"/>
                  <a:pt x="51565" y="63454"/>
                </a:cubicBezTo>
                <a:cubicBezTo>
                  <a:pt x="51036" y="123250"/>
                  <a:pt x="40982" y="286762"/>
                  <a:pt x="48390" y="368254"/>
                </a:cubicBezTo>
                <a:cubicBezTo>
                  <a:pt x="55798" y="449746"/>
                  <a:pt x="92311" y="531237"/>
                  <a:pt x="96015" y="552404"/>
                </a:cubicBezTo>
                <a:cubicBezTo>
                  <a:pt x="99719" y="573571"/>
                  <a:pt x="55269" y="456096"/>
                  <a:pt x="70615" y="495254"/>
                </a:cubicBezTo>
                <a:cubicBezTo>
                  <a:pt x="85961" y="534412"/>
                  <a:pt x="173803" y="754017"/>
                  <a:pt x="188090" y="787354"/>
                </a:cubicBezTo>
                <a:cubicBezTo>
                  <a:pt x="202377" y="820691"/>
                  <a:pt x="187561" y="740787"/>
                  <a:pt x="156340" y="695279"/>
                </a:cubicBezTo>
                <a:cubicBezTo>
                  <a:pt x="125119" y="649771"/>
                  <a:pt x="8173" y="529650"/>
                  <a:pt x="765" y="514304"/>
                </a:cubicBezTo>
                <a:cubicBezTo>
                  <a:pt x="-6643" y="498958"/>
                  <a:pt x="102365" y="613258"/>
                  <a:pt x="111890" y="603204"/>
                </a:cubicBezTo>
                <a:cubicBezTo>
                  <a:pt x="121415" y="593150"/>
                  <a:pt x="73790" y="475146"/>
                  <a:pt x="57915" y="453979"/>
                </a:cubicBezTo>
                <a:cubicBezTo>
                  <a:pt x="42040" y="432812"/>
                  <a:pt x="23519" y="499487"/>
                  <a:pt x="16640" y="476204"/>
                </a:cubicBezTo>
                <a:cubicBezTo>
                  <a:pt x="9761" y="452921"/>
                  <a:pt x="17698" y="317983"/>
                  <a:pt x="16640" y="314279"/>
                </a:cubicBezTo>
                <a:cubicBezTo>
                  <a:pt x="15582" y="310575"/>
                  <a:pt x="5528" y="444983"/>
                  <a:pt x="10290" y="453979"/>
                </a:cubicBezTo>
                <a:cubicBezTo>
                  <a:pt x="15052" y="462975"/>
                  <a:pt x="46802" y="421171"/>
                  <a:pt x="45215" y="368254"/>
                </a:cubicBezTo>
                <a:cubicBezTo>
                  <a:pt x="43628" y="315337"/>
                  <a:pt x="4998" y="165054"/>
                  <a:pt x="765" y="136479"/>
                </a:cubicBezTo>
                <a:cubicBezTo>
                  <a:pt x="-3468" y="107904"/>
                  <a:pt x="10819" y="219029"/>
                  <a:pt x="19815" y="196804"/>
                </a:cubicBezTo>
                <a:cubicBezTo>
                  <a:pt x="28811" y="174579"/>
                  <a:pt x="46273" y="31704"/>
                  <a:pt x="51565" y="9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1E27CD3-7563-0AEA-9213-EEA88ECFA4B4}"/>
              </a:ext>
            </a:extLst>
          </p:cNvPr>
          <p:cNvSpPr/>
          <p:nvPr/>
        </p:nvSpPr>
        <p:spPr>
          <a:xfrm>
            <a:off x="6334400" y="649987"/>
            <a:ext cx="1270298" cy="706392"/>
          </a:xfrm>
          <a:custGeom>
            <a:avLst/>
            <a:gdLst>
              <a:gd name="connsiteX0" fmla="*/ 16824 w 1270298"/>
              <a:gd name="connsiteY0" fmla="*/ 137719 h 706392"/>
              <a:gd name="connsiteX1" fmla="*/ 286737 w 1270298"/>
              <a:gd name="connsiteY1" fmla="*/ 104668 h 706392"/>
              <a:gd name="connsiteX2" fmla="*/ 562159 w 1270298"/>
              <a:gd name="connsiteY2" fmla="*/ 225854 h 706392"/>
              <a:gd name="connsiteX3" fmla="*/ 352839 w 1270298"/>
              <a:gd name="connsiteY3" fmla="*/ 148736 h 706392"/>
              <a:gd name="connsiteX4" fmla="*/ 898173 w 1270298"/>
              <a:gd name="connsiteY4" fmla="*/ 325006 h 706392"/>
              <a:gd name="connsiteX5" fmla="*/ 358347 w 1270298"/>
              <a:gd name="connsiteY5" fmla="*/ 115685 h 706392"/>
              <a:gd name="connsiteX6" fmla="*/ 299 w 1270298"/>
              <a:gd name="connsiteY6" fmla="*/ 8 h 706392"/>
              <a:gd name="connsiteX7" fmla="*/ 297754 w 1270298"/>
              <a:gd name="connsiteY7" fmla="*/ 110177 h 706392"/>
              <a:gd name="connsiteX8" fmla="*/ 358347 w 1270298"/>
              <a:gd name="connsiteY8" fmla="*/ 198312 h 706392"/>
              <a:gd name="connsiteX9" fmla="*/ 628260 w 1270298"/>
              <a:gd name="connsiteY9" fmla="*/ 325006 h 706392"/>
              <a:gd name="connsiteX10" fmla="*/ 573176 w 1270298"/>
              <a:gd name="connsiteY10" fmla="*/ 275430 h 706392"/>
              <a:gd name="connsiteX11" fmla="*/ 1267239 w 1270298"/>
              <a:gd name="connsiteY11" fmla="*/ 705088 h 706392"/>
              <a:gd name="connsiteX12" fmla="*/ 799022 w 1270298"/>
              <a:gd name="connsiteY12" fmla="*/ 396615 h 706392"/>
              <a:gd name="connsiteX13" fmla="*/ 143518 w 1270298"/>
              <a:gd name="connsiteY13" fmla="*/ 49584 h 706392"/>
              <a:gd name="connsiteX14" fmla="*/ 330805 w 1270298"/>
              <a:gd name="connsiteY14" fmla="*/ 27550 h 706392"/>
              <a:gd name="connsiteX15" fmla="*/ 16824 w 1270298"/>
              <a:gd name="connsiteY15" fmla="*/ 137719 h 7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0298" h="706392">
                <a:moveTo>
                  <a:pt x="16824" y="137719"/>
                </a:moveTo>
                <a:cubicBezTo>
                  <a:pt x="9479" y="150572"/>
                  <a:pt x="195848" y="89979"/>
                  <a:pt x="286737" y="104668"/>
                </a:cubicBezTo>
                <a:cubicBezTo>
                  <a:pt x="377626" y="119357"/>
                  <a:pt x="551142" y="218509"/>
                  <a:pt x="562159" y="225854"/>
                </a:cubicBezTo>
                <a:cubicBezTo>
                  <a:pt x="573176" y="233199"/>
                  <a:pt x="296837" y="132211"/>
                  <a:pt x="352839" y="148736"/>
                </a:cubicBezTo>
                <a:cubicBezTo>
                  <a:pt x="408841" y="165261"/>
                  <a:pt x="897255" y="330514"/>
                  <a:pt x="898173" y="325006"/>
                </a:cubicBezTo>
                <a:cubicBezTo>
                  <a:pt x="899091" y="319498"/>
                  <a:pt x="507993" y="169851"/>
                  <a:pt x="358347" y="115685"/>
                </a:cubicBezTo>
                <a:cubicBezTo>
                  <a:pt x="208701" y="61519"/>
                  <a:pt x="10398" y="926"/>
                  <a:pt x="299" y="8"/>
                </a:cubicBezTo>
                <a:cubicBezTo>
                  <a:pt x="-9800" y="-910"/>
                  <a:pt x="238080" y="77126"/>
                  <a:pt x="297754" y="110177"/>
                </a:cubicBezTo>
                <a:cubicBezTo>
                  <a:pt x="357428" y="143228"/>
                  <a:pt x="303263" y="162507"/>
                  <a:pt x="358347" y="198312"/>
                </a:cubicBezTo>
                <a:cubicBezTo>
                  <a:pt x="413431" y="234117"/>
                  <a:pt x="592455" y="312153"/>
                  <a:pt x="628260" y="325006"/>
                </a:cubicBezTo>
                <a:cubicBezTo>
                  <a:pt x="664065" y="337859"/>
                  <a:pt x="466680" y="212083"/>
                  <a:pt x="573176" y="275430"/>
                </a:cubicBezTo>
                <a:cubicBezTo>
                  <a:pt x="679672" y="338777"/>
                  <a:pt x="1229598" y="684891"/>
                  <a:pt x="1267239" y="705088"/>
                </a:cubicBezTo>
                <a:cubicBezTo>
                  <a:pt x="1304880" y="725285"/>
                  <a:pt x="986309" y="505866"/>
                  <a:pt x="799022" y="396615"/>
                </a:cubicBezTo>
                <a:cubicBezTo>
                  <a:pt x="611735" y="287364"/>
                  <a:pt x="221554" y="111095"/>
                  <a:pt x="143518" y="49584"/>
                </a:cubicBezTo>
                <a:cubicBezTo>
                  <a:pt x="65482" y="-11927"/>
                  <a:pt x="347330" y="11943"/>
                  <a:pt x="330805" y="27550"/>
                </a:cubicBezTo>
                <a:cubicBezTo>
                  <a:pt x="314280" y="43157"/>
                  <a:pt x="24169" y="124866"/>
                  <a:pt x="16824" y="137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561D6EDF-8E12-3ED4-1DE6-626C9E0C57F5}"/>
              </a:ext>
            </a:extLst>
          </p:cNvPr>
          <p:cNvSpPr/>
          <p:nvPr/>
        </p:nvSpPr>
        <p:spPr>
          <a:xfrm>
            <a:off x="4437054" y="643925"/>
            <a:ext cx="1993437" cy="1476996"/>
          </a:xfrm>
          <a:custGeom>
            <a:avLst/>
            <a:gdLst>
              <a:gd name="connsiteX0" fmla="*/ 1985780 w 1993437"/>
              <a:gd name="connsiteY0" fmla="*/ 55646 h 1476996"/>
              <a:gd name="connsiteX1" fmla="*/ 1115447 w 1993437"/>
              <a:gd name="connsiteY1" fmla="*/ 66663 h 1476996"/>
              <a:gd name="connsiteX2" fmla="*/ 1247650 w 1993437"/>
              <a:gd name="connsiteY2" fmla="*/ 83188 h 1476996"/>
              <a:gd name="connsiteX3" fmla="*/ 691298 w 1993437"/>
              <a:gd name="connsiteY3" fmla="*/ 309034 h 1476996"/>
              <a:gd name="connsiteX4" fmla="*/ 812483 w 1993437"/>
              <a:gd name="connsiteY4" fmla="*/ 237424 h 1476996"/>
              <a:gd name="connsiteX5" fmla="*/ 371809 w 1993437"/>
              <a:gd name="connsiteY5" fmla="*/ 738692 h 1476996"/>
              <a:gd name="connsiteX6" fmla="*/ 465452 w 1993437"/>
              <a:gd name="connsiteY6" fmla="*/ 589964 h 1476996"/>
              <a:gd name="connsiteX7" fmla="*/ 8252 w 1993437"/>
              <a:gd name="connsiteY7" fmla="*/ 1460297 h 1476996"/>
              <a:gd name="connsiteX8" fmla="*/ 201047 w 1993437"/>
              <a:gd name="connsiteY8" fmla="*/ 1102248 h 1476996"/>
              <a:gd name="connsiteX9" fmla="*/ 575621 w 1993437"/>
              <a:gd name="connsiteY9" fmla="*/ 364118 h 1476996"/>
              <a:gd name="connsiteX10" fmla="*/ 504011 w 1993437"/>
              <a:gd name="connsiteY10" fmla="*/ 551405 h 1476996"/>
              <a:gd name="connsiteX11" fmla="*/ 1220107 w 1993437"/>
              <a:gd name="connsiteY11" fmla="*/ 22595 h 1476996"/>
              <a:gd name="connsiteX12" fmla="*/ 1060363 w 1993437"/>
              <a:gd name="connsiteY12" fmla="*/ 187848 h 1476996"/>
              <a:gd name="connsiteX13" fmla="*/ 1501038 w 1993437"/>
              <a:gd name="connsiteY13" fmla="*/ 110730 h 1476996"/>
              <a:gd name="connsiteX14" fmla="*/ 1087905 w 1993437"/>
              <a:gd name="connsiteY14" fmla="*/ 94205 h 1476996"/>
              <a:gd name="connsiteX15" fmla="*/ 1704850 w 1993437"/>
              <a:gd name="connsiteY15" fmla="*/ 116239 h 1476996"/>
              <a:gd name="connsiteX16" fmla="*/ 1550613 w 1993437"/>
              <a:gd name="connsiteY16" fmla="*/ 562 h 1476996"/>
              <a:gd name="connsiteX17" fmla="*/ 1985780 w 1993437"/>
              <a:gd name="connsiteY17" fmla="*/ 55646 h 14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3437" h="1476996">
                <a:moveTo>
                  <a:pt x="1985780" y="55646"/>
                </a:moveTo>
                <a:cubicBezTo>
                  <a:pt x="1913252" y="66663"/>
                  <a:pt x="1238469" y="62073"/>
                  <a:pt x="1115447" y="66663"/>
                </a:cubicBezTo>
                <a:cubicBezTo>
                  <a:pt x="992425" y="71253"/>
                  <a:pt x="1318341" y="42793"/>
                  <a:pt x="1247650" y="83188"/>
                </a:cubicBezTo>
                <a:cubicBezTo>
                  <a:pt x="1176958" y="123583"/>
                  <a:pt x="763826" y="283328"/>
                  <a:pt x="691298" y="309034"/>
                </a:cubicBezTo>
                <a:cubicBezTo>
                  <a:pt x="618770" y="334740"/>
                  <a:pt x="865731" y="165814"/>
                  <a:pt x="812483" y="237424"/>
                </a:cubicBezTo>
                <a:cubicBezTo>
                  <a:pt x="759235" y="309034"/>
                  <a:pt x="429647" y="679935"/>
                  <a:pt x="371809" y="738692"/>
                </a:cubicBezTo>
                <a:cubicBezTo>
                  <a:pt x="313971" y="797449"/>
                  <a:pt x="526045" y="469697"/>
                  <a:pt x="465452" y="589964"/>
                </a:cubicBezTo>
                <a:cubicBezTo>
                  <a:pt x="404859" y="710231"/>
                  <a:pt x="52319" y="1374916"/>
                  <a:pt x="8252" y="1460297"/>
                </a:cubicBezTo>
                <a:cubicBezTo>
                  <a:pt x="-35815" y="1545678"/>
                  <a:pt x="106486" y="1284944"/>
                  <a:pt x="201047" y="1102248"/>
                </a:cubicBezTo>
                <a:cubicBezTo>
                  <a:pt x="295608" y="919552"/>
                  <a:pt x="525127" y="455925"/>
                  <a:pt x="575621" y="364118"/>
                </a:cubicBezTo>
                <a:cubicBezTo>
                  <a:pt x="626115" y="272311"/>
                  <a:pt x="396597" y="608325"/>
                  <a:pt x="504011" y="551405"/>
                </a:cubicBezTo>
                <a:cubicBezTo>
                  <a:pt x="611425" y="494485"/>
                  <a:pt x="1127382" y="83188"/>
                  <a:pt x="1220107" y="22595"/>
                </a:cubicBezTo>
                <a:cubicBezTo>
                  <a:pt x="1312832" y="-37998"/>
                  <a:pt x="1013541" y="173159"/>
                  <a:pt x="1060363" y="187848"/>
                </a:cubicBezTo>
                <a:cubicBezTo>
                  <a:pt x="1107185" y="202537"/>
                  <a:pt x="1496448" y="126337"/>
                  <a:pt x="1501038" y="110730"/>
                </a:cubicBezTo>
                <a:cubicBezTo>
                  <a:pt x="1505628" y="95123"/>
                  <a:pt x="1087905" y="94205"/>
                  <a:pt x="1087905" y="94205"/>
                </a:cubicBezTo>
                <a:cubicBezTo>
                  <a:pt x="1121874" y="95123"/>
                  <a:pt x="1627732" y="131846"/>
                  <a:pt x="1704850" y="116239"/>
                </a:cubicBezTo>
                <a:cubicBezTo>
                  <a:pt x="1781968" y="100632"/>
                  <a:pt x="1508382" y="6989"/>
                  <a:pt x="1550613" y="562"/>
                </a:cubicBezTo>
                <a:cubicBezTo>
                  <a:pt x="1592844" y="-5865"/>
                  <a:pt x="2058308" y="44629"/>
                  <a:pt x="1985780" y="55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E61FAEF9-02A8-A8C7-E33F-F23BAF5F1D26}"/>
              </a:ext>
            </a:extLst>
          </p:cNvPr>
          <p:cNvSpPr/>
          <p:nvPr/>
        </p:nvSpPr>
        <p:spPr>
          <a:xfrm>
            <a:off x="6328208" y="660973"/>
            <a:ext cx="1786564" cy="2469307"/>
          </a:xfrm>
          <a:custGeom>
            <a:avLst/>
            <a:gdLst>
              <a:gd name="connsiteX0" fmla="*/ 982 w 1786564"/>
              <a:gd name="connsiteY0" fmla="*/ 225885 h 2469307"/>
              <a:gd name="connsiteX1" fmla="*/ 370047 w 1786564"/>
              <a:gd name="connsiteY1" fmla="*/ 242410 h 2469307"/>
              <a:gd name="connsiteX2" fmla="*/ 1009026 w 1786564"/>
              <a:gd name="connsiteY2" fmla="*/ 743678 h 2469307"/>
              <a:gd name="connsiteX3" fmla="*/ 1042076 w 1786564"/>
              <a:gd name="connsiteY3" fmla="*/ 694102 h 2469307"/>
              <a:gd name="connsiteX4" fmla="*/ 1389108 w 1786564"/>
              <a:gd name="connsiteY4" fmla="*/ 1145793 h 2469307"/>
              <a:gd name="connsiteX5" fmla="*/ 1356057 w 1786564"/>
              <a:gd name="connsiteY5" fmla="*/ 1090709 h 2469307"/>
              <a:gd name="connsiteX6" fmla="*/ 1543344 w 1786564"/>
              <a:gd name="connsiteY6" fmla="*/ 1608502 h 2469307"/>
              <a:gd name="connsiteX7" fmla="*/ 1526819 w 1786564"/>
              <a:gd name="connsiteY7" fmla="*/ 1399181 h 2469307"/>
              <a:gd name="connsiteX8" fmla="*/ 1785715 w 1786564"/>
              <a:gd name="connsiteY8" fmla="*/ 2462309 h 2469307"/>
              <a:gd name="connsiteX9" fmla="*/ 1587411 w 1786564"/>
              <a:gd name="connsiteY9" fmla="*/ 1790280 h 2469307"/>
              <a:gd name="connsiteX10" fmla="*/ 1020043 w 1786564"/>
              <a:gd name="connsiteY10" fmla="*/ 457239 h 2469307"/>
              <a:gd name="connsiteX11" fmla="*/ 1108178 w 1786564"/>
              <a:gd name="connsiteY11" fmla="*/ 787745 h 2469307"/>
              <a:gd name="connsiteX12" fmla="*/ 403098 w 1786564"/>
              <a:gd name="connsiteY12" fmla="*/ 192834 h 2469307"/>
              <a:gd name="connsiteX13" fmla="*/ 215811 w 1786564"/>
              <a:gd name="connsiteY13" fmla="*/ 39 h 2469307"/>
              <a:gd name="connsiteX14" fmla="*/ 397590 w 1786564"/>
              <a:gd name="connsiteY14" fmla="*/ 176309 h 2469307"/>
              <a:gd name="connsiteX15" fmla="*/ 414115 w 1786564"/>
              <a:gd name="connsiteY15" fmla="*/ 225885 h 2469307"/>
              <a:gd name="connsiteX16" fmla="*/ 105643 w 1786564"/>
              <a:gd name="connsiteY16" fmla="*/ 49615 h 2469307"/>
              <a:gd name="connsiteX17" fmla="*/ 474708 w 1786564"/>
              <a:gd name="connsiteY17" fmla="*/ 275461 h 2469307"/>
              <a:gd name="connsiteX18" fmla="*/ 982 w 1786564"/>
              <a:gd name="connsiteY18" fmla="*/ 225885 h 24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6564" h="2469307">
                <a:moveTo>
                  <a:pt x="982" y="225885"/>
                </a:moveTo>
                <a:cubicBezTo>
                  <a:pt x="-16462" y="220376"/>
                  <a:pt x="202040" y="156111"/>
                  <a:pt x="370047" y="242410"/>
                </a:cubicBezTo>
                <a:cubicBezTo>
                  <a:pt x="538054" y="328709"/>
                  <a:pt x="897021" y="668396"/>
                  <a:pt x="1009026" y="743678"/>
                </a:cubicBezTo>
                <a:cubicBezTo>
                  <a:pt x="1121031" y="818960"/>
                  <a:pt x="978729" y="627083"/>
                  <a:pt x="1042076" y="694102"/>
                </a:cubicBezTo>
                <a:cubicBezTo>
                  <a:pt x="1105423" y="761121"/>
                  <a:pt x="1336778" y="1079692"/>
                  <a:pt x="1389108" y="1145793"/>
                </a:cubicBezTo>
                <a:cubicBezTo>
                  <a:pt x="1441438" y="1211894"/>
                  <a:pt x="1330351" y="1013591"/>
                  <a:pt x="1356057" y="1090709"/>
                </a:cubicBezTo>
                <a:cubicBezTo>
                  <a:pt x="1381763" y="1167827"/>
                  <a:pt x="1514884" y="1557090"/>
                  <a:pt x="1543344" y="1608502"/>
                </a:cubicBezTo>
                <a:cubicBezTo>
                  <a:pt x="1571804" y="1659914"/>
                  <a:pt x="1486424" y="1256880"/>
                  <a:pt x="1526819" y="1399181"/>
                </a:cubicBezTo>
                <a:cubicBezTo>
                  <a:pt x="1567214" y="1541482"/>
                  <a:pt x="1775616" y="2397126"/>
                  <a:pt x="1785715" y="2462309"/>
                </a:cubicBezTo>
                <a:cubicBezTo>
                  <a:pt x="1795814" y="2527492"/>
                  <a:pt x="1715023" y="2124458"/>
                  <a:pt x="1587411" y="1790280"/>
                </a:cubicBezTo>
                <a:cubicBezTo>
                  <a:pt x="1459799" y="1456102"/>
                  <a:pt x="1099915" y="624328"/>
                  <a:pt x="1020043" y="457239"/>
                </a:cubicBezTo>
                <a:cubicBezTo>
                  <a:pt x="940171" y="290150"/>
                  <a:pt x="1211002" y="831812"/>
                  <a:pt x="1108178" y="787745"/>
                </a:cubicBezTo>
                <a:cubicBezTo>
                  <a:pt x="1005354" y="743678"/>
                  <a:pt x="551826" y="324118"/>
                  <a:pt x="403098" y="192834"/>
                </a:cubicBezTo>
                <a:cubicBezTo>
                  <a:pt x="254370" y="61550"/>
                  <a:pt x="216729" y="2793"/>
                  <a:pt x="215811" y="39"/>
                </a:cubicBezTo>
                <a:cubicBezTo>
                  <a:pt x="214893" y="-2715"/>
                  <a:pt x="364539" y="138668"/>
                  <a:pt x="397590" y="176309"/>
                </a:cubicBezTo>
                <a:cubicBezTo>
                  <a:pt x="430641" y="213950"/>
                  <a:pt x="462773" y="247001"/>
                  <a:pt x="414115" y="225885"/>
                </a:cubicBezTo>
                <a:cubicBezTo>
                  <a:pt x="365457" y="204769"/>
                  <a:pt x="95544" y="41352"/>
                  <a:pt x="105643" y="49615"/>
                </a:cubicBezTo>
                <a:cubicBezTo>
                  <a:pt x="115742" y="57878"/>
                  <a:pt x="495824" y="249755"/>
                  <a:pt x="474708" y="275461"/>
                </a:cubicBezTo>
                <a:cubicBezTo>
                  <a:pt x="453592" y="301167"/>
                  <a:pt x="18426" y="231394"/>
                  <a:pt x="982" y="22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D193DB7-F34B-75F5-E9A2-4B24E9B749EA}"/>
              </a:ext>
            </a:extLst>
          </p:cNvPr>
          <p:cNvSpPr/>
          <p:nvPr/>
        </p:nvSpPr>
        <p:spPr>
          <a:xfrm>
            <a:off x="4287208" y="739592"/>
            <a:ext cx="2075939" cy="2216419"/>
          </a:xfrm>
          <a:custGeom>
            <a:avLst/>
            <a:gdLst>
              <a:gd name="connsiteX0" fmla="*/ 2075033 w 2075939"/>
              <a:gd name="connsiteY0" fmla="*/ 169300 h 2216419"/>
              <a:gd name="connsiteX1" fmla="*/ 1623341 w 2075939"/>
              <a:gd name="connsiteY1" fmla="*/ 108707 h 2216419"/>
              <a:gd name="connsiteX2" fmla="*/ 841144 w 2075939"/>
              <a:gd name="connsiteY2" fmla="*/ 692601 h 2216419"/>
              <a:gd name="connsiteX3" fmla="*/ 923770 w 2075939"/>
              <a:gd name="connsiteY3" fmla="*/ 499806 h 2216419"/>
              <a:gd name="connsiteX4" fmla="*/ 428011 w 2075939"/>
              <a:gd name="connsiteY4" fmla="*/ 1155309 h 2216419"/>
              <a:gd name="connsiteX5" fmla="*/ 455553 w 2075939"/>
              <a:gd name="connsiteY5" fmla="*/ 979039 h 2216419"/>
              <a:gd name="connsiteX6" fmla="*/ 20387 w 2075939"/>
              <a:gd name="connsiteY6" fmla="*/ 2185386 h 2216419"/>
              <a:gd name="connsiteX7" fmla="*/ 163606 w 2075939"/>
              <a:gd name="connsiteY7" fmla="*/ 1722678 h 2216419"/>
              <a:gd name="connsiteX8" fmla="*/ 962329 w 2075939"/>
              <a:gd name="connsiteY8" fmla="*/ 262943 h 2216419"/>
              <a:gd name="connsiteX9" fmla="*/ 819110 w 2075939"/>
              <a:gd name="connsiteY9" fmla="*/ 626500 h 2216419"/>
              <a:gd name="connsiteX10" fmla="*/ 1480122 w 2075939"/>
              <a:gd name="connsiteY10" fmla="*/ 4047 h 2216419"/>
              <a:gd name="connsiteX11" fmla="*/ 1215717 w 2075939"/>
              <a:gd name="connsiteY11" fmla="*/ 345569 h 2216419"/>
              <a:gd name="connsiteX12" fmla="*/ 1436055 w 2075939"/>
              <a:gd name="connsiteY12" fmla="*/ 86673 h 2216419"/>
              <a:gd name="connsiteX13" fmla="*/ 1981390 w 2075939"/>
              <a:gd name="connsiteY13" fmla="*/ 235401 h 2216419"/>
              <a:gd name="connsiteX14" fmla="*/ 1513173 w 2075939"/>
              <a:gd name="connsiteY14" fmla="*/ 108707 h 2216419"/>
              <a:gd name="connsiteX15" fmla="*/ 2075033 w 2075939"/>
              <a:gd name="connsiteY15" fmla="*/ 169300 h 221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5939" h="2216419">
                <a:moveTo>
                  <a:pt x="2075033" y="169300"/>
                </a:moveTo>
                <a:cubicBezTo>
                  <a:pt x="2093394" y="169300"/>
                  <a:pt x="1828989" y="21490"/>
                  <a:pt x="1623341" y="108707"/>
                </a:cubicBezTo>
                <a:cubicBezTo>
                  <a:pt x="1417693" y="195924"/>
                  <a:pt x="957739" y="627418"/>
                  <a:pt x="841144" y="692601"/>
                </a:cubicBezTo>
                <a:cubicBezTo>
                  <a:pt x="724549" y="757784"/>
                  <a:pt x="992625" y="422688"/>
                  <a:pt x="923770" y="499806"/>
                </a:cubicBezTo>
                <a:cubicBezTo>
                  <a:pt x="854915" y="576924"/>
                  <a:pt x="506047" y="1075437"/>
                  <a:pt x="428011" y="1155309"/>
                </a:cubicBezTo>
                <a:cubicBezTo>
                  <a:pt x="349975" y="1235181"/>
                  <a:pt x="523490" y="807360"/>
                  <a:pt x="455553" y="979039"/>
                </a:cubicBezTo>
                <a:cubicBezTo>
                  <a:pt x="387616" y="1150718"/>
                  <a:pt x="69045" y="2061446"/>
                  <a:pt x="20387" y="2185386"/>
                </a:cubicBezTo>
                <a:cubicBezTo>
                  <a:pt x="-28271" y="2309326"/>
                  <a:pt x="6616" y="2043085"/>
                  <a:pt x="163606" y="1722678"/>
                </a:cubicBezTo>
                <a:cubicBezTo>
                  <a:pt x="320596" y="1402271"/>
                  <a:pt x="853078" y="445639"/>
                  <a:pt x="962329" y="262943"/>
                </a:cubicBezTo>
                <a:cubicBezTo>
                  <a:pt x="1071580" y="80247"/>
                  <a:pt x="732811" y="669649"/>
                  <a:pt x="819110" y="626500"/>
                </a:cubicBezTo>
                <a:cubicBezTo>
                  <a:pt x="905409" y="583351"/>
                  <a:pt x="1414021" y="50869"/>
                  <a:pt x="1480122" y="4047"/>
                </a:cubicBezTo>
                <a:cubicBezTo>
                  <a:pt x="1546223" y="-42775"/>
                  <a:pt x="1223061" y="331798"/>
                  <a:pt x="1215717" y="345569"/>
                </a:cubicBezTo>
                <a:cubicBezTo>
                  <a:pt x="1208373" y="359340"/>
                  <a:pt x="1308443" y="105034"/>
                  <a:pt x="1436055" y="86673"/>
                </a:cubicBezTo>
                <a:cubicBezTo>
                  <a:pt x="1563667" y="68312"/>
                  <a:pt x="1968537" y="231729"/>
                  <a:pt x="1981390" y="235401"/>
                </a:cubicBezTo>
                <a:cubicBezTo>
                  <a:pt x="1994243" y="239073"/>
                  <a:pt x="1504911" y="120642"/>
                  <a:pt x="1513173" y="108707"/>
                </a:cubicBezTo>
                <a:cubicBezTo>
                  <a:pt x="1521435" y="96772"/>
                  <a:pt x="2056672" y="169300"/>
                  <a:pt x="2075033" y="169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0BAE7D6-FC36-A000-A58E-93E77FC61A47}"/>
              </a:ext>
            </a:extLst>
          </p:cNvPr>
          <p:cNvSpPr/>
          <p:nvPr/>
        </p:nvSpPr>
        <p:spPr>
          <a:xfrm>
            <a:off x="6279454" y="793163"/>
            <a:ext cx="1710120" cy="2663175"/>
          </a:xfrm>
          <a:custGeom>
            <a:avLst/>
            <a:gdLst>
              <a:gd name="connsiteX0" fmla="*/ 159905 w 1710120"/>
              <a:gd name="connsiteY0" fmla="*/ 303015 h 2663175"/>
              <a:gd name="connsiteX1" fmla="*/ 606088 w 1710120"/>
              <a:gd name="connsiteY1" fmla="*/ 385642 h 2663175"/>
              <a:gd name="connsiteX2" fmla="*/ 1173457 w 1710120"/>
              <a:gd name="connsiteY2" fmla="*/ 1085213 h 2663175"/>
              <a:gd name="connsiteX3" fmla="*/ 1030238 w 1710120"/>
              <a:gd name="connsiteY3" fmla="*/ 848350 h 2663175"/>
              <a:gd name="connsiteX4" fmla="*/ 1437862 w 1710120"/>
              <a:gd name="connsiteY4" fmla="*/ 1536904 h 2663175"/>
              <a:gd name="connsiteX5" fmla="*/ 1404811 w 1710120"/>
              <a:gd name="connsiteY5" fmla="*/ 1333092 h 2663175"/>
              <a:gd name="connsiteX6" fmla="*/ 1707775 w 1710120"/>
              <a:gd name="connsiteY6" fmla="*/ 2655117 h 2663175"/>
              <a:gd name="connsiteX7" fmla="*/ 1514980 w 1710120"/>
              <a:gd name="connsiteY7" fmla="*/ 1817835 h 2663175"/>
              <a:gd name="connsiteX8" fmla="*/ 991679 w 1710120"/>
              <a:gd name="connsiteY8" fmla="*/ 413184 h 2663175"/>
              <a:gd name="connsiteX9" fmla="*/ 1151423 w 1710120"/>
              <a:gd name="connsiteY9" fmla="*/ 930977 h 2663175"/>
              <a:gd name="connsiteX10" fmla="*/ 391259 w 1710120"/>
              <a:gd name="connsiteY10" fmla="*/ 55136 h 2663175"/>
              <a:gd name="connsiteX11" fmla="*/ 545495 w 1710120"/>
              <a:gd name="connsiteY11" fmla="*/ 258948 h 2663175"/>
              <a:gd name="connsiteX12" fmla="*/ 160 w 1710120"/>
              <a:gd name="connsiteY12" fmla="*/ 51 h 2663175"/>
              <a:gd name="connsiteX13" fmla="*/ 484903 w 1710120"/>
              <a:gd name="connsiteY13" fmla="*/ 236914 h 2663175"/>
              <a:gd name="connsiteX14" fmla="*/ 159905 w 1710120"/>
              <a:gd name="connsiteY14" fmla="*/ 303015 h 26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0120" h="2663175">
                <a:moveTo>
                  <a:pt x="159905" y="303015"/>
                </a:moveTo>
                <a:cubicBezTo>
                  <a:pt x="180102" y="327803"/>
                  <a:pt x="437163" y="255276"/>
                  <a:pt x="606088" y="385642"/>
                </a:cubicBezTo>
                <a:cubicBezTo>
                  <a:pt x="775013" y="516008"/>
                  <a:pt x="1102765" y="1008095"/>
                  <a:pt x="1173457" y="1085213"/>
                </a:cubicBezTo>
                <a:cubicBezTo>
                  <a:pt x="1244149" y="1162331"/>
                  <a:pt x="986171" y="773068"/>
                  <a:pt x="1030238" y="848350"/>
                </a:cubicBezTo>
                <a:cubicBezTo>
                  <a:pt x="1074306" y="923632"/>
                  <a:pt x="1375433" y="1456114"/>
                  <a:pt x="1437862" y="1536904"/>
                </a:cubicBezTo>
                <a:cubicBezTo>
                  <a:pt x="1500291" y="1617694"/>
                  <a:pt x="1359826" y="1146723"/>
                  <a:pt x="1404811" y="1333092"/>
                </a:cubicBezTo>
                <a:cubicBezTo>
                  <a:pt x="1449796" y="1519461"/>
                  <a:pt x="1689414" y="2574327"/>
                  <a:pt x="1707775" y="2655117"/>
                </a:cubicBezTo>
                <a:cubicBezTo>
                  <a:pt x="1726136" y="2735907"/>
                  <a:pt x="1634329" y="2191490"/>
                  <a:pt x="1514980" y="1817835"/>
                </a:cubicBezTo>
                <a:cubicBezTo>
                  <a:pt x="1395631" y="1444180"/>
                  <a:pt x="1052272" y="560994"/>
                  <a:pt x="991679" y="413184"/>
                </a:cubicBezTo>
                <a:cubicBezTo>
                  <a:pt x="931086" y="265374"/>
                  <a:pt x="1251493" y="990652"/>
                  <a:pt x="1151423" y="930977"/>
                </a:cubicBezTo>
                <a:cubicBezTo>
                  <a:pt x="1051353" y="871302"/>
                  <a:pt x="492247" y="167141"/>
                  <a:pt x="391259" y="55136"/>
                </a:cubicBezTo>
                <a:cubicBezTo>
                  <a:pt x="290271" y="-56869"/>
                  <a:pt x="610678" y="268129"/>
                  <a:pt x="545495" y="258948"/>
                </a:cubicBezTo>
                <a:cubicBezTo>
                  <a:pt x="480312" y="249767"/>
                  <a:pt x="10259" y="3723"/>
                  <a:pt x="160" y="51"/>
                </a:cubicBezTo>
                <a:cubicBezTo>
                  <a:pt x="-9939" y="-3621"/>
                  <a:pt x="461033" y="189174"/>
                  <a:pt x="484903" y="236914"/>
                </a:cubicBezTo>
                <a:cubicBezTo>
                  <a:pt x="508773" y="284654"/>
                  <a:pt x="139708" y="278227"/>
                  <a:pt x="159905" y="303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5D24D8A8-693D-7755-0AA0-E92722C4842D}"/>
              </a:ext>
            </a:extLst>
          </p:cNvPr>
          <p:cNvSpPr/>
          <p:nvPr/>
        </p:nvSpPr>
        <p:spPr>
          <a:xfrm>
            <a:off x="4831321" y="902805"/>
            <a:ext cx="1598351" cy="2486482"/>
          </a:xfrm>
          <a:custGeom>
            <a:avLst/>
            <a:gdLst>
              <a:gd name="connsiteX0" fmla="*/ 1591513 w 1598351"/>
              <a:gd name="connsiteY0" fmla="*/ 132781 h 2486482"/>
              <a:gd name="connsiteX1" fmla="*/ 985585 w 1598351"/>
              <a:gd name="connsiteY1" fmla="*/ 231932 h 2486482"/>
              <a:gd name="connsiteX2" fmla="*/ 660587 w 1598351"/>
              <a:gd name="connsiteY2" fmla="*/ 595489 h 2486482"/>
              <a:gd name="connsiteX3" fmla="*/ 622028 w 1598351"/>
              <a:gd name="connsiteY3" fmla="*/ 496337 h 2486482"/>
              <a:gd name="connsiteX4" fmla="*/ 93219 w 1598351"/>
              <a:gd name="connsiteY4" fmla="*/ 1339128 h 2486482"/>
              <a:gd name="connsiteX5" fmla="*/ 27118 w 1598351"/>
              <a:gd name="connsiteY5" fmla="*/ 2446323 h 2486482"/>
              <a:gd name="connsiteX6" fmla="*/ 27118 w 1598351"/>
              <a:gd name="connsiteY6" fmla="*/ 2038699 h 2486482"/>
              <a:gd name="connsiteX7" fmla="*/ 357624 w 1598351"/>
              <a:gd name="connsiteY7" fmla="*/ 127272 h 2486482"/>
              <a:gd name="connsiteX8" fmla="*/ 208896 w 1598351"/>
              <a:gd name="connsiteY8" fmla="*/ 1041672 h 2486482"/>
              <a:gd name="connsiteX9" fmla="*/ 803807 w 1598351"/>
              <a:gd name="connsiteY9" fmla="*/ 176848 h 2486482"/>
              <a:gd name="connsiteX10" fmla="*/ 572452 w 1598351"/>
              <a:gd name="connsiteY10" fmla="*/ 540405 h 2486482"/>
              <a:gd name="connsiteX11" fmla="*/ 1079228 w 1598351"/>
              <a:gd name="connsiteY11" fmla="*/ 6087 h 2486482"/>
              <a:gd name="connsiteX12" fmla="*/ 814824 w 1598351"/>
              <a:gd name="connsiteY12" fmla="*/ 242949 h 2486482"/>
              <a:gd name="connsiteX13" fmla="*/ 1283040 w 1598351"/>
              <a:gd name="connsiteY13" fmla="*/ 110747 h 2486482"/>
              <a:gd name="connsiteX14" fmla="*/ 313556 w 1598351"/>
              <a:gd name="connsiteY14" fmla="*/ 672607 h 2486482"/>
              <a:gd name="connsiteX15" fmla="*/ 1079228 w 1598351"/>
              <a:gd name="connsiteY15" fmla="*/ 165831 h 2486482"/>
              <a:gd name="connsiteX16" fmla="*/ 1299566 w 1598351"/>
              <a:gd name="connsiteY16" fmla="*/ 132781 h 2486482"/>
              <a:gd name="connsiteX17" fmla="*/ 1591513 w 1598351"/>
              <a:gd name="connsiteY17" fmla="*/ 132781 h 248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8351" h="2486482">
                <a:moveTo>
                  <a:pt x="1591513" y="132781"/>
                </a:moveTo>
                <a:cubicBezTo>
                  <a:pt x="1539183" y="149306"/>
                  <a:pt x="1140739" y="154814"/>
                  <a:pt x="985585" y="231932"/>
                </a:cubicBezTo>
                <a:cubicBezTo>
                  <a:pt x="830431" y="309050"/>
                  <a:pt x="721180" y="551422"/>
                  <a:pt x="660587" y="595489"/>
                </a:cubicBezTo>
                <a:cubicBezTo>
                  <a:pt x="599994" y="639556"/>
                  <a:pt x="716589" y="372397"/>
                  <a:pt x="622028" y="496337"/>
                </a:cubicBezTo>
                <a:cubicBezTo>
                  <a:pt x="527467" y="620277"/>
                  <a:pt x="192371" y="1014130"/>
                  <a:pt x="93219" y="1339128"/>
                </a:cubicBezTo>
                <a:cubicBezTo>
                  <a:pt x="-5933" y="1664126"/>
                  <a:pt x="38135" y="2329728"/>
                  <a:pt x="27118" y="2446323"/>
                </a:cubicBezTo>
                <a:cubicBezTo>
                  <a:pt x="16101" y="2562918"/>
                  <a:pt x="-27966" y="2425207"/>
                  <a:pt x="27118" y="2038699"/>
                </a:cubicBezTo>
                <a:cubicBezTo>
                  <a:pt x="82202" y="1652191"/>
                  <a:pt x="327328" y="293443"/>
                  <a:pt x="357624" y="127272"/>
                </a:cubicBezTo>
                <a:cubicBezTo>
                  <a:pt x="387920" y="-38899"/>
                  <a:pt x="134532" y="1033409"/>
                  <a:pt x="208896" y="1041672"/>
                </a:cubicBezTo>
                <a:cubicBezTo>
                  <a:pt x="283260" y="1049935"/>
                  <a:pt x="743214" y="260392"/>
                  <a:pt x="803807" y="176848"/>
                </a:cubicBezTo>
                <a:cubicBezTo>
                  <a:pt x="864400" y="93304"/>
                  <a:pt x="526548" y="568865"/>
                  <a:pt x="572452" y="540405"/>
                </a:cubicBezTo>
                <a:cubicBezTo>
                  <a:pt x="618356" y="511945"/>
                  <a:pt x="1038833" y="55663"/>
                  <a:pt x="1079228" y="6087"/>
                </a:cubicBezTo>
                <a:cubicBezTo>
                  <a:pt x="1119623" y="-43489"/>
                  <a:pt x="780855" y="225506"/>
                  <a:pt x="814824" y="242949"/>
                </a:cubicBezTo>
                <a:cubicBezTo>
                  <a:pt x="848793" y="260392"/>
                  <a:pt x="1366585" y="39137"/>
                  <a:pt x="1283040" y="110747"/>
                </a:cubicBezTo>
                <a:cubicBezTo>
                  <a:pt x="1199495" y="182357"/>
                  <a:pt x="347524" y="663426"/>
                  <a:pt x="313556" y="672607"/>
                </a:cubicBezTo>
                <a:cubicBezTo>
                  <a:pt x="279588" y="681788"/>
                  <a:pt x="914893" y="255802"/>
                  <a:pt x="1079228" y="165831"/>
                </a:cubicBezTo>
                <a:cubicBezTo>
                  <a:pt x="1243563" y="75860"/>
                  <a:pt x="1217858" y="137371"/>
                  <a:pt x="1299566" y="132781"/>
                </a:cubicBezTo>
                <a:cubicBezTo>
                  <a:pt x="1381274" y="128191"/>
                  <a:pt x="1643843" y="116256"/>
                  <a:pt x="1591513" y="132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AF9FA53-E709-B9B4-63C3-411C52564643}"/>
              </a:ext>
            </a:extLst>
          </p:cNvPr>
          <p:cNvSpPr/>
          <p:nvPr/>
        </p:nvSpPr>
        <p:spPr>
          <a:xfrm>
            <a:off x="4254066" y="858061"/>
            <a:ext cx="1208044" cy="2061040"/>
          </a:xfrm>
          <a:custGeom>
            <a:avLst/>
            <a:gdLst>
              <a:gd name="connsiteX0" fmla="*/ 1138691 w 1208044"/>
              <a:gd name="connsiteY0" fmla="*/ 50831 h 2061040"/>
              <a:gd name="connsiteX1" fmla="*/ 1083606 w 1208044"/>
              <a:gd name="connsiteY1" fmla="*/ 127949 h 2061040"/>
              <a:gd name="connsiteX2" fmla="*/ 317934 w 1208044"/>
              <a:gd name="connsiteY2" fmla="*/ 1025823 h 2061040"/>
              <a:gd name="connsiteX3" fmla="*/ 42512 w 1208044"/>
              <a:gd name="connsiteY3" fmla="*/ 1967766 h 2061040"/>
              <a:gd name="connsiteX4" fmla="*/ 59038 w 1208044"/>
              <a:gd name="connsiteY4" fmla="*/ 1846580 h 2061040"/>
              <a:gd name="connsiteX5" fmla="*/ 593356 w 1208044"/>
              <a:gd name="connsiteY5" fmla="*/ 375828 h 2061040"/>
              <a:gd name="connsiteX6" fmla="*/ 428103 w 1208044"/>
              <a:gd name="connsiteY6" fmla="*/ 810994 h 2061040"/>
              <a:gd name="connsiteX7" fmla="*/ 896320 w 1208044"/>
              <a:gd name="connsiteY7" fmla="*/ 155491 h 2061040"/>
              <a:gd name="connsiteX8" fmla="*/ 698016 w 1208044"/>
              <a:gd name="connsiteY8" fmla="*/ 441929 h 2061040"/>
              <a:gd name="connsiteX9" fmla="*/ 1182758 w 1208044"/>
              <a:gd name="connsiteY9" fmla="*/ 23288 h 2061040"/>
              <a:gd name="connsiteX10" fmla="*/ 1138691 w 1208044"/>
              <a:gd name="connsiteY10" fmla="*/ 50831 h 206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8044" h="2061040">
                <a:moveTo>
                  <a:pt x="1138691" y="50831"/>
                </a:moveTo>
                <a:cubicBezTo>
                  <a:pt x="1122166" y="68275"/>
                  <a:pt x="1220399" y="-34550"/>
                  <a:pt x="1083606" y="127949"/>
                </a:cubicBezTo>
                <a:cubicBezTo>
                  <a:pt x="946813" y="290448"/>
                  <a:pt x="491450" y="719187"/>
                  <a:pt x="317934" y="1025823"/>
                </a:cubicBezTo>
                <a:cubicBezTo>
                  <a:pt x="144418" y="1332459"/>
                  <a:pt x="85661" y="1830973"/>
                  <a:pt x="42512" y="1967766"/>
                </a:cubicBezTo>
                <a:cubicBezTo>
                  <a:pt x="-637" y="2104559"/>
                  <a:pt x="-32769" y="2111903"/>
                  <a:pt x="59038" y="1846580"/>
                </a:cubicBezTo>
                <a:cubicBezTo>
                  <a:pt x="150845" y="1581257"/>
                  <a:pt x="531845" y="548426"/>
                  <a:pt x="593356" y="375828"/>
                </a:cubicBezTo>
                <a:cubicBezTo>
                  <a:pt x="654867" y="203230"/>
                  <a:pt x="377609" y="847717"/>
                  <a:pt x="428103" y="810994"/>
                </a:cubicBezTo>
                <a:cubicBezTo>
                  <a:pt x="478597" y="774271"/>
                  <a:pt x="851334" y="217002"/>
                  <a:pt x="896320" y="155491"/>
                </a:cubicBezTo>
                <a:cubicBezTo>
                  <a:pt x="941305" y="93980"/>
                  <a:pt x="650276" y="463963"/>
                  <a:pt x="698016" y="441929"/>
                </a:cubicBezTo>
                <a:cubicBezTo>
                  <a:pt x="745756" y="419895"/>
                  <a:pt x="1112067" y="82044"/>
                  <a:pt x="1182758" y="23288"/>
                </a:cubicBezTo>
                <a:cubicBezTo>
                  <a:pt x="1253449" y="-35468"/>
                  <a:pt x="1155216" y="33387"/>
                  <a:pt x="1138691" y="50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5EE7F6A-227A-D2C0-6C8F-0A29B347B712}"/>
              </a:ext>
            </a:extLst>
          </p:cNvPr>
          <p:cNvSpPr/>
          <p:nvPr/>
        </p:nvSpPr>
        <p:spPr>
          <a:xfrm>
            <a:off x="5125805" y="1140186"/>
            <a:ext cx="1393131" cy="2131230"/>
          </a:xfrm>
          <a:custGeom>
            <a:avLst/>
            <a:gdLst>
              <a:gd name="connsiteX0" fmla="*/ 1390672 w 1393131"/>
              <a:gd name="connsiteY0" fmla="*/ 60 h 2131230"/>
              <a:gd name="connsiteX1" fmla="*/ 525848 w 1393131"/>
              <a:gd name="connsiteY1" fmla="*/ 435226 h 2131230"/>
              <a:gd name="connsiteX2" fmla="*/ 30089 w 1393131"/>
              <a:gd name="connsiteY2" fmla="*/ 2027163 h 2131230"/>
              <a:gd name="connsiteX3" fmla="*/ 79665 w 1393131"/>
              <a:gd name="connsiteY3" fmla="*/ 1817843 h 2131230"/>
              <a:gd name="connsiteX4" fmla="*/ 283477 w 1393131"/>
              <a:gd name="connsiteY4" fmla="*/ 523361 h 2131230"/>
              <a:gd name="connsiteX5" fmla="*/ 173308 w 1393131"/>
              <a:gd name="connsiteY5" fmla="*/ 1222932 h 2131230"/>
              <a:gd name="connsiteX6" fmla="*/ 377120 w 1393131"/>
              <a:gd name="connsiteY6" fmla="*/ 589462 h 2131230"/>
              <a:gd name="connsiteX7" fmla="*/ 713135 w 1393131"/>
              <a:gd name="connsiteY7" fmla="*/ 49636 h 2131230"/>
              <a:gd name="connsiteX8" fmla="*/ 520340 w 1393131"/>
              <a:gd name="connsiteY8" fmla="*/ 303024 h 2131230"/>
              <a:gd name="connsiteX9" fmla="*/ 652542 w 1393131"/>
              <a:gd name="connsiteY9" fmla="*/ 198363 h 2131230"/>
              <a:gd name="connsiteX10" fmla="*/ 233901 w 1393131"/>
              <a:gd name="connsiteY10" fmla="*/ 402175 h 2131230"/>
              <a:gd name="connsiteX11" fmla="*/ 1390672 w 1393131"/>
              <a:gd name="connsiteY11" fmla="*/ 60 h 21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3131" h="2131230">
                <a:moveTo>
                  <a:pt x="1390672" y="60"/>
                </a:moveTo>
                <a:cubicBezTo>
                  <a:pt x="1439330" y="5568"/>
                  <a:pt x="752612" y="97376"/>
                  <a:pt x="525848" y="435226"/>
                </a:cubicBezTo>
                <a:cubicBezTo>
                  <a:pt x="299084" y="773076"/>
                  <a:pt x="104453" y="1796727"/>
                  <a:pt x="30089" y="2027163"/>
                </a:cubicBezTo>
                <a:cubicBezTo>
                  <a:pt x="-44275" y="2257599"/>
                  <a:pt x="37434" y="2068477"/>
                  <a:pt x="79665" y="1817843"/>
                </a:cubicBezTo>
                <a:cubicBezTo>
                  <a:pt x="121896" y="1567209"/>
                  <a:pt x="283477" y="523361"/>
                  <a:pt x="283477" y="523361"/>
                </a:cubicBezTo>
                <a:cubicBezTo>
                  <a:pt x="299084" y="424209"/>
                  <a:pt x="157701" y="1211915"/>
                  <a:pt x="173308" y="1222932"/>
                </a:cubicBezTo>
                <a:cubicBezTo>
                  <a:pt x="188915" y="1233949"/>
                  <a:pt x="287149" y="785011"/>
                  <a:pt x="377120" y="589462"/>
                </a:cubicBezTo>
                <a:cubicBezTo>
                  <a:pt x="467091" y="393913"/>
                  <a:pt x="689265" y="97376"/>
                  <a:pt x="713135" y="49636"/>
                </a:cubicBezTo>
                <a:cubicBezTo>
                  <a:pt x="737005" y="1896"/>
                  <a:pt x="530439" y="278236"/>
                  <a:pt x="520340" y="303024"/>
                </a:cubicBezTo>
                <a:cubicBezTo>
                  <a:pt x="510241" y="327812"/>
                  <a:pt x="700282" y="181838"/>
                  <a:pt x="652542" y="198363"/>
                </a:cubicBezTo>
                <a:cubicBezTo>
                  <a:pt x="604802" y="214888"/>
                  <a:pt x="112716" y="437062"/>
                  <a:pt x="233901" y="402175"/>
                </a:cubicBezTo>
                <a:cubicBezTo>
                  <a:pt x="355086" y="367288"/>
                  <a:pt x="1342014" y="-5448"/>
                  <a:pt x="139067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62A75A7D-A6D4-FB1A-DB04-EF83A2702C8B}"/>
              </a:ext>
            </a:extLst>
          </p:cNvPr>
          <p:cNvSpPr/>
          <p:nvPr/>
        </p:nvSpPr>
        <p:spPr>
          <a:xfrm>
            <a:off x="4453923" y="1496970"/>
            <a:ext cx="801147" cy="2902423"/>
          </a:xfrm>
          <a:custGeom>
            <a:avLst/>
            <a:gdLst>
              <a:gd name="connsiteX0" fmla="*/ 801123 w 801147"/>
              <a:gd name="connsiteY0" fmla="*/ 1324 h 2902423"/>
              <a:gd name="connsiteX1" fmla="*/ 288838 w 801147"/>
              <a:gd name="connsiteY1" fmla="*/ 1119536 h 2902423"/>
              <a:gd name="connsiteX2" fmla="*/ 178670 w 801147"/>
              <a:gd name="connsiteY2" fmla="*/ 1598770 h 2902423"/>
              <a:gd name="connsiteX3" fmla="*/ 233754 w 801147"/>
              <a:gd name="connsiteY3" fmla="*/ 1317840 h 2902423"/>
              <a:gd name="connsiteX4" fmla="*/ 7908 w 801147"/>
              <a:gd name="connsiteY4" fmla="*/ 2821642 h 2902423"/>
              <a:gd name="connsiteX5" fmla="*/ 79518 w 801147"/>
              <a:gd name="connsiteY5" fmla="*/ 2463594 h 2902423"/>
              <a:gd name="connsiteX6" fmla="*/ 349431 w 801147"/>
              <a:gd name="connsiteY6" fmla="*/ 480558 h 2902423"/>
              <a:gd name="connsiteX7" fmla="*/ 277822 w 801147"/>
              <a:gd name="connsiteY7" fmla="*/ 921232 h 2902423"/>
              <a:gd name="connsiteX8" fmla="*/ 558752 w 801147"/>
              <a:gd name="connsiteY8" fmla="*/ 83950 h 2902423"/>
              <a:gd name="connsiteX9" fmla="*/ 266805 w 801147"/>
              <a:gd name="connsiteY9" fmla="*/ 877165 h 2902423"/>
              <a:gd name="connsiteX10" fmla="*/ 801123 w 801147"/>
              <a:gd name="connsiteY10" fmla="*/ 1324 h 29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1147" h="2902423">
                <a:moveTo>
                  <a:pt x="801123" y="1324"/>
                </a:moveTo>
                <a:cubicBezTo>
                  <a:pt x="804795" y="41719"/>
                  <a:pt x="392580" y="853295"/>
                  <a:pt x="288838" y="1119536"/>
                </a:cubicBezTo>
                <a:cubicBezTo>
                  <a:pt x="185096" y="1385777"/>
                  <a:pt x="187851" y="1565719"/>
                  <a:pt x="178670" y="1598770"/>
                </a:cubicBezTo>
                <a:cubicBezTo>
                  <a:pt x="169489" y="1631821"/>
                  <a:pt x="262214" y="1114028"/>
                  <a:pt x="233754" y="1317840"/>
                </a:cubicBezTo>
                <a:cubicBezTo>
                  <a:pt x="205294" y="1521652"/>
                  <a:pt x="33614" y="2630683"/>
                  <a:pt x="7908" y="2821642"/>
                </a:cubicBezTo>
                <a:cubicBezTo>
                  <a:pt x="-17798" y="3012601"/>
                  <a:pt x="22598" y="2853775"/>
                  <a:pt x="79518" y="2463594"/>
                </a:cubicBezTo>
                <a:cubicBezTo>
                  <a:pt x="136438" y="2073413"/>
                  <a:pt x="316380" y="737618"/>
                  <a:pt x="349431" y="480558"/>
                </a:cubicBezTo>
                <a:cubicBezTo>
                  <a:pt x="382482" y="223498"/>
                  <a:pt x="242935" y="987333"/>
                  <a:pt x="277822" y="921232"/>
                </a:cubicBezTo>
                <a:cubicBezTo>
                  <a:pt x="312709" y="855131"/>
                  <a:pt x="560588" y="91294"/>
                  <a:pt x="558752" y="83950"/>
                </a:cubicBezTo>
                <a:cubicBezTo>
                  <a:pt x="556916" y="76606"/>
                  <a:pt x="226410" y="896445"/>
                  <a:pt x="266805" y="877165"/>
                </a:cubicBezTo>
                <a:cubicBezTo>
                  <a:pt x="307200" y="857886"/>
                  <a:pt x="797451" y="-39071"/>
                  <a:pt x="801123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76B966B-CE5A-DDB4-810C-0000111449FE}"/>
              </a:ext>
            </a:extLst>
          </p:cNvPr>
          <p:cNvSpPr/>
          <p:nvPr/>
        </p:nvSpPr>
        <p:spPr>
          <a:xfrm>
            <a:off x="5082766" y="1100523"/>
            <a:ext cx="1379133" cy="3063144"/>
          </a:xfrm>
          <a:custGeom>
            <a:avLst/>
            <a:gdLst>
              <a:gd name="connsiteX0" fmla="*/ 1367610 w 1379133"/>
              <a:gd name="connsiteY0" fmla="*/ 1164 h 3063144"/>
              <a:gd name="connsiteX1" fmla="*/ 805750 w 1379133"/>
              <a:gd name="connsiteY1" fmla="*/ 105824 h 3063144"/>
              <a:gd name="connsiteX2" fmla="*/ 1020579 w 1379133"/>
              <a:gd name="connsiteY2" fmla="*/ 122349 h 3063144"/>
              <a:gd name="connsiteX3" fmla="*/ 800241 w 1379133"/>
              <a:gd name="connsiteY3" fmla="*/ 265569 h 3063144"/>
              <a:gd name="connsiteX4" fmla="*/ 822275 w 1379133"/>
              <a:gd name="connsiteY4" fmla="*/ 326161 h 3063144"/>
              <a:gd name="connsiteX5" fmla="*/ 623971 w 1379133"/>
              <a:gd name="connsiteY5" fmla="*/ 596075 h 3063144"/>
              <a:gd name="connsiteX6" fmla="*/ 392617 w 1379133"/>
              <a:gd name="connsiteY6" fmla="*/ 1295646 h 3063144"/>
              <a:gd name="connsiteX7" fmla="*/ 431176 w 1379133"/>
              <a:gd name="connsiteY7" fmla="*/ 1042258 h 3063144"/>
              <a:gd name="connsiteX8" fmla="*/ 23552 w 1379133"/>
              <a:gd name="connsiteY8" fmla="*/ 2953684 h 3063144"/>
              <a:gd name="connsiteX9" fmla="*/ 67620 w 1379133"/>
              <a:gd name="connsiteY9" fmla="*/ 2744364 h 3063144"/>
              <a:gd name="connsiteX10" fmla="*/ 221856 w 1379133"/>
              <a:gd name="connsiteY10" fmla="*/ 2033776 h 3063144"/>
              <a:gd name="connsiteX11" fmla="*/ 921427 w 1379133"/>
              <a:gd name="connsiteY11" fmla="*/ 408788 h 3063144"/>
              <a:gd name="connsiteX12" fmla="*/ 62111 w 1379133"/>
              <a:gd name="connsiteY12" fmla="*/ 2342248 h 3063144"/>
              <a:gd name="connsiteX13" fmla="*/ 265923 w 1379133"/>
              <a:gd name="connsiteY13" fmla="*/ 1829964 h 3063144"/>
              <a:gd name="connsiteX14" fmla="*/ 756174 w 1379133"/>
              <a:gd name="connsiteY14" fmla="*/ 375737 h 3063144"/>
              <a:gd name="connsiteX15" fmla="*/ 871851 w 1379133"/>
              <a:gd name="connsiteY15" fmla="*/ 199467 h 3063144"/>
              <a:gd name="connsiteX16" fmla="*/ 695581 w 1379133"/>
              <a:gd name="connsiteY16" fmla="*/ 210484 h 3063144"/>
              <a:gd name="connsiteX17" fmla="*/ 194314 w 1379133"/>
              <a:gd name="connsiteY17" fmla="*/ 182942 h 3063144"/>
              <a:gd name="connsiteX18" fmla="*/ 1367610 w 1379133"/>
              <a:gd name="connsiteY18" fmla="*/ 1164 h 306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9133" h="3063144">
                <a:moveTo>
                  <a:pt x="1367610" y="1164"/>
                </a:moveTo>
                <a:cubicBezTo>
                  <a:pt x="1469516" y="-11689"/>
                  <a:pt x="863588" y="85627"/>
                  <a:pt x="805750" y="105824"/>
                </a:cubicBezTo>
                <a:cubicBezTo>
                  <a:pt x="747912" y="126021"/>
                  <a:pt x="1021497" y="95725"/>
                  <a:pt x="1020579" y="122349"/>
                </a:cubicBezTo>
                <a:cubicBezTo>
                  <a:pt x="1019661" y="148973"/>
                  <a:pt x="833292" y="231600"/>
                  <a:pt x="800241" y="265569"/>
                </a:cubicBezTo>
                <a:cubicBezTo>
                  <a:pt x="767190" y="299538"/>
                  <a:pt x="851653" y="271077"/>
                  <a:pt x="822275" y="326161"/>
                </a:cubicBezTo>
                <a:cubicBezTo>
                  <a:pt x="792897" y="381245"/>
                  <a:pt x="695581" y="434494"/>
                  <a:pt x="623971" y="596075"/>
                </a:cubicBezTo>
                <a:cubicBezTo>
                  <a:pt x="552361" y="757656"/>
                  <a:pt x="424749" y="1221282"/>
                  <a:pt x="392617" y="1295646"/>
                </a:cubicBezTo>
                <a:cubicBezTo>
                  <a:pt x="360485" y="1370010"/>
                  <a:pt x="492687" y="765918"/>
                  <a:pt x="431176" y="1042258"/>
                </a:cubicBezTo>
                <a:cubicBezTo>
                  <a:pt x="369665" y="1318598"/>
                  <a:pt x="84145" y="2670000"/>
                  <a:pt x="23552" y="2953684"/>
                </a:cubicBezTo>
                <a:cubicBezTo>
                  <a:pt x="-37041" y="3237368"/>
                  <a:pt x="34569" y="2897682"/>
                  <a:pt x="67620" y="2744364"/>
                </a:cubicBezTo>
                <a:cubicBezTo>
                  <a:pt x="100671" y="2591046"/>
                  <a:pt x="79555" y="2423039"/>
                  <a:pt x="221856" y="2033776"/>
                </a:cubicBezTo>
                <a:cubicBezTo>
                  <a:pt x="364157" y="1644513"/>
                  <a:pt x="948051" y="357376"/>
                  <a:pt x="921427" y="408788"/>
                </a:cubicBezTo>
                <a:cubicBezTo>
                  <a:pt x="894803" y="460200"/>
                  <a:pt x="171362" y="2105385"/>
                  <a:pt x="62111" y="2342248"/>
                </a:cubicBezTo>
                <a:cubicBezTo>
                  <a:pt x="-47140" y="2579111"/>
                  <a:pt x="150246" y="2157716"/>
                  <a:pt x="265923" y="1829964"/>
                </a:cubicBezTo>
                <a:cubicBezTo>
                  <a:pt x="381600" y="1502212"/>
                  <a:pt x="655186" y="647487"/>
                  <a:pt x="756174" y="375737"/>
                </a:cubicBezTo>
                <a:cubicBezTo>
                  <a:pt x="857162" y="103987"/>
                  <a:pt x="881950" y="227009"/>
                  <a:pt x="871851" y="199467"/>
                </a:cubicBezTo>
                <a:cubicBezTo>
                  <a:pt x="861752" y="171925"/>
                  <a:pt x="808504" y="213238"/>
                  <a:pt x="695581" y="210484"/>
                </a:cubicBezTo>
                <a:cubicBezTo>
                  <a:pt x="582658" y="207730"/>
                  <a:pt x="85981" y="215993"/>
                  <a:pt x="194314" y="182942"/>
                </a:cubicBezTo>
                <a:cubicBezTo>
                  <a:pt x="302646" y="149892"/>
                  <a:pt x="1265704" y="14017"/>
                  <a:pt x="1367610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EABBE394-130F-33FD-8BE7-C0F5D2D990B7}"/>
              </a:ext>
            </a:extLst>
          </p:cNvPr>
          <p:cNvSpPr/>
          <p:nvPr/>
        </p:nvSpPr>
        <p:spPr>
          <a:xfrm>
            <a:off x="5459632" y="1259487"/>
            <a:ext cx="1092061" cy="1687472"/>
          </a:xfrm>
          <a:custGeom>
            <a:avLst/>
            <a:gdLst>
              <a:gd name="connsiteX0" fmla="*/ 1089896 w 1092061"/>
              <a:gd name="connsiteY0" fmla="*/ 1944 h 1687472"/>
              <a:gd name="connsiteX1" fmla="*/ 654729 w 1092061"/>
              <a:gd name="connsiteY1" fmla="*/ 189231 h 1687472"/>
              <a:gd name="connsiteX2" fmla="*/ 528035 w 1092061"/>
              <a:gd name="connsiteY2" fmla="*/ 470161 h 1687472"/>
              <a:gd name="connsiteX3" fmla="*/ 517019 w 1092061"/>
              <a:gd name="connsiteY3" fmla="*/ 398552 h 1687472"/>
              <a:gd name="connsiteX4" fmla="*/ 4734 w 1092061"/>
              <a:gd name="connsiteY4" fmla="*/ 1676508 h 1687472"/>
              <a:gd name="connsiteX5" fmla="*/ 280156 w 1092061"/>
              <a:gd name="connsiteY5" fmla="*/ 971429 h 1687472"/>
              <a:gd name="connsiteX6" fmla="*/ 588628 w 1092061"/>
              <a:gd name="connsiteY6" fmla="*/ 189231 h 1687472"/>
              <a:gd name="connsiteX7" fmla="*/ 450917 w 1092061"/>
              <a:gd name="connsiteY7" fmla="*/ 304908 h 1687472"/>
              <a:gd name="connsiteX8" fmla="*/ 1089896 w 1092061"/>
              <a:gd name="connsiteY8" fmla="*/ 1944 h 168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061" h="1687472">
                <a:moveTo>
                  <a:pt x="1089896" y="1944"/>
                </a:moveTo>
                <a:cubicBezTo>
                  <a:pt x="1123864" y="-17335"/>
                  <a:pt x="748372" y="111195"/>
                  <a:pt x="654729" y="189231"/>
                </a:cubicBezTo>
                <a:cubicBezTo>
                  <a:pt x="561086" y="267267"/>
                  <a:pt x="550987" y="435274"/>
                  <a:pt x="528035" y="470161"/>
                </a:cubicBezTo>
                <a:cubicBezTo>
                  <a:pt x="505083" y="505048"/>
                  <a:pt x="604236" y="197494"/>
                  <a:pt x="517019" y="398552"/>
                </a:cubicBezTo>
                <a:cubicBezTo>
                  <a:pt x="429802" y="599610"/>
                  <a:pt x="44211" y="1581029"/>
                  <a:pt x="4734" y="1676508"/>
                </a:cubicBezTo>
                <a:cubicBezTo>
                  <a:pt x="-34743" y="1771987"/>
                  <a:pt x="182840" y="1219308"/>
                  <a:pt x="280156" y="971429"/>
                </a:cubicBezTo>
                <a:cubicBezTo>
                  <a:pt x="377472" y="723550"/>
                  <a:pt x="560168" y="300318"/>
                  <a:pt x="588628" y="189231"/>
                </a:cubicBezTo>
                <a:cubicBezTo>
                  <a:pt x="617088" y="78144"/>
                  <a:pt x="374717" y="339795"/>
                  <a:pt x="450917" y="304908"/>
                </a:cubicBezTo>
                <a:cubicBezTo>
                  <a:pt x="527117" y="270021"/>
                  <a:pt x="1055928" y="21223"/>
                  <a:pt x="1089896" y="1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495E019-5D7F-B1F5-EEEC-6E9841C9F515}"/>
              </a:ext>
            </a:extLst>
          </p:cNvPr>
          <p:cNvSpPr/>
          <p:nvPr/>
        </p:nvSpPr>
        <p:spPr>
          <a:xfrm>
            <a:off x="5172222" y="2816133"/>
            <a:ext cx="388768" cy="2815550"/>
          </a:xfrm>
          <a:custGeom>
            <a:avLst/>
            <a:gdLst>
              <a:gd name="connsiteX0" fmla="*/ 314178 w 388768"/>
              <a:gd name="connsiteY0" fmla="*/ 81303 h 2815550"/>
              <a:gd name="connsiteX1" fmla="*/ 314178 w 388768"/>
              <a:gd name="connsiteY1" fmla="*/ 158421 h 2815550"/>
              <a:gd name="connsiteX2" fmla="*/ 170959 w 388768"/>
              <a:gd name="connsiteY2" fmla="*/ 962653 h 2815550"/>
              <a:gd name="connsiteX3" fmla="*/ 308670 w 388768"/>
              <a:gd name="connsiteY3" fmla="*/ 1910103 h 2815550"/>
              <a:gd name="connsiteX4" fmla="*/ 192992 w 388768"/>
              <a:gd name="connsiteY4" fmla="*/ 1695274 h 2815550"/>
              <a:gd name="connsiteX5" fmla="*/ 385788 w 388768"/>
              <a:gd name="connsiteY5" fmla="*/ 2807978 h 2815550"/>
              <a:gd name="connsiteX6" fmla="*/ 292144 w 388768"/>
              <a:gd name="connsiteY6" fmla="*/ 2108407 h 2815550"/>
              <a:gd name="connsiteX7" fmla="*/ 55282 w 388768"/>
              <a:gd name="connsiteY7" fmla="*/ 681722 h 2815550"/>
              <a:gd name="connsiteX8" fmla="*/ 143417 w 388768"/>
              <a:gd name="connsiteY8" fmla="*/ 1227057 h 2815550"/>
              <a:gd name="connsiteX9" fmla="*/ 55282 w 388768"/>
              <a:gd name="connsiteY9" fmla="*/ 86812 h 2815550"/>
              <a:gd name="connsiteX10" fmla="*/ 77315 w 388768"/>
              <a:gd name="connsiteY10" fmla="*/ 874518 h 2815550"/>
              <a:gd name="connsiteX11" fmla="*/ 259094 w 388768"/>
              <a:gd name="connsiteY11" fmla="*/ 389775 h 2815550"/>
              <a:gd name="connsiteX12" fmla="*/ 197 w 388768"/>
              <a:gd name="connsiteY12" fmla="*/ 1072821 h 2815550"/>
              <a:gd name="connsiteX13" fmla="*/ 314178 w 388768"/>
              <a:gd name="connsiteY13" fmla="*/ 81303 h 28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768" h="2815550">
                <a:moveTo>
                  <a:pt x="314178" y="81303"/>
                </a:moveTo>
                <a:cubicBezTo>
                  <a:pt x="366508" y="-71097"/>
                  <a:pt x="338048" y="11529"/>
                  <a:pt x="314178" y="158421"/>
                </a:cubicBezTo>
                <a:cubicBezTo>
                  <a:pt x="290308" y="305313"/>
                  <a:pt x="171877" y="670706"/>
                  <a:pt x="170959" y="962653"/>
                </a:cubicBezTo>
                <a:cubicBezTo>
                  <a:pt x="170041" y="1254600"/>
                  <a:pt x="304998" y="1788000"/>
                  <a:pt x="308670" y="1910103"/>
                </a:cubicBezTo>
                <a:cubicBezTo>
                  <a:pt x="312342" y="2032206"/>
                  <a:pt x="180139" y="1545628"/>
                  <a:pt x="192992" y="1695274"/>
                </a:cubicBezTo>
                <a:cubicBezTo>
                  <a:pt x="205845" y="1844920"/>
                  <a:pt x="369263" y="2739123"/>
                  <a:pt x="385788" y="2807978"/>
                </a:cubicBezTo>
                <a:cubicBezTo>
                  <a:pt x="402313" y="2876833"/>
                  <a:pt x="347228" y="2462783"/>
                  <a:pt x="292144" y="2108407"/>
                </a:cubicBezTo>
                <a:cubicBezTo>
                  <a:pt x="237060" y="1754031"/>
                  <a:pt x="80070" y="828614"/>
                  <a:pt x="55282" y="681722"/>
                </a:cubicBezTo>
                <a:cubicBezTo>
                  <a:pt x="30494" y="534830"/>
                  <a:pt x="143417" y="1326209"/>
                  <a:pt x="143417" y="1227057"/>
                </a:cubicBezTo>
                <a:cubicBezTo>
                  <a:pt x="143417" y="1127905"/>
                  <a:pt x="66299" y="145568"/>
                  <a:pt x="55282" y="86812"/>
                </a:cubicBezTo>
                <a:cubicBezTo>
                  <a:pt x="44265" y="28056"/>
                  <a:pt x="43346" y="824024"/>
                  <a:pt x="77315" y="874518"/>
                </a:cubicBezTo>
                <a:cubicBezTo>
                  <a:pt x="111284" y="925012"/>
                  <a:pt x="271947" y="356725"/>
                  <a:pt x="259094" y="389775"/>
                </a:cubicBezTo>
                <a:cubicBezTo>
                  <a:pt x="246241" y="422825"/>
                  <a:pt x="-8066" y="1122397"/>
                  <a:pt x="197" y="1072821"/>
                </a:cubicBezTo>
                <a:cubicBezTo>
                  <a:pt x="8460" y="1023245"/>
                  <a:pt x="261848" y="233703"/>
                  <a:pt x="314178" y="8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DBD7397-6DAB-A970-F666-EC835AB16253}"/>
              </a:ext>
            </a:extLst>
          </p:cNvPr>
          <p:cNvSpPr/>
          <p:nvPr/>
        </p:nvSpPr>
        <p:spPr>
          <a:xfrm>
            <a:off x="4963040" y="1405123"/>
            <a:ext cx="548775" cy="2677621"/>
          </a:xfrm>
          <a:custGeom>
            <a:avLst/>
            <a:gdLst>
              <a:gd name="connsiteX0" fmla="*/ 479293 w 548775"/>
              <a:gd name="connsiteY0" fmla="*/ 142747 h 2677621"/>
              <a:gd name="connsiteX1" fmla="*/ 115736 w 548775"/>
              <a:gd name="connsiteY1" fmla="*/ 1238925 h 2677621"/>
              <a:gd name="connsiteX2" fmla="*/ 71668 w 548775"/>
              <a:gd name="connsiteY2" fmla="*/ 2571966 h 2677621"/>
              <a:gd name="connsiteX3" fmla="*/ 82685 w 548775"/>
              <a:gd name="connsiteY3" fmla="*/ 2450781 h 2677621"/>
              <a:gd name="connsiteX4" fmla="*/ 59 w 548775"/>
              <a:gd name="connsiteY4" fmla="*/ 1316043 h 2677621"/>
              <a:gd name="connsiteX5" fmla="*/ 71668 w 548775"/>
              <a:gd name="connsiteY5" fmla="*/ 1817311 h 2677621"/>
              <a:gd name="connsiteX6" fmla="*/ 192854 w 548775"/>
              <a:gd name="connsiteY6" fmla="*/ 1046130 h 2677621"/>
              <a:gd name="connsiteX7" fmla="*/ 44126 w 548775"/>
              <a:gd name="connsiteY7" fmla="*/ 1833836 h 2677621"/>
              <a:gd name="connsiteX8" fmla="*/ 104719 w 548775"/>
              <a:gd name="connsiteY8" fmla="*/ 1343585 h 2677621"/>
              <a:gd name="connsiteX9" fmla="*/ 292006 w 548775"/>
              <a:gd name="connsiteY9" fmla="*/ 374101 h 2677621"/>
              <a:gd name="connsiteX10" fmla="*/ 77177 w 548775"/>
              <a:gd name="connsiteY10" fmla="*/ 1007571 h 2677621"/>
              <a:gd name="connsiteX11" fmla="*/ 512343 w 548775"/>
              <a:gd name="connsiteY11" fmla="*/ 104188 h 2677621"/>
              <a:gd name="connsiteX12" fmla="*/ 479293 w 548775"/>
              <a:gd name="connsiteY12" fmla="*/ 142747 h 26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775" h="2677621">
                <a:moveTo>
                  <a:pt x="479293" y="142747"/>
                </a:moveTo>
                <a:cubicBezTo>
                  <a:pt x="413192" y="331870"/>
                  <a:pt x="183673" y="834055"/>
                  <a:pt x="115736" y="1238925"/>
                </a:cubicBezTo>
                <a:cubicBezTo>
                  <a:pt x="47799" y="1643795"/>
                  <a:pt x="77176" y="2369990"/>
                  <a:pt x="71668" y="2571966"/>
                </a:cubicBezTo>
                <a:cubicBezTo>
                  <a:pt x="66159" y="2773942"/>
                  <a:pt x="94620" y="2660101"/>
                  <a:pt x="82685" y="2450781"/>
                </a:cubicBezTo>
                <a:cubicBezTo>
                  <a:pt x="70750" y="2241461"/>
                  <a:pt x="1895" y="1421621"/>
                  <a:pt x="59" y="1316043"/>
                </a:cubicBezTo>
                <a:cubicBezTo>
                  <a:pt x="-1777" y="1210465"/>
                  <a:pt x="39536" y="1862296"/>
                  <a:pt x="71668" y="1817311"/>
                </a:cubicBezTo>
                <a:cubicBezTo>
                  <a:pt x="103800" y="1772326"/>
                  <a:pt x="197444" y="1043376"/>
                  <a:pt x="192854" y="1046130"/>
                </a:cubicBezTo>
                <a:cubicBezTo>
                  <a:pt x="188264" y="1048884"/>
                  <a:pt x="58815" y="1784260"/>
                  <a:pt x="44126" y="1833836"/>
                </a:cubicBezTo>
                <a:cubicBezTo>
                  <a:pt x="29437" y="1883412"/>
                  <a:pt x="63406" y="1586874"/>
                  <a:pt x="104719" y="1343585"/>
                </a:cubicBezTo>
                <a:cubicBezTo>
                  <a:pt x="146032" y="1100296"/>
                  <a:pt x="296596" y="430103"/>
                  <a:pt x="292006" y="374101"/>
                </a:cubicBezTo>
                <a:cubicBezTo>
                  <a:pt x="287416" y="318099"/>
                  <a:pt x="40454" y="1052556"/>
                  <a:pt x="77177" y="1007571"/>
                </a:cubicBezTo>
                <a:cubicBezTo>
                  <a:pt x="113900" y="962586"/>
                  <a:pt x="445324" y="243735"/>
                  <a:pt x="512343" y="104188"/>
                </a:cubicBezTo>
                <a:cubicBezTo>
                  <a:pt x="579362" y="-35359"/>
                  <a:pt x="545394" y="-46376"/>
                  <a:pt x="479293" y="142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EE1CCAC-A703-9961-E7E3-6B49AA1B8D20}"/>
              </a:ext>
            </a:extLst>
          </p:cNvPr>
          <p:cNvSpPr/>
          <p:nvPr/>
        </p:nvSpPr>
        <p:spPr>
          <a:xfrm>
            <a:off x="4660509" y="3122493"/>
            <a:ext cx="574936" cy="2936824"/>
          </a:xfrm>
          <a:custGeom>
            <a:avLst/>
            <a:gdLst>
              <a:gd name="connsiteX0" fmla="*/ 363183 w 574936"/>
              <a:gd name="connsiteY0" fmla="*/ 144008 h 2936824"/>
              <a:gd name="connsiteX1" fmla="*/ 192421 w 574936"/>
              <a:gd name="connsiteY1" fmla="*/ 1427473 h 2936824"/>
              <a:gd name="connsiteX2" fmla="*/ 544961 w 574936"/>
              <a:gd name="connsiteY2" fmla="*/ 2837632 h 2936824"/>
              <a:gd name="connsiteX3" fmla="*/ 539452 w 574936"/>
              <a:gd name="connsiteY3" fmla="*/ 2760514 h 2936824"/>
              <a:gd name="connsiteX4" fmla="*/ 401742 w 574936"/>
              <a:gd name="connsiteY4" fmla="*/ 2286789 h 2936824"/>
              <a:gd name="connsiteX5" fmla="*/ 10643 w 574936"/>
              <a:gd name="connsiteY5" fmla="*/ 827054 h 2936824"/>
              <a:gd name="connsiteX6" fmla="*/ 109795 w 574936"/>
              <a:gd name="connsiteY6" fmla="*/ 1041883 h 2936824"/>
              <a:gd name="connsiteX7" fmla="*/ 98778 w 574936"/>
              <a:gd name="connsiteY7" fmla="*/ 573666 h 2936824"/>
              <a:gd name="connsiteX8" fmla="*/ 32677 w 574936"/>
              <a:gd name="connsiteY8" fmla="*/ 2457550 h 2936824"/>
              <a:gd name="connsiteX9" fmla="*/ 219963 w 574936"/>
              <a:gd name="connsiteY9" fmla="*/ 39348 h 2936824"/>
              <a:gd name="connsiteX10" fmla="*/ 120811 w 574936"/>
              <a:gd name="connsiteY10" fmla="*/ 904172 h 2936824"/>
              <a:gd name="connsiteX11" fmla="*/ 363183 w 574936"/>
              <a:gd name="connsiteY11" fmla="*/ 144008 h 293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936" h="2936824">
                <a:moveTo>
                  <a:pt x="363183" y="144008"/>
                </a:moveTo>
                <a:cubicBezTo>
                  <a:pt x="375118" y="231225"/>
                  <a:pt x="162125" y="978536"/>
                  <a:pt x="192421" y="1427473"/>
                </a:cubicBezTo>
                <a:cubicBezTo>
                  <a:pt x="222717" y="1876410"/>
                  <a:pt x="487123" y="2615459"/>
                  <a:pt x="544961" y="2837632"/>
                </a:cubicBezTo>
                <a:cubicBezTo>
                  <a:pt x="602799" y="3059805"/>
                  <a:pt x="563322" y="2852321"/>
                  <a:pt x="539452" y="2760514"/>
                </a:cubicBezTo>
                <a:cubicBezTo>
                  <a:pt x="515582" y="2668707"/>
                  <a:pt x="489877" y="2609032"/>
                  <a:pt x="401742" y="2286789"/>
                </a:cubicBezTo>
                <a:cubicBezTo>
                  <a:pt x="313607" y="1964546"/>
                  <a:pt x="59301" y="1034538"/>
                  <a:pt x="10643" y="827054"/>
                </a:cubicBezTo>
                <a:cubicBezTo>
                  <a:pt x="-38015" y="619570"/>
                  <a:pt x="95106" y="1084114"/>
                  <a:pt x="109795" y="1041883"/>
                </a:cubicBezTo>
                <a:cubicBezTo>
                  <a:pt x="124484" y="999652"/>
                  <a:pt x="111631" y="337722"/>
                  <a:pt x="98778" y="573666"/>
                </a:cubicBezTo>
                <a:cubicBezTo>
                  <a:pt x="85925" y="809610"/>
                  <a:pt x="12479" y="2546603"/>
                  <a:pt x="32677" y="2457550"/>
                </a:cubicBezTo>
                <a:cubicBezTo>
                  <a:pt x="52874" y="2368497"/>
                  <a:pt x="205274" y="298244"/>
                  <a:pt x="219963" y="39348"/>
                </a:cubicBezTo>
                <a:cubicBezTo>
                  <a:pt x="234652" y="-219548"/>
                  <a:pt x="98777" y="883056"/>
                  <a:pt x="120811" y="904172"/>
                </a:cubicBezTo>
                <a:cubicBezTo>
                  <a:pt x="142845" y="925288"/>
                  <a:pt x="351248" y="56791"/>
                  <a:pt x="363183" y="144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45D4A51A-1425-8571-5D3B-38741C8FA7D1}"/>
              </a:ext>
            </a:extLst>
          </p:cNvPr>
          <p:cNvSpPr/>
          <p:nvPr/>
        </p:nvSpPr>
        <p:spPr>
          <a:xfrm>
            <a:off x="4229830" y="2674296"/>
            <a:ext cx="380826" cy="2348193"/>
          </a:xfrm>
          <a:custGeom>
            <a:avLst/>
            <a:gdLst>
              <a:gd name="connsiteX0" fmla="*/ 380729 w 380826"/>
              <a:gd name="connsiteY0" fmla="*/ 2803 h 2348193"/>
              <a:gd name="connsiteX1" fmla="*/ 105307 w 380826"/>
              <a:gd name="connsiteY1" fmla="*/ 1468046 h 2348193"/>
              <a:gd name="connsiteX2" fmla="*/ 127341 w 380826"/>
              <a:gd name="connsiteY2" fmla="*/ 2299820 h 2348193"/>
              <a:gd name="connsiteX3" fmla="*/ 127341 w 380826"/>
              <a:gd name="connsiteY3" fmla="*/ 2184143 h 2348193"/>
              <a:gd name="connsiteX4" fmla="*/ 28189 w 380826"/>
              <a:gd name="connsiteY4" fmla="*/ 1644316 h 2348193"/>
              <a:gd name="connsiteX5" fmla="*/ 17172 w 380826"/>
              <a:gd name="connsiteY5" fmla="*/ 895169 h 2348193"/>
              <a:gd name="connsiteX6" fmla="*/ 6156 w 380826"/>
              <a:gd name="connsiteY6" fmla="*/ 1804061 h 2348193"/>
              <a:gd name="connsiteX7" fmla="*/ 121833 w 380826"/>
              <a:gd name="connsiteY7" fmla="*/ 322292 h 2348193"/>
              <a:gd name="connsiteX8" fmla="*/ 33698 w 380826"/>
              <a:gd name="connsiteY8" fmla="*/ 1644316 h 2348193"/>
              <a:gd name="connsiteX9" fmla="*/ 176917 w 380826"/>
              <a:gd name="connsiteY9" fmla="*/ 415935 h 2348193"/>
              <a:gd name="connsiteX10" fmla="*/ 61240 w 380826"/>
              <a:gd name="connsiteY10" fmla="*/ 1341352 h 2348193"/>
              <a:gd name="connsiteX11" fmla="*/ 265052 w 380826"/>
              <a:gd name="connsiteY11" fmla="*/ 322292 h 2348193"/>
              <a:gd name="connsiteX12" fmla="*/ 138358 w 380826"/>
              <a:gd name="connsiteY12" fmla="*/ 1076947 h 2348193"/>
              <a:gd name="connsiteX13" fmla="*/ 380729 w 380826"/>
              <a:gd name="connsiteY13" fmla="*/ 2803 h 23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0826" h="2348193">
                <a:moveTo>
                  <a:pt x="380729" y="2803"/>
                </a:moveTo>
                <a:cubicBezTo>
                  <a:pt x="375221" y="67986"/>
                  <a:pt x="147538" y="1085210"/>
                  <a:pt x="105307" y="1468046"/>
                </a:cubicBezTo>
                <a:cubicBezTo>
                  <a:pt x="63076" y="1850882"/>
                  <a:pt x="123669" y="2180471"/>
                  <a:pt x="127341" y="2299820"/>
                </a:cubicBezTo>
                <a:cubicBezTo>
                  <a:pt x="131013" y="2419169"/>
                  <a:pt x="143866" y="2293394"/>
                  <a:pt x="127341" y="2184143"/>
                </a:cubicBezTo>
                <a:cubicBezTo>
                  <a:pt x="110816" y="2074892"/>
                  <a:pt x="46550" y="1859145"/>
                  <a:pt x="28189" y="1644316"/>
                </a:cubicBezTo>
                <a:cubicBezTo>
                  <a:pt x="9828" y="1429487"/>
                  <a:pt x="20844" y="868545"/>
                  <a:pt x="17172" y="895169"/>
                </a:cubicBezTo>
                <a:cubicBezTo>
                  <a:pt x="13500" y="921793"/>
                  <a:pt x="-11287" y="1899540"/>
                  <a:pt x="6156" y="1804061"/>
                </a:cubicBezTo>
                <a:cubicBezTo>
                  <a:pt x="23599" y="1708582"/>
                  <a:pt x="117243" y="348916"/>
                  <a:pt x="121833" y="322292"/>
                </a:cubicBezTo>
                <a:cubicBezTo>
                  <a:pt x="126423" y="295668"/>
                  <a:pt x="24517" y="1628709"/>
                  <a:pt x="33698" y="1644316"/>
                </a:cubicBezTo>
                <a:cubicBezTo>
                  <a:pt x="42879" y="1659923"/>
                  <a:pt x="172327" y="466429"/>
                  <a:pt x="176917" y="415935"/>
                </a:cubicBezTo>
                <a:cubicBezTo>
                  <a:pt x="181507" y="365441"/>
                  <a:pt x="46551" y="1356959"/>
                  <a:pt x="61240" y="1341352"/>
                </a:cubicBezTo>
                <a:cubicBezTo>
                  <a:pt x="75929" y="1325745"/>
                  <a:pt x="252199" y="366359"/>
                  <a:pt x="265052" y="322292"/>
                </a:cubicBezTo>
                <a:cubicBezTo>
                  <a:pt x="277905" y="278225"/>
                  <a:pt x="119997" y="1123769"/>
                  <a:pt x="138358" y="1076947"/>
                </a:cubicBezTo>
                <a:cubicBezTo>
                  <a:pt x="156719" y="1030125"/>
                  <a:pt x="386237" y="-62380"/>
                  <a:pt x="380729" y="2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DE5FD5FC-EDB8-1541-D0CC-56A4CA8E1A24}"/>
              </a:ext>
            </a:extLst>
          </p:cNvPr>
          <p:cNvSpPr/>
          <p:nvPr/>
        </p:nvSpPr>
        <p:spPr>
          <a:xfrm>
            <a:off x="3892624" y="3365471"/>
            <a:ext cx="1085817" cy="2696781"/>
          </a:xfrm>
          <a:custGeom>
            <a:avLst/>
            <a:gdLst>
              <a:gd name="connsiteX0" fmla="*/ 288277 w 1085817"/>
              <a:gd name="connsiteY0" fmla="*/ 165435 h 2696781"/>
              <a:gd name="connsiteX1" fmla="*/ 299294 w 1085817"/>
              <a:gd name="connsiteY1" fmla="*/ 242553 h 2696781"/>
              <a:gd name="connsiteX2" fmla="*/ 233193 w 1085817"/>
              <a:gd name="connsiteY2" fmla="*/ 1206529 h 2696781"/>
              <a:gd name="connsiteX3" fmla="*/ 574716 w 1085817"/>
              <a:gd name="connsiteY3" fmla="*/ 2093387 h 2696781"/>
              <a:gd name="connsiteX4" fmla="*/ 508615 w 1085817"/>
              <a:gd name="connsiteY4" fmla="*/ 1922625 h 2696781"/>
              <a:gd name="connsiteX5" fmla="*/ 1075983 w 1085817"/>
              <a:gd name="connsiteY5" fmla="*/ 2682789 h 2696781"/>
              <a:gd name="connsiteX6" fmla="*/ 883188 w 1085817"/>
              <a:gd name="connsiteY6" fmla="*/ 2434910 h 2696781"/>
              <a:gd name="connsiteX7" fmla="*/ 145058 w 1085817"/>
              <a:gd name="connsiteY7" fmla="*/ 1515001 h 2696781"/>
              <a:gd name="connsiteX8" fmla="*/ 288277 w 1085817"/>
              <a:gd name="connsiteY8" fmla="*/ 1553560 h 2696781"/>
              <a:gd name="connsiteX9" fmla="*/ 45906 w 1085817"/>
              <a:gd name="connsiteY9" fmla="*/ 931107 h 2696781"/>
              <a:gd name="connsiteX10" fmla="*/ 249718 w 1085817"/>
              <a:gd name="connsiteY10" fmla="*/ 1344240 h 2696781"/>
              <a:gd name="connsiteX11" fmla="*/ 161583 w 1085817"/>
              <a:gd name="connsiteY11" fmla="*/ 942124 h 2696781"/>
              <a:gd name="connsiteX12" fmla="*/ 1839 w 1085817"/>
              <a:gd name="connsiteY12" fmla="*/ 2209064 h 2696781"/>
              <a:gd name="connsiteX13" fmla="*/ 288277 w 1085817"/>
              <a:gd name="connsiteY13" fmla="*/ 165435 h 269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817" h="2696781">
                <a:moveTo>
                  <a:pt x="288277" y="165435"/>
                </a:moveTo>
                <a:cubicBezTo>
                  <a:pt x="337853" y="-162317"/>
                  <a:pt x="308475" y="69037"/>
                  <a:pt x="299294" y="242553"/>
                </a:cubicBezTo>
                <a:cubicBezTo>
                  <a:pt x="290113" y="416069"/>
                  <a:pt x="187289" y="898057"/>
                  <a:pt x="233193" y="1206529"/>
                </a:cubicBezTo>
                <a:cubicBezTo>
                  <a:pt x="279097" y="1515001"/>
                  <a:pt x="528812" y="1974038"/>
                  <a:pt x="574716" y="2093387"/>
                </a:cubicBezTo>
                <a:cubicBezTo>
                  <a:pt x="620620" y="2212736"/>
                  <a:pt x="425071" y="1824391"/>
                  <a:pt x="508615" y="1922625"/>
                </a:cubicBezTo>
                <a:cubicBezTo>
                  <a:pt x="592159" y="2020859"/>
                  <a:pt x="1013554" y="2597408"/>
                  <a:pt x="1075983" y="2682789"/>
                </a:cubicBezTo>
                <a:cubicBezTo>
                  <a:pt x="1138412" y="2768170"/>
                  <a:pt x="883188" y="2434910"/>
                  <a:pt x="883188" y="2434910"/>
                </a:cubicBezTo>
                <a:cubicBezTo>
                  <a:pt x="728034" y="2240279"/>
                  <a:pt x="244210" y="1661893"/>
                  <a:pt x="145058" y="1515001"/>
                </a:cubicBezTo>
                <a:cubicBezTo>
                  <a:pt x="45906" y="1368109"/>
                  <a:pt x="304802" y="1650876"/>
                  <a:pt x="288277" y="1553560"/>
                </a:cubicBezTo>
                <a:cubicBezTo>
                  <a:pt x="271752" y="1456244"/>
                  <a:pt x="52332" y="965994"/>
                  <a:pt x="45906" y="931107"/>
                </a:cubicBezTo>
                <a:cubicBezTo>
                  <a:pt x="39480" y="896220"/>
                  <a:pt x="230438" y="1342404"/>
                  <a:pt x="249718" y="1344240"/>
                </a:cubicBezTo>
                <a:cubicBezTo>
                  <a:pt x="268997" y="1346076"/>
                  <a:pt x="202896" y="797987"/>
                  <a:pt x="161583" y="942124"/>
                </a:cubicBezTo>
                <a:cubicBezTo>
                  <a:pt x="120270" y="1086261"/>
                  <a:pt x="-17440" y="2336676"/>
                  <a:pt x="1839" y="2209064"/>
                </a:cubicBezTo>
                <a:cubicBezTo>
                  <a:pt x="21118" y="2081452"/>
                  <a:pt x="238701" y="493187"/>
                  <a:pt x="288277" y="165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1DE8F81A-2D18-47B3-6498-6D467F549131}"/>
              </a:ext>
            </a:extLst>
          </p:cNvPr>
          <p:cNvSpPr/>
          <p:nvPr/>
        </p:nvSpPr>
        <p:spPr>
          <a:xfrm>
            <a:off x="5025985" y="3425752"/>
            <a:ext cx="518716" cy="2593040"/>
          </a:xfrm>
          <a:custGeom>
            <a:avLst/>
            <a:gdLst>
              <a:gd name="connsiteX0" fmla="*/ 289654 w 518716"/>
              <a:gd name="connsiteY0" fmla="*/ 494 h 2593040"/>
              <a:gd name="connsiteX1" fmla="*/ 113384 w 518716"/>
              <a:gd name="connsiteY1" fmla="*/ 700065 h 2593040"/>
              <a:gd name="connsiteX2" fmla="*/ 284145 w 518716"/>
              <a:gd name="connsiteY2" fmla="*/ 1289467 h 2593040"/>
              <a:gd name="connsiteX3" fmla="*/ 135417 w 518716"/>
              <a:gd name="connsiteY3" fmla="*/ 975487 h 2593040"/>
              <a:gd name="connsiteX4" fmla="*/ 262111 w 518716"/>
              <a:gd name="connsiteY4" fmla="*/ 1487771 h 2593040"/>
              <a:gd name="connsiteX5" fmla="*/ 190502 w 518716"/>
              <a:gd name="connsiteY5" fmla="*/ 1867853 h 2593040"/>
              <a:gd name="connsiteX6" fmla="*/ 278637 w 518716"/>
              <a:gd name="connsiteY6" fmla="*/ 1498788 h 2593040"/>
              <a:gd name="connsiteX7" fmla="*/ 498974 w 518716"/>
              <a:gd name="connsiteY7" fmla="*/ 2567424 h 2593040"/>
              <a:gd name="connsiteX8" fmla="*/ 476940 w 518716"/>
              <a:gd name="connsiteY8" fmla="*/ 2187342 h 2593040"/>
              <a:gd name="connsiteX9" fmla="*/ 223552 w 518716"/>
              <a:gd name="connsiteY9" fmla="*/ 1377602 h 2593040"/>
              <a:gd name="connsiteX10" fmla="*/ 135417 w 518716"/>
              <a:gd name="connsiteY10" fmla="*/ 1261925 h 2593040"/>
              <a:gd name="connsiteX11" fmla="*/ 162960 w 518716"/>
              <a:gd name="connsiteY11" fmla="*/ 1796243 h 2593040"/>
              <a:gd name="connsiteX12" fmla="*/ 306179 w 518716"/>
              <a:gd name="connsiteY12" fmla="*/ 2545390 h 2593040"/>
              <a:gd name="connsiteX13" fmla="*/ 179485 w 518716"/>
              <a:gd name="connsiteY13" fmla="*/ 1669549 h 2593040"/>
              <a:gd name="connsiteX14" fmla="*/ 3215 w 518716"/>
              <a:gd name="connsiteY14" fmla="*/ 446677 h 2593040"/>
              <a:gd name="connsiteX15" fmla="*/ 63808 w 518716"/>
              <a:gd name="connsiteY15" fmla="*/ 534812 h 2593040"/>
              <a:gd name="connsiteX16" fmla="*/ 41774 w 518716"/>
              <a:gd name="connsiteY16" fmla="*/ 358542 h 2593040"/>
              <a:gd name="connsiteX17" fmla="*/ 69316 w 518716"/>
              <a:gd name="connsiteY17" fmla="*/ 584388 h 2593040"/>
              <a:gd name="connsiteX18" fmla="*/ 289654 w 518716"/>
              <a:gd name="connsiteY18" fmla="*/ 494 h 259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8716" h="2593040">
                <a:moveTo>
                  <a:pt x="289654" y="494"/>
                </a:moveTo>
                <a:cubicBezTo>
                  <a:pt x="296999" y="19774"/>
                  <a:pt x="114302" y="485236"/>
                  <a:pt x="113384" y="700065"/>
                </a:cubicBezTo>
                <a:cubicBezTo>
                  <a:pt x="112466" y="914894"/>
                  <a:pt x="280473" y="1243563"/>
                  <a:pt x="284145" y="1289467"/>
                </a:cubicBezTo>
                <a:cubicBezTo>
                  <a:pt x="287817" y="1335371"/>
                  <a:pt x="139089" y="942436"/>
                  <a:pt x="135417" y="975487"/>
                </a:cubicBezTo>
                <a:cubicBezTo>
                  <a:pt x="131745" y="1008538"/>
                  <a:pt x="252930" y="1339043"/>
                  <a:pt x="262111" y="1487771"/>
                </a:cubicBezTo>
                <a:cubicBezTo>
                  <a:pt x="271292" y="1636499"/>
                  <a:pt x="187748" y="1866017"/>
                  <a:pt x="190502" y="1867853"/>
                </a:cubicBezTo>
                <a:cubicBezTo>
                  <a:pt x="193256" y="1869689"/>
                  <a:pt x="227225" y="1382193"/>
                  <a:pt x="278637" y="1498788"/>
                </a:cubicBezTo>
                <a:cubicBezTo>
                  <a:pt x="330049" y="1615383"/>
                  <a:pt x="465924" y="2452665"/>
                  <a:pt x="498974" y="2567424"/>
                </a:cubicBezTo>
                <a:cubicBezTo>
                  <a:pt x="532024" y="2682183"/>
                  <a:pt x="522844" y="2385646"/>
                  <a:pt x="476940" y="2187342"/>
                </a:cubicBezTo>
                <a:cubicBezTo>
                  <a:pt x="431036" y="1989038"/>
                  <a:pt x="280472" y="1531838"/>
                  <a:pt x="223552" y="1377602"/>
                </a:cubicBezTo>
                <a:cubicBezTo>
                  <a:pt x="166632" y="1223366"/>
                  <a:pt x="145516" y="1192152"/>
                  <a:pt x="135417" y="1261925"/>
                </a:cubicBezTo>
                <a:cubicBezTo>
                  <a:pt x="125318" y="1331698"/>
                  <a:pt x="134500" y="1582332"/>
                  <a:pt x="162960" y="1796243"/>
                </a:cubicBezTo>
                <a:cubicBezTo>
                  <a:pt x="191420" y="2010154"/>
                  <a:pt x="303425" y="2566506"/>
                  <a:pt x="306179" y="2545390"/>
                </a:cubicBezTo>
                <a:cubicBezTo>
                  <a:pt x="308933" y="2524274"/>
                  <a:pt x="229979" y="2019334"/>
                  <a:pt x="179485" y="1669549"/>
                </a:cubicBezTo>
                <a:cubicBezTo>
                  <a:pt x="128991" y="1319764"/>
                  <a:pt x="22494" y="635800"/>
                  <a:pt x="3215" y="446677"/>
                </a:cubicBezTo>
                <a:cubicBezTo>
                  <a:pt x="-16064" y="257554"/>
                  <a:pt x="57381" y="549501"/>
                  <a:pt x="63808" y="534812"/>
                </a:cubicBezTo>
                <a:cubicBezTo>
                  <a:pt x="70234" y="520123"/>
                  <a:pt x="40856" y="350279"/>
                  <a:pt x="41774" y="358542"/>
                </a:cubicBezTo>
                <a:cubicBezTo>
                  <a:pt x="42692" y="366805"/>
                  <a:pt x="31675" y="636718"/>
                  <a:pt x="69316" y="584388"/>
                </a:cubicBezTo>
                <a:cubicBezTo>
                  <a:pt x="106957" y="532058"/>
                  <a:pt x="282309" y="-18786"/>
                  <a:pt x="289654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22222071-3206-E811-CB6C-CD722707093B}"/>
              </a:ext>
            </a:extLst>
          </p:cNvPr>
          <p:cNvSpPr/>
          <p:nvPr/>
        </p:nvSpPr>
        <p:spPr>
          <a:xfrm>
            <a:off x="7688919" y="2692468"/>
            <a:ext cx="432320" cy="2808497"/>
          </a:xfrm>
          <a:custGeom>
            <a:avLst/>
            <a:gdLst>
              <a:gd name="connsiteX0" fmla="*/ 17380 w 432320"/>
              <a:gd name="connsiteY0" fmla="*/ 116833 h 2808497"/>
              <a:gd name="connsiteX1" fmla="*/ 50430 w 432320"/>
              <a:gd name="connsiteY1" fmla="*/ 215985 h 2808497"/>
              <a:gd name="connsiteX2" fmla="*/ 309327 w 432320"/>
              <a:gd name="connsiteY2" fmla="*/ 1851990 h 2808497"/>
              <a:gd name="connsiteX3" fmla="*/ 221192 w 432320"/>
              <a:gd name="connsiteY3" fmla="*/ 1554534 h 2808497"/>
              <a:gd name="connsiteX4" fmla="*/ 133057 w 432320"/>
              <a:gd name="connsiteY4" fmla="*/ 2799440 h 2808497"/>
              <a:gd name="connsiteX5" fmla="*/ 160599 w 432320"/>
              <a:gd name="connsiteY5" fmla="*/ 2039277 h 2808497"/>
              <a:gd name="connsiteX6" fmla="*/ 430512 w 432320"/>
              <a:gd name="connsiteY6" fmla="*/ 612592 h 2808497"/>
              <a:gd name="connsiteX7" fmla="*/ 276276 w 432320"/>
              <a:gd name="connsiteY7" fmla="*/ 1367248 h 2808497"/>
              <a:gd name="connsiteX8" fmla="*/ 232209 w 432320"/>
              <a:gd name="connsiteY8" fmla="*/ 469373 h 2808497"/>
              <a:gd name="connsiteX9" fmla="*/ 270768 w 432320"/>
              <a:gd name="connsiteY9" fmla="*/ 381238 h 2808497"/>
              <a:gd name="connsiteX10" fmla="*/ 237717 w 432320"/>
              <a:gd name="connsiteY10" fmla="*/ 854963 h 2808497"/>
              <a:gd name="connsiteX11" fmla="*/ 171616 w 432320"/>
              <a:gd name="connsiteY11" fmla="*/ 684202 h 2808497"/>
              <a:gd name="connsiteX12" fmla="*/ 254242 w 432320"/>
              <a:gd name="connsiteY12" fmla="*/ 1130385 h 2808497"/>
              <a:gd name="connsiteX13" fmla="*/ 17380 w 432320"/>
              <a:gd name="connsiteY13" fmla="*/ 116833 h 280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2320" h="2808497">
                <a:moveTo>
                  <a:pt x="17380" y="116833"/>
                </a:moveTo>
                <a:cubicBezTo>
                  <a:pt x="-16589" y="-35567"/>
                  <a:pt x="1772" y="-73208"/>
                  <a:pt x="50430" y="215985"/>
                </a:cubicBezTo>
                <a:cubicBezTo>
                  <a:pt x="99088" y="505178"/>
                  <a:pt x="280867" y="1628899"/>
                  <a:pt x="309327" y="1851990"/>
                </a:cubicBezTo>
                <a:cubicBezTo>
                  <a:pt x="337787" y="2075082"/>
                  <a:pt x="250570" y="1396626"/>
                  <a:pt x="221192" y="1554534"/>
                </a:cubicBezTo>
                <a:cubicBezTo>
                  <a:pt x="191814" y="1712442"/>
                  <a:pt x="143156" y="2718650"/>
                  <a:pt x="133057" y="2799440"/>
                </a:cubicBezTo>
                <a:cubicBezTo>
                  <a:pt x="122958" y="2880230"/>
                  <a:pt x="111023" y="2403752"/>
                  <a:pt x="160599" y="2039277"/>
                </a:cubicBezTo>
                <a:cubicBezTo>
                  <a:pt x="210175" y="1674802"/>
                  <a:pt x="411233" y="724597"/>
                  <a:pt x="430512" y="612592"/>
                </a:cubicBezTo>
                <a:cubicBezTo>
                  <a:pt x="449791" y="500587"/>
                  <a:pt x="309327" y="1391118"/>
                  <a:pt x="276276" y="1367248"/>
                </a:cubicBezTo>
                <a:cubicBezTo>
                  <a:pt x="243226" y="1343378"/>
                  <a:pt x="233127" y="633708"/>
                  <a:pt x="232209" y="469373"/>
                </a:cubicBezTo>
                <a:cubicBezTo>
                  <a:pt x="231291" y="305038"/>
                  <a:pt x="269850" y="316973"/>
                  <a:pt x="270768" y="381238"/>
                </a:cubicBezTo>
                <a:cubicBezTo>
                  <a:pt x="271686" y="445503"/>
                  <a:pt x="254242" y="804469"/>
                  <a:pt x="237717" y="854963"/>
                </a:cubicBezTo>
                <a:cubicBezTo>
                  <a:pt x="221192" y="905457"/>
                  <a:pt x="168862" y="638298"/>
                  <a:pt x="171616" y="684202"/>
                </a:cubicBezTo>
                <a:cubicBezTo>
                  <a:pt x="174370" y="730106"/>
                  <a:pt x="275358" y="1230455"/>
                  <a:pt x="254242" y="1130385"/>
                </a:cubicBezTo>
                <a:cubicBezTo>
                  <a:pt x="233126" y="1030315"/>
                  <a:pt x="51349" y="269233"/>
                  <a:pt x="17380" y="116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43723455-1A5D-C00F-CD27-D56C12F408B4}"/>
              </a:ext>
            </a:extLst>
          </p:cNvPr>
          <p:cNvSpPr/>
          <p:nvPr/>
        </p:nvSpPr>
        <p:spPr>
          <a:xfrm>
            <a:off x="7549468" y="4319455"/>
            <a:ext cx="487469" cy="2295286"/>
          </a:xfrm>
          <a:custGeom>
            <a:avLst/>
            <a:gdLst>
              <a:gd name="connsiteX0" fmla="*/ 487337 w 487469"/>
              <a:gd name="connsiteY0" fmla="*/ 21191 h 2295286"/>
              <a:gd name="connsiteX1" fmla="*/ 355134 w 487469"/>
              <a:gd name="connsiteY1" fmla="*/ 1183470 h 2295286"/>
              <a:gd name="connsiteX2" fmla="*/ 338609 w 487469"/>
              <a:gd name="connsiteY2" fmla="*/ 1343215 h 2295286"/>
              <a:gd name="connsiteX3" fmla="*/ 410219 w 487469"/>
              <a:gd name="connsiteY3" fmla="*/ 1288131 h 2295286"/>
              <a:gd name="connsiteX4" fmla="*/ 244966 w 487469"/>
              <a:gd name="connsiteY4" fmla="*/ 2268632 h 2295286"/>
              <a:gd name="connsiteX5" fmla="*/ 255983 w 487469"/>
              <a:gd name="connsiteY5" fmla="*/ 1894058 h 2295286"/>
              <a:gd name="connsiteX6" fmla="*/ 443269 w 487469"/>
              <a:gd name="connsiteY6" fmla="*/ 610593 h 2295286"/>
              <a:gd name="connsiteX7" fmla="*/ 388185 w 487469"/>
              <a:gd name="connsiteY7" fmla="*/ 346188 h 2295286"/>
              <a:gd name="connsiteX8" fmla="*/ 2595 w 487469"/>
              <a:gd name="connsiteY8" fmla="*/ 2009735 h 2295286"/>
              <a:gd name="connsiteX9" fmla="*/ 211915 w 487469"/>
              <a:gd name="connsiteY9" fmla="*/ 649152 h 2295286"/>
              <a:gd name="connsiteX10" fmla="*/ 57679 w 487469"/>
              <a:gd name="connsiteY10" fmla="*/ 1872025 h 2295286"/>
              <a:gd name="connsiteX11" fmla="*/ 278016 w 487469"/>
              <a:gd name="connsiteY11" fmla="*/ 935591 h 2295286"/>
              <a:gd name="connsiteX12" fmla="*/ 233949 w 487469"/>
              <a:gd name="connsiteY12" fmla="*/ 1816940 h 2295286"/>
              <a:gd name="connsiteX13" fmla="*/ 377168 w 487469"/>
              <a:gd name="connsiteY13" fmla="*/ 533475 h 2295286"/>
              <a:gd name="connsiteX14" fmla="*/ 487337 w 487469"/>
              <a:gd name="connsiteY14" fmla="*/ 21191 h 229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469" h="2295286">
                <a:moveTo>
                  <a:pt x="487337" y="21191"/>
                </a:moveTo>
                <a:cubicBezTo>
                  <a:pt x="483665" y="129523"/>
                  <a:pt x="379922" y="963133"/>
                  <a:pt x="355134" y="1183470"/>
                </a:cubicBezTo>
                <a:cubicBezTo>
                  <a:pt x="330346" y="1403807"/>
                  <a:pt x="329428" y="1325772"/>
                  <a:pt x="338609" y="1343215"/>
                </a:cubicBezTo>
                <a:cubicBezTo>
                  <a:pt x="347790" y="1360658"/>
                  <a:pt x="425826" y="1133895"/>
                  <a:pt x="410219" y="1288131"/>
                </a:cubicBezTo>
                <a:cubicBezTo>
                  <a:pt x="394612" y="1442367"/>
                  <a:pt x="270672" y="2167644"/>
                  <a:pt x="244966" y="2268632"/>
                </a:cubicBezTo>
                <a:cubicBezTo>
                  <a:pt x="219260" y="2369620"/>
                  <a:pt x="222932" y="2170398"/>
                  <a:pt x="255983" y="1894058"/>
                </a:cubicBezTo>
                <a:cubicBezTo>
                  <a:pt x="289033" y="1617718"/>
                  <a:pt x="421235" y="868571"/>
                  <a:pt x="443269" y="610593"/>
                </a:cubicBezTo>
                <a:cubicBezTo>
                  <a:pt x="465303" y="352615"/>
                  <a:pt x="461631" y="112998"/>
                  <a:pt x="388185" y="346188"/>
                </a:cubicBezTo>
                <a:cubicBezTo>
                  <a:pt x="314739" y="579378"/>
                  <a:pt x="31973" y="1959241"/>
                  <a:pt x="2595" y="2009735"/>
                </a:cubicBezTo>
                <a:cubicBezTo>
                  <a:pt x="-26783" y="2060229"/>
                  <a:pt x="202734" y="672104"/>
                  <a:pt x="211915" y="649152"/>
                </a:cubicBezTo>
                <a:cubicBezTo>
                  <a:pt x="221096" y="626200"/>
                  <a:pt x="46662" y="1824285"/>
                  <a:pt x="57679" y="1872025"/>
                </a:cubicBezTo>
                <a:cubicBezTo>
                  <a:pt x="68696" y="1919765"/>
                  <a:pt x="248638" y="944772"/>
                  <a:pt x="278016" y="935591"/>
                </a:cubicBezTo>
                <a:cubicBezTo>
                  <a:pt x="307394" y="926410"/>
                  <a:pt x="217424" y="1883959"/>
                  <a:pt x="233949" y="1816940"/>
                </a:cubicBezTo>
                <a:cubicBezTo>
                  <a:pt x="250474" y="1749921"/>
                  <a:pt x="336773" y="826340"/>
                  <a:pt x="377168" y="533475"/>
                </a:cubicBezTo>
                <a:cubicBezTo>
                  <a:pt x="417563" y="240610"/>
                  <a:pt x="491009" y="-87141"/>
                  <a:pt x="487337" y="2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CF8522DF-CA45-3C81-9969-20B70CA7C02E}"/>
              </a:ext>
            </a:extLst>
          </p:cNvPr>
          <p:cNvSpPr/>
          <p:nvPr/>
        </p:nvSpPr>
        <p:spPr>
          <a:xfrm>
            <a:off x="5507614" y="1278353"/>
            <a:ext cx="1105448" cy="1688034"/>
          </a:xfrm>
          <a:custGeom>
            <a:avLst/>
            <a:gdLst>
              <a:gd name="connsiteX0" fmla="*/ 1098525 w 1105448"/>
              <a:gd name="connsiteY0" fmla="*/ 49933 h 1688034"/>
              <a:gd name="connsiteX1" fmla="*/ 521009 w 1105448"/>
              <a:gd name="connsiteY1" fmla="*/ 463820 h 1688034"/>
              <a:gd name="connsiteX2" fmla="*/ 562719 w 1105448"/>
              <a:gd name="connsiteY2" fmla="*/ 422110 h 1688034"/>
              <a:gd name="connsiteX3" fmla="*/ 33329 w 1105448"/>
              <a:gd name="connsiteY3" fmla="*/ 1622060 h 1688034"/>
              <a:gd name="connsiteX4" fmla="*/ 87872 w 1105448"/>
              <a:gd name="connsiteY4" fmla="*/ 1474472 h 1688034"/>
              <a:gd name="connsiteX5" fmla="*/ 357380 w 1105448"/>
              <a:gd name="connsiteY5" fmla="*/ 993209 h 1688034"/>
              <a:gd name="connsiteX6" fmla="*/ 633304 w 1105448"/>
              <a:gd name="connsiteY6" fmla="*/ 563281 h 1688034"/>
              <a:gd name="connsiteX7" fmla="*/ 177708 w 1105448"/>
              <a:gd name="connsiteY7" fmla="*/ 1593184 h 1688034"/>
              <a:gd name="connsiteX8" fmla="*/ 469674 w 1105448"/>
              <a:gd name="connsiteY8" fmla="*/ 778245 h 1688034"/>
              <a:gd name="connsiteX9" fmla="*/ 771266 w 1105448"/>
              <a:gd name="connsiteY9" fmla="*/ 470236 h 1688034"/>
              <a:gd name="connsiteX10" fmla="*/ 1098525 w 1105448"/>
              <a:gd name="connsiteY10" fmla="*/ 319441 h 1688034"/>
              <a:gd name="connsiteX11" fmla="*/ 447215 w 1105448"/>
              <a:gd name="connsiteY11" fmla="*/ 659533 h 1688034"/>
              <a:gd name="connsiteX12" fmla="*/ 598011 w 1105448"/>
              <a:gd name="connsiteY12" fmla="*/ 531196 h 1688034"/>
              <a:gd name="connsiteX13" fmla="*/ 995855 w 1105448"/>
              <a:gd name="connsiteY13" fmla="*/ 284148 h 1688034"/>
              <a:gd name="connsiteX14" fmla="*/ 492133 w 1105448"/>
              <a:gd name="connsiteY14" fmla="*/ 630658 h 1688034"/>
              <a:gd name="connsiteX15" fmla="*/ 639721 w 1105448"/>
              <a:gd name="connsiteY15" fmla="*/ 473445 h 1688034"/>
              <a:gd name="connsiteX16" fmla="*/ 485717 w 1105448"/>
              <a:gd name="connsiteY16" fmla="*/ 444569 h 1688034"/>
              <a:gd name="connsiteX17" fmla="*/ 691055 w 1105448"/>
              <a:gd name="connsiteY17" fmla="*/ 255272 h 1688034"/>
              <a:gd name="connsiteX18" fmla="*/ 986230 w 1105448"/>
              <a:gd name="connsiteY18" fmla="*/ 1807 h 1688034"/>
              <a:gd name="connsiteX19" fmla="*/ 492133 w 1105448"/>
              <a:gd name="connsiteY19" fmla="*/ 393234 h 1688034"/>
              <a:gd name="connsiteX20" fmla="*/ 1098525 w 1105448"/>
              <a:gd name="connsiteY20" fmla="*/ 49933 h 168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05448" h="1688034">
                <a:moveTo>
                  <a:pt x="1098525" y="49933"/>
                </a:moveTo>
                <a:cubicBezTo>
                  <a:pt x="1103338" y="61697"/>
                  <a:pt x="610310" y="401791"/>
                  <a:pt x="521009" y="463820"/>
                </a:cubicBezTo>
                <a:cubicBezTo>
                  <a:pt x="431708" y="525849"/>
                  <a:pt x="643999" y="229070"/>
                  <a:pt x="562719" y="422110"/>
                </a:cubicBezTo>
                <a:cubicBezTo>
                  <a:pt x="481439" y="615150"/>
                  <a:pt x="112470" y="1446666"/>
                  <a:pt x="33329" y="1622060"/>
                </a:cubicBezTo>
                <a:cubicBezTo>
                  <a:pt x="-45812" y="1797454"/>
                  <a:pt x="33863" y="1579281"/>
                  <a:pt x="87872" y="1474472"/>
                </a:cubicBezTo>
                <a:cubicBezTo>
                  <a:pt x="141880" y="1369664"/>
                  <a:pt x="266475" y="1145074"/>
                  <a:pt x="357380" y="993209"/>
                </a:cubicBezTo>
                <a:cubicBezTo>
                  <a:pt x="448285" y="841344"/>
                  <a:pt x="663249" y="463285"/>
                  <a:pt x="633304" y="563281"/>
                </a:cubicBezTo>
                <a:cubicBezTo>
                  <a:pt x="603359" y="663277"/>
                  <a:pt x="204980" y="1557357"/>
                  <a:pt x="177708" y="1593184"/>
                </a:cubicBezTo>
                <a:cubicBezTo>
                  <a:pt x="150436" y="1629011"/>
                  <a:pt x="370748" y="965403"/>
                  <a:pt x="469674" y="778245"/>
                </a:cubicBezTo>
                <a:cubicBezTo>
                  <a:pt x="568600" y="591087"/>
                  <a:pt x="666457" y="546703"/>
                  <a:pt x="771266" y="470236"/>
                </a:cubicBezTo>
                <a:cubicBezTo>
                  <a:pt x="876074" y="393769"/>
                  <a:pt x="1152533" y="287892"/>
                  <a:pt x="1098525" y="319441"/>
                </a:cubicBezTo>
                <a:cubicBezTo>
                  <a:pt x="1044517" y="350990"/>
                  <a:pt x="530634" y="624241"/>
                  <a:pt x="447215" y="659533"/>
                </a:cubicBezTo>
                <a:cubicBezTo>
                  <a:pt x="363796" y="694826"/>
                  <a:pt x="506571" y="593760"/>
                  <a:pt x="598011" y="531196"/>
                </a:cubicBezTo>
                <a:cubicBezTo>
                  <a:pt x="689451" y="468632"/>
                  <a:pt x="1013501" y="267571"/>
                  <a:pt x="995855" y="284148"/>
                </a:cubicBezTo>
                <a:cubicBezTo>
                  <a:pt x="978209" y="300725"/>
                  <a:pt x="551489" y="599109"/>
                  <a:pt x="492133" y="630658"/>
                </a:cubicBezTo>
                <a:cubicBezTo>
                  <a:pt x="432777" y="662207"/>
                  <a:pt x="640790" y="504460"/>
                  <a:pt x="639721" y="473445"/>
                </a:cubicBezTo>
                <a:cubicBezTo>
                  <a:pt x="638652" y="442430"/>
                  <a:pt x="477161" y="480931"/>
                  <a:pt x="485717" y="444569"/>
                </a:cubicBezTo>
                <a:cubicBezTo>
                  <a:pt x="494273" y="408207"/>
                  <a:pt x="607636" y="329066"/>
                  <a:pt x="691055" y="255272"/>
                </a:cubicBezTo>
                <a:cubicBezTo>
                  <a:pt x="774474" y="181478"/>
                  <a:pt x="1019384" y="-21187"/>
                  <a:pt x="986230" y="1807"/>
                </a:cubicBezTo>
                <a:cubicBezTo>
                  <a:pt x="953076" y="24801"/>
                  <a:pt x="475556" y="384144"/>
                  <a:pt x="492133" y="393234"/>
                </a:cubicBezTo>
                <a:cubicBezTo>
                  <a:pt x="508710" y="402324"/>
                  <a:pt x="1093712" y="38169"/>
                  <a:pt x="1098525" y="49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E15503F3-7A06-F0CF-972D-4C51A20A9490}"/>
              </a:ext>
            </a:extLst>
          </p:cNvPr>
          <p:cNvSpPr/>
          <p:nvPr/>
        </p:nvSpPr>
        <p:spPr>
          <a:xfrm>
            <a:off x="6173375" y="1207536"/>
            <a:ext cx="1262653" cy="800884"/>
          </a:xfrm>
          <a:custGeom>
            <a:avLst/>
            <a:gdLst>
              <a:gd name="connsiteX0" fmla="*/ 259509 w 1262653"/>
              <a:gd name="connsiteY0" fmla="*/ 2039 h 800884"/>
              <a:gd name="connsiteX1" fmla="*/ 493724 w 1262653"/>
              <a:gd name="connsiteY1" fmla="*/ 27706 h 800884"/>
              <a:gd name="connsiteX2" fmla="*/ 827400 w 1262653"/>
              <a:gd name="connsiteY2" fmla="*/ 249087 h 800884"/>
              <a:gd name="connsiteX3" fmla="*/ 760023 w 1262653"/>
              <a:gd name="connsiteY3" fmla="*/ 146418 h 800884"/>
              <a:gd name="connsiteX4" fmla="*/ 1254120 w 1262653"/>
              <a:gd name="connsiteY4" fmla="*/ 772060 h 800884"/>
              <a:gd name="connsiteX5" fmla="*/ 1055198 w 1262653"/>
              <a:gd name="connsiteY5" fmla="*/ 537845 h 800884"/>
              <a:gd name="connsiteX6" fmla="*/ 824191 w 1262653"/>
              <a:gd name="connsiteY6" fmla="*/ 310047 h 800884"/>
              <a:gd name="connsiteX7" fmla="*/ 580351 w 1262653"/>
              <a:gd name="connsiteY7" fmla="*/ 149626 h 800884"/>
              <a:gd name="connsiteX8" fmla="*/ 673396 w 1262653"/>
              <a:gd name="connsiteY8" fmla="*/ 188127 h 800884"/>
              <a:gd name="connsiteX9" fmla="*/ 339720 w 1262653"/>
              <a:gd name="connsiteY9" fmla="*/ 62999 h 800884"/>
              <a:gd name="connsiteX10" fmla="*/ 634894 w 1262653"/>
              <a:gd name="connsiteY10" fmla="*/ 168877 h 800884"/>
              <a:gd name="connsiteX11" fmla="*/ 894777 w 1262653"/>
              <a:gd name="connsiteY11" fmla="*/ 460843 h 800884"/>
              <a:gd name="connsiteX12" fmla="*/ 1109741 w 1262653"/>
              <a:gd name="connsiteY12" fmla="*/ 730350 h 800884"/>
              <a:gd name="connsiteX13" fmla="*/ 885151 w 1262653"/>
              <a:gd name="connsiteY13" fmla="*/ 444801 h 800884"/>
              <a:gd name="connsiteX14" fmla="*/ 529017 w 1262653"/>
              <a:gd name="connsiteY14" fmla="*/ 229837 h 800884"/>
              <a:gd name="connsiteX15" fmla="*/ 240259 w 1262653"/>
              <a:gd name="connsiteY15" fmla="*/ 213795 h 800884"/>
              <a:gd name="connsiteX16" fmla="*/ 647728 w 1262653"/>
              <a:gd name="connsiteY16" fmla="*/ 290797 h 800884"/>
              <a:gd name="connsiteX17" fmla="*/ 939694 w 1262653"/>
              <a:gd name="connsiteY17" fmla="*/ 457635 h 800884"/>
              <a:gd name="connsiteX18" fmla="*/ 1125783 w 1262653"/>
              <a:gd name="connsiteY18" fmla="*/ 797727 h 800884"/>
              <a:gd name="connsiteX19" fmla="*/ 1045572 w 1262653"/>
              <a:gd name="connsiteY19" fmla="*/ 618056 h 800884"/>
              <a:gd name="connsiteX20" fmla="*/ 769648 w 1262653"/>
              <a:gd name="connsiteY20" fmla="*/ 460843 h 800884"/>
              <a:gd name="connsiteX21" fmla="*/ 2836 w 1262653"/>
              <a:gd name="connsiteY21" fmla="*/ 448009 h 800884"/>
              <a:gd name="connsiteX22" fmla="*/ 525808 w 1262653"/>
              <a:gd name="connsiteY22" fmla="*/ 444801 h 800884"/>
              <a:gd name="connsiteX23" fmla="*/ 942903 w 1262653"/>
              <a:gd name="connsiteY23" fmla="*/ 618056 h 800884"/>
              <a:gd name="connsiteX24" fmla="*/ 1112949 w 1262653"/>
              <a:gd name="connsiteY24" fmla="*/ 756018 h 800884"/>
              <a:gd name="connsiteX25" fmla="*/ 689438 w 1262653"/>
              <a:gd name="connsiteY25" fmla="*/ 396675 h 800884"/>
              <a:gd name="connsiteX26" fmla="*/ 766440 w 1262653"/>
              <a:gd name="connsiteY26" fmla="*/ 361382 h 800884"/>
              <a:gd name="connsiteX27" fmla="*/ 522600 w 1262653"/>
              <a:gd name="connsiteY27" fmla="*/ 72624 h 800884"/>
              <a:gd name="connsiteX28" fmla="*/ 679812 w 1262653"/>
              <a:gd name="connsiteY28" fmla="*/ 82249 h 800884"/>
              <a:gd name="connsiteX29" fmla="*/ 708688 w 1262653"/>
              <a:gd name="connsiteY29" fmla="*/ 5247 h 800884"/>
              <a:gd name="connsiteX30" fmla="*/ 1064823 w 1262653"/>
              <a:gd name="connsiteY30" fmla="*/ 88666 h 800884"/>
              <a:gd name="connsiteX31" fmla="*/ 599602 w 1262653"/>
              <a:gd name="connsiteY31" fmla="*/ 27706 h 800884"/>
              <a:gd name="connsiteX32" fmla="*/ 410305 w 1262653"/>
              <a:gd name="connsiteY32" fmla="*/ 5247 h 800884"/>
              <a:gd name="connsiteX33" fmla="*/ 259509 w 1262653"/>
              <a:gd name="connsiteY33" fmla="*/ 2039 h 8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62653" h="800884">
                <a:moveTo>
                  <a:pt x="259509" y="2039"/>
                </a:moveTo>
                <a:cubicBezTo>
                  <a:pt x="273412" y="5782"/>
                  <a:pt x="399076" y="-13469"/>
                  <a:pt x="493724" y="27706"/>
                </a:cubicBezTo>
                <a:cubicBezTo>
                  <a:pt x="588372" y="68881"/>
                  <a:pt x="783017" y="229302"/>
                  <a:pt x="827400" y="249087"/>
                </a:cubicBezTo>
                <a:cubicBezTo>
                  <a:pt x="871783" y="268872"/>
                  <a:pt x="688903" y="59256"/>
                  <a:pt x="760023" y="146418"/>
                </a:cubicBezTo>
                <a:cubicBezTo>
                  <a:pt x="831143" y="233580"/>
                  <a:pt x="1204924" y="706822"/>
                  <a:pt x="1254120" y="772060"/>
                </a:cubicBezTo>
                <a:cubicBezTo>
                  <a:pt x="1303316" y="837298"/>
                  <a:pt x="1126853" y="614847"/>
                  <a:pt x="1055198" y="537845"/>
                </a:cubicBezTo>
                <a:cubicBezTo>
                  <a:pt x="983543" y="460843"/>
                  <a:pt x="903332" y="374750"/>
                  <a:pt x="824191" y="310047"/>
                </a:cubicBezTo>
                <a:cubicBezTo>
                  <a:pt x="745050" y="245344"/>
                  <a:pt x="605483" y="169946"/>
                  <a:pt x="580351" y="149626"/>
                </a:cubicBezTo>
                <a:cubicBezTo>
                  <a:pt x="555219" y="129306"/>
                  <a:pt x="713501" y="202565"/>
                  <a:pt x="673396" y="188127"/>
                </a:cubicBezTo>
                <a:cubicBezTo>
                  <a:pt x="633291" y="173689"/>
                  <a:pt x="346137" y="66207"/>
                  <a:pt x="339720" y="62999"/>
                </a:cubicBezTo>
                <a:cubicBezTo>
                  <a:pt x="333303" y="59791"/>
                  <a:pt x="542384" y="102570"/>
                  <a:pt x="634894" y="168877"/>
                </a:cubicBezTo>
                <a:cubicBezTo>
                  <a:pt x="727404" y="235184"/>
                  <a:pt x="815636" y="367264"/>
                  <a:pt x="894777" y="460843"/>
                </a:cubicBezTo>
                <a:cubicBezTo>
                  <a:pt x="973918" y="554422"/>
                  <a:pt x="1111345" y="733024"/>
                  <a:pt x="1109741" y="730350"/>
                </a:cubicBezTo>
                <a:cubicBezTo>
                  <a:pt x="1108137" y="727676"/>
                  <a:pt x="981938" y="528220"/>
                  <a:pt x="885151" y="444801"/>
                </a:cubicBezTo>
                <a:cubicBezTo>
                  <a:pt x="788364" y="361382"/>
                  <a:pt x="636499" y="268338"/>
                  <a:pt x="529017" y="229837"/>
                </a:cubicBezTo>
                <a:cubicBezTo>
                  <a:pt x="421535" y="191336"/>
                  <a:pt x="220474" y="203635"/>
                  <a:pt x="240259" y="213795"/>
                </a:cubicBezTo>
                <a:cubicBezTo>
                  <a:pt x="260044" y="223955"/>
                  <a:pt x="531156" y="250157"/>
                  <a:pt x="647728" y="290797"/>
                </a:cubicBezTo>
                <a:cubicBezTo>
                  <a:pt x="764300" y="331437"/>
                  <a:pt x="860018" y="373147"/>
                  <a:pt x="939694" y="457635"/>
                </a:cubicBezTo>
                <a:cubicBezTo>
                  <a:pt x="1019370" y="542123"/>
                  <a:pt x="1108137" y="770990"/>
                  <a:pt x="1125783" y="797727"/>
                </a:cubicBezTo>
                <a:cubicBezTo>
                  <a:pt x="1143429" y="824464"/>
                  <a:pt x="1104928" y="674203"/>
                  <a:pt x="1045572" y="618056"/>
                </a:cubicBezTo>
                <a:cubicBezTo>
                  <a:pt x="986216" y="561909"/>
                  <a:pt x="943437" y="489184"/>
                  <a:pt x="769648" y="460843"/>
                </a:cubicBezTo>
                <a:cubicBezTo>
                  <a:pt x="595859" y="432502"/>
                  <a:pt x="43476" y="450683"/>
                  <a:pt x="2836" y="448009"/>
                </a:cubicBezTo>
                <a:cubicBezTo>
                  <a:pt x="-37804" y="445335"/>
                  <a:pt x="369130" y="416460"/>
                  <a:pt x="525808" y="444801"/>
                </a:cubicBezTo>
                <a:cubicBezTo>
                  <a:pt x="682486" y="473142"/>
                  <a:pt x="845046" y="566187"/>
                  <a:pt x="942903" y="618056"/>
                </a:cubicBezTo>
                <a:cubicBezTo>
                  <a:pt x="1040760" y="669925"/>
                  <a:pt x="1155193" y="792915"/>
                  <a:pt x="1112949" y="756018"/>
                </a:cubicBezTo>
                <a:cubicBezTo>
                  <a:pt x="1070705" y="719121"/>
                  <a:pt x="747190" y="462448"/>
                  <a:pt x="689438" y="396675"/>
                </a:cubicBezTo>
                <a:cubicBezTo>
                  <a:pt x="631687" y="330902"/>
                  <a:pt x="794246" y="415391"/>
                  <a:pt x="766440" y="361382"/>
                </a:cubicBezTo>
                <a:cubicBezTo>
                  <a:pt x="738634" y="307374"/>
                  <a:pt x="537038" y="119146"/>
                  <a:pt x="522600" y="72624"/>
                </a:cubicBezTo>
                <a:cubicBezTo>
                  <a:pt x="508162" y="26102"/>
                  <a:pt x="648797" y="93478"/>
                  <a:pt x="679812" y="82249"/>
                </a:cubicBezTo>
                <a:cubicBezTo>
                  <a:pt x="710827" y="71020"/>
                  <a:pt x="644520" y="4178"/>
                  <a:pt x="708688" y="5247"/>
                </a:cubicBezTo>
                <a:cubicBezTo>
                  <a:pt x="772856" y="6316"/>
                  <a:pt x="1083004" y="84923"/>
                  <a:pt x="1064823" y="88666"/>
                </a:cubicBezTo>
                <a:cubicBezTo>
                  <a:pt x="1046642" y="92409"/>
                  <a:pt x="599602" y="27706"/>
                  <a:pt x="599602" y="27706"/>
                </a:cubicBezTo>
                <a:lnTo>
                  <a:pt x="410305" y="5247"/>
                </a:lnTo>
                <a:cubicBezTo>
                  <a:pt x="357901" y="-100"/>
                  <a:pt x="245606" y="-1704"/>
                  <a:pt x="259509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6DD2477-9487-A4A6-9D1A-8DCD531784AF}"/>
              </a:ext>
            </a:extLst>
          </p:cNvPr>
          <p:cNvSpPr/>
          <p:nvPr/>
        </p:nvSpPr>
        <p:spPr>
          <a:xfrm>
            <a:off x="5704367" y="1157484"/>
            <a:ext cx="876221" cy="887245"/>
          </a:xfrm>
          <a:custGeom>
            <a:avLst/>
            <a:gdLst>
              <a:gd name="connsiteX0" fmla="*/ 876105 w 876221"/>
              <a:gd name="connsiteY0" fmla="*/ 3964 h 887245"/>
              <a:gd name="connsiteX1" fmla="*/ 244046 w 876221"/>
              <a:gd name="connsiteY1" fmla="*/ 260638 h 887245"/>
              <a:gd name="connsiteX2" fmla="*/ 6622 w 876221"/>
              <a:gd name="connsiteY2" fmla="*/ 870238 h 887245"/>
              <a:gd name="connsiteX3" fmla="*/ 86833 w 876221"/>
              <a:gd name="connsiteY3" fmla="*/ 658482 h 887245"/>
              <a:gd name="connsiteX4" fmla="*/ 305006 w 876221"/>
              <a:gd name="connsiteY4" fmla="*/ 39257 h 887245"/>
              <a:gd name="connsiteX5" fmla="*/ 292172 w 876221"/>
              <a:gd name="connsiteY5" fmla="*/ 228554 h 887245"/>
              <a:gd name="connsiteX6" fmla="*/ 491094 w 876221"/>
              <a:gd name="connsiteY6" fmla="*/ 3964 h 887245"/>
              <a:gd name="connsiteX7" fmla="*/ 298589 w 876221"/>
              <a:gd name="connsiteY7" fmla="*/ 97009 h 887245"/>
              <a:gd name="connsiteX8" fmla="*/ 876105 w 876221"/>
              <a:gd name="connsiteY8" fmla="*/ 3964 h 8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221" h="887245">
                <a:moveTo>
                  <a:pt x="876105" y="3964"/>
                </a:moveTo>
                <a:cubicBezTo>
                  <a:pt x="867014" y="31236"/>
                  <a:pt x="388960" y="116259"/>
                  <a:pt x="244046" y="260638"/>
                </a:cubicBezTo>
                <a:cubicBezTo>
                  <a:pt x="99132" y="405017"/>
                  <a:pt x="32824" y="803931"/>
                  <a:pt x="6622" y="870238"/>
                </a:cubicBezTo>
                <a:cubicBezTo>
                  <a:pt x="-19580" y="936545"/>
                  <a:pt x="37102" y="796979"/>
                  <a:pt x="86833" y="658482"/>
                </a:cubicBezTo>
                <a:cubicBezTo>
                  <a:pt x="136564" y="519985"/>
                  <a:pt x="270783" y="110912"/>
                  <a:pt x="305006" y="39257"/>
                </a:cubicBezTo>
                <a:cubicBezTo>
                  <a:pt x="339229" y="-32398"/>
                  <a:pt x="261157" y="234436"/>
                  <a:pt x="292172" y="228554"/>
                </a:cubicBezTo>
                <a:cubicBezTo>
                  <a:pt x="323187" y="222672"/>
                  <a:pt x="490025" y="25888"/>
                  <a:pt x="491094" y="3964"/>
                </a:cubicBezTo>
                <a:cubicBezTo>
                  <a:pt x="492163" y="-17960"/>
                  <a:pt x="238699" y="94870"/>
                  <a:pt x="298589" y="97009"/>
                </a:cubicBezTo>
                <a:cubicBezTo>
                  <a:pt x="358479" y="99148"/>
                  <a:pt x="885196" y="-23308"/>
                  <a:pt x="876105" y="3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7E8F21A-34FD-EDC6-D2D7-C0ADED481386}"/>
              </a:ext>
            </a:extLst>
          </p:cNvPr>
          <p:cNvSpPr/>
          <p:nvPr/>
        </p:nvSpPr>
        <p:spPr>
          <a:xfrm>
            <a:off x="5483572" y="1792853"/>
            <a:ext cx="1181463" cy="1396827"/>
          </a:xfrm>
          <a:custGeom>
            <a:avLst/>
            <a:gdLst>
              <a:gd name="connsiteX0" fmla="*/ 1180753 w 1181463"/>
              <a:gd name="connsiteY0" fmla="*/ 1022 h 1396827"/>
              <a:gd name="connsiteX1" fmla="*/ 787053 w 1181463"/>
              <a:gd name="connsiteY1" fmla="*/ 397897 h 1396827"/>
              <a:gd name="connsiteX2" fmla="*/ 875953 w 1181463"/>
              <a:gd name="connsiteY2" fmla="*/ 321697 h 1396827"/>
              <a:gd name="connsiteX3" fmla="*/ 669578 w 1181463"/>
              <a:gd name="connsiteY3" fmla="*/ 632847 h 1396827"/>
              <a:gd name="connsiteX4" fmla="*/ 752128 w 1181463"/>
              <a:gd name="connsiteY4" fmla="*/ 509022 h 1396827"/>
              <a:gd name="connsiteX5" fmla="*/ 37753 w 1181463"/>
              <a:gd name="connsiteY5" fmla="*/ 1350397 h 1396827"/>
              <a:gd name="connsiteX6" fmla="*/ 136178 w 1181463"/>
              <a:gd name="connsiteY6" fmla="*/ 1236097 h 1396827"/>
              <a:gd name="connsiteX7" fmla="*/ 453678 w 1181463"/>
              <a:gd name="connsiteY7" fmla="*/ 801122 h 1396827"/>
              <a:gd name="connsiteX8" fmla="*/ 326678 w 1181463"/>
              <a:gd name="connsiteY8" fmla="*/ 975747 h 1396827"/>
              <a:gd name="connsiteX9" fmla="*/ 809278 w 1181463"/>
              <a:gd name="connsiteY9" fmla="*/ 407422 h 1396827"/>
              <a:gd name="connsiteX10" fmla="*/ 1104553 w 1181463"/>
              <a:gd name="connsiteY10" fmla="*/ 175647 h 1396827"/>
              <a:gd name="connsiteX11" fmla="*/ 898178 w 1181463"/>
              <a:gd name="connsiteY11" fmla="*/ 296297 h 1396827"/>
              <a:gd name="connsiteX12" fmla="*/ 885478 w 1181463"/>
              <a:gd name="connsiteY12" fmla="*/ 283597 h 1396827"/>
              <a:gd name="connsiteX13" fmla="*/ 1180753 w 1181463"/>
              <a:gd name="connsiteY13" fmla="*/ 1022 h 139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463" h="1396827">
                <a:moveTo>
                  <a:pt x="1180753" y="1022"/>
                </a:moveTo>
                <a:cubicBezTo>
                  <a:pt x="1164349" y="20072"/>
                  <a:pt x="837853" y="344451"/>
                  <a:pt x="787053" y="397897"/>
                </a:cubicBezTo>
                <a:cubicBezTo>
                  <a:pt x="736253" y="451343"/>
                  <a:pt x="895532" y="282539"/>
                  <a:pt x="875953" y="321697"/>
                </a:cubicBezTo>
                <a:cubicBezTo>
                  <a:pt x="856374" y="360855"/>
                  <a:pt x="690215" y="601626"/>
                  <a:pt x="669578" y="632847"/>
                </a:cubicBezTo>
                <a:cubicBezTo>
                  <a:pt x="648941" y="664068"/>
                  <a:pt x="857432" y="389430"/>
                  <a:pt x="752128" y="509022"/>
                </a:cubicBezTo>
                <a:cubicBezTo>
                  <a:pt x="646824" y="628614"/>
                  <a:pt x="140411" y="1229218"/>
                  <a:pt x="37753" y="1350397"/>
                </a:cubicBezTo>
                <a:cubicBezTo>
                  <a:pt x="-64905" y="1471576"/>
                  <a:pt x="66857" y="1327643"/>
                  <a:pt x="136178" y="1236097"/>
                </a:cubicBezTo>
                <a:cubicBezTo>
                  <a:pt x="205499" y="1144551"/>
                  <a:pt x="453678" y="801122"/>
                  <a:pt x="453678" y="801122"/>
                </a:cubicBezTo>
                <a:cubicBezTo>
                  <a:pt x="485428" y="757730"/>
                  <a:pt x="267411" y="1041364"/>
                  <a:pt x="326678" y="975747"/>
                </a:cubicBezTo>
                <a:cubicBezTo>
                  <a:pt x="385945" y="910130"/>
                  <a:pt x="679632" y="540772"/>
                  <a:pt x="809278" y="407422"/>
                </a:cubicBezTo>
                <a:cubicBezTo>
                  <a:pt x="938924" y="274072"/>
                  <a:pt x="1089736" y="194168"/>
                  <a:pt x="1104553" y="175647"/>
                </a:cubicBezTo>
                <a:cubicBezTo>
                  <a:pt x="1119370" y="157126"/>
                  <a:pt x="934690" y="278305"/>
                  <a:pt x="898178" y="296297"/>
                </a:cubicBezTo>
                <a:cubicBezTo>
                  <a:pt x="861666" y="314289"/>
                  <a:pt x="846320" y="332280"/>
                  <a:pt x="885478" y="283597"/>
                </a:cubicBezTo>
                <a:cubicBezTo>
                  <a:pt x="924636" y="234914"/>
                  <a:pt x="1197157" y="-18028"/>
                  <a:pt x="1180753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7102FBB1-38AE-8D4C-70DD-91DB81857DBD}"/>
              </a:ext>
            </a:extLst>
          </p:cNvPr>
          <p:cNvSpPr/>
          <p:nvPr/>
        </p:nvSpPr>
        <p:spPr>
          <a:xfrm>
            <a:off x="6412111" y="2507819"/>
            <a:ext cx="84537" cy="404746"/>
          </a:xfrm>
          <a:custGeom>
            <a:avLst/>
            <a:gdLst>
              <a:gd name="connsiteX0" fmla="*/ 83939 w 84537"/>
              <a:gd name="connsiteY0" fmla="*/ 3606 h 404746"/>
              <a:gd name="connsiteX1" fmla="*/ 14089 w 84537"/>
              <a:gd name="connsiteY1" fmla="*/ 238556 h 404746"/>
              <a:gd name="connsiteX2" fmla="*/ 7739 w 84537"/>
              <a:gd name="connsiteY2" fmla="*/ 403656 h 404746"/>
              <a:gd name="connsiteX3" fmla="*/ 7739 w 84537"/>
              <a:gd name="connsiteY3" fmla="*/ 305231 h 404746"/>
              <a:gd name="connsiteX4" fmla="*/ 10914 w 84537"/>
              <a:gd name="connsiteY4" fmla="*/ 206806 h 404746"/>
              <a:gd name="connsiteX5" fmla="*/ 1389 w 84537"/>
              <a:gd name="connsiteY5" fmla="*/ 238556 h 404746"/>
              <a:gd name="connsiteX6" fmla="*/ 45839 w 84537"/>
              <a:gd name="connsiteY6" fmla="*/ 105206 h 404746"/>
              <a:gd name="connsiteX7" fmla="*/ 83939 w 84537"/>
              <a:gd name="connsiteY7" fmla="*/ 3606 h 4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37" h="404746">
                <a:moveTo>
                  <a:pt x="83939" y="3606"/>
                </a:moveTo>
                <a:cubicBezTo>
                  <a:pt x="78647" y="25831"/>
                  <a:pt x="26789" y="171881"/>
                  <a:pt x="14089" y="238556"/>
                </a:cubicBezTo>
                <a:cubicBezTo>
                  <a:pt x="1389" y="305231"/>
                  <a:pt x="8797" y="392544"/>
                  <a:pt x="7739" y="403656"/>
                </a:cubicBezTo>
                <a:cubicBezTo>
                  <a:pt x="6681" y="414768"/>
                  <a:pt x="7210" y="338039"/>
                  <a:pt x="7739" y="305231"/>
                </a:cubicBezTo>
                <a:cubicBezTo>
                  <a:pt x="8268" y="272423"/>
                  <a:pt x="11972" y="217918"/>
                  <a:pt x="10914" y="206806"/>
                </a:cubicBezTo>
                <a:cubicBezTo>
                  <a:pt x="9856" y="195694"/>
                  <a:pt x="-4432" y="255489"/>
                  <a:pt x="1389" y="238556"/>
                </a:cubicBezTo>
                <a:cubicBezTo>
                  <a:pt x="7210" y="221623"/>
                  <a:pt x="33668" y="142777"/>
                  <a:pt x="45839" y="105206"/>
                </a:cubicBezTo>
                <a:cubicBezTo>
                  <a:pt x="58010" y="67635"/>
                  <a:pt x="89231" y="-18619"/>
                  <a:pt x="83939" y="3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83ADFD06-AC2C-DBBA-7280-7FBE42649B2C}"/>
              </a:ext>
            </a:extLst>
          </p:cNvPr>
          <p:cNvSpPr/>
          <p:nvPr/>
        </p:nvSpPr>
        <p:spPr>
          <a:xfrm>
            <a:off x="6750050" y="2421891"/>
            <a:ext cx="36333" cy="454382"/>
          </a:xfrm>
          <a:custGeom>
            <a:avLst/>
            <a:gdLst>
              <a:gd name="connsiteX0" fmla="*/ 0 w 36333"/>
              <a:gd name="connsiteY0" fmla="*/ 634 h 454382"/>
              <a:gd name="connsiteX1" fmla="*/ 31750 w 36333"/>
              <a:gd name="connsiteY1" fmla="*/ 435609 h 454382"/>
              <a:gd name="connsiteX2" fmla="*/ 31750 w 36333"/>
              <a:gd name="connsiteY2" fmla="*/ 340359 h 454382"/>
              <a:gd name="connsiteX3" fmla="*/ 0 w 36333"/>
              <a:gd name="connsiteY3" fmla="*/ 634 h 4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3" h="454382">
                <a:moveTo>
                  <a:pt x="0" y="634"/>
                </a:moveTo>
                <a:cubicBezTo>
                  <a:pt x="0" y="16509"/>
                  <a:pt x="26458" y="378988"/>
                  <a:pt x="31750" y="435609"/>
                </a:cubicBezTo>
                <a:cubicBezTo>
                  <a:pt x="37042" y="492230"/>
                  <a:pt x="38629" y="409151"/>
                  <a:pt x="31750" y="340359"/>
                </a:cubicBezTo>
                <a:cubicBezTo>
                  <a:pt x="24871" y="271567"/>
                  <a:pt x="0" y="-15241"/>
                  <a:pt x="0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1D9B9553-EA52-7BE6-F033-AF087411CBDA}"/>
              </a:ext>
            </a:extLst>
          </p:cNvPr>
          <p:cNvSpPr/>
          <p:nvPr/>
        </p:nvSpPr>
        <p:spPr>
          <a:xfrm>
            <a:off x="6283271" y="3114672"/>
            <a:ext cx="49688" cy="114315"/>
          </a:xfrm>
          <a:custGeom>
            <a:avLst/>
            <a:gdLst>
              <a:gd name="connsiteX0" fmla="*/ 54 w 49688"/>
              <a:gd name="connsiteY0" fmla="*/ 3 h 114315"/>
              <a:gd name="connsiteX1" fmla="*/ 38154 w 49688"/>
              <a:gd name="connsiteY1" fmla="*/ 79378 h 114315"/>
              <a:gd name="connsiteX2" fmla="*/ 38154 w 49688"/>
              <a:gd name="connsiteY2" fmla="*/ 114303 h 114315"/>
              <a:gd name="connsiteX3" fmla="*/ 47679 w 49688"/>
              <a:gd name="connsiteY3" fmla="*/ 76203 h 114315"/>
              <a:gd name="connsiteX4" fmla="*/ 54 w 49688"/>
              <a:gd name="connsiteY4" fmla="*/ 3 h 11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8" h="114315">
                <a:moveTo>
                  <a:pt x="54" y="3"/>
                </a:moveTo>
                <a:cubicBezTo>
                  <a:pt x="-1533" y="532"/>
                  <a:pt x="31804" y="60328"/>
                  <a:pt x="38154" y="79378"/>
                </a:cubicBezTo>
                <a:cubicBezTo>
                  <a:pt x="44504" y="98428"/>
                  <a:pt x="36567" y="114832"/>
                  <a:pt x="38154" y="114303"/>
                </a:cubicBezTo>
                <a:cubicBezTo>
                  <a:pt x="39741" y="113774"/>
                  <a:pt x="55087" y="94724"/>
                  <a:pt x="47679" y="76203"/>
                </a:cubicBezTo>
                <a:cubicBezTo>
                  <a:pt x="40271" y="57682"/>
                  <a:pt x="1641" y="-526"/>
                  <a:pt x="5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EFE301F4-10B5-25CA-8595-57B437BC86F3}"/>
              </a:ext>
            </a:extLst>
          </p:cNvPr>
          <p:cNvSpPr/>
          <p:nvPr/>
        </p:nvSpPr>
        <p:spPr>
          <a:xfrm>
            <a:off x="6953223" y="2673260"/>
            <a:ext cx="9583" cy="136798"/>
          </a:xfrm>
          <a:custGeom>
            <a:avLst/>
            <a:gdLst>
              <a:gd name="connsiteX0" fmla="*/ 27 w 9583"/>
              <a:gd name="connsiteY0" fmla="*/ 90 h 136798"/>
              <a:gd name="connsiteX1" fmla="*/ 9552 w 9583"/>
              <a:gd name="connsiteY1" fmla="*/ 76290 h 136798"/>
              <a:gd name="connsiteX2" fmla="*/ 3202 w 9583"/>
              <a:gd name="connsiteY2" fmla="*/ 136615 h 136798"/>
              <a:gd name="connsiteX3" fmla="*/ 6377 w 9583"/>
              <a:gd name="connsiteY3" fmla="*/ 92165 h 136798"/>
              <a:gd name="connsiteX4" fmla="*/ 27 w 9583"/>
              <a:gd name="connsiteY4" fmla="*/ 90 h 13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3" h="136798">
                <a:moveTo>
                  <a:pt x="27" y="90"/>
                </a:moveTo>
                <a:cubicBezTo>
                  <a:pt x="556" y="-2556"/>
                  <a:pt x="9023" y="53536"/>
                  <a:pt x="9552" y="76290"/>
                </a:cubicBezTo>
                <a:cubicBezTo>
                  <a:pt x="10081" y="99044"/>
                  <a:pt x="3731" y="133969"/>
                  <a:pt x="3202" y="136615"/>
                </a:cubicBezTo>
                <a:cubicBezTo>
                  <a:pt x="2673" y="139261"/>
                  <a:pt x="5848" y="112802"/>
                  <a:pt x="6377" y="92165"/>
                </a:cubicBezTo>
                <a:cubicBezTo>
                  <a:pt x="6906" y="71528"/>
                  <a:pt x="-502" y="2736"/>
                  <a:pt x="27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EB2E282D-6303-1D7F-9E26-DA922B9D3CE4}"/>
              </a:ext>
            </a:extLst>
          </p:cNvPr>
          <p:cNvSpPr/>
          <p:nvPr/>
        </p:nvSpPr>
        <p:spPr>
          <a:xfrm>
            <a:off x="6750029" y="3120990"/>
            <a:ext cx="108112" cy="245954"/>
          </a:xfrm>
          <a:custGeom>
            <a:avLst/>
            <a:gdLst>
              <a:gd name="connsiteX0" fmla="*/ 107971 w 108112"/>
              <a:gd name="connsiteY0" fmla="*/ 35 h 245954"/>
              <a:gd name="connsiteX1" fmla="*/ 50821 w 108112"/>
              <a:gd name="connsiteY1" fmla="*/ 174660 h 245954"/>
              <a:gd name="connsiteX2" fmla="*/ 53996 w 108112"/>
              <a:gd name="connsiteY2" fmla="*/ 244510 h 245954"/>
              <a:gd name="connsiteX3" fmla="*/ 50821 w 108112"/>
              <a:gd name="connsiteY3" fmla="*/ 215935 h 245954"/>
              <a:gd name="connsiteX4" fmla="*/ 21 w 108112"/>
              <a:gd name="connsiteY4" fmla="*/ 146085 h 245954"/>
              <a:gd name="connsiteX5" fmla="*/ 44471 w 108112"/>
              <a:gd name="connsiteY5" fmla="*/ 184185 h 245954"/>
              <a:gd name="connsiteX6" fmla="*/ 47646 w 108112"/>
              <a:gd name="connsiteY6" fmla="*/ 117510 h 245954"/>
              <a:gd name="connsiteX7" fmla="*/ 31771 w 108112"/>
              <a:gd name="connsiteY7" fmla="*/ 158785 h 245954"/>
              <a:gd name="connsiteX8" fmla="*/ 107971 w 108112"/>
              <a:gd name="connsiteY8" fmla="*/ 35 h 24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12" h="245954">
                <a:moveTo>
                  <a:pt x="107971" y="35"/>
                </a:moveTo>
                <a:cubicBezTo>
                  <a:pt x="111146" y="2681"/>
                  <a:pt x="59817" y="133914"/>
                  <a:pt x="50821" y="174660"/>
                </a:cubicBezTo>
                <a:cubicBezTo>
                  <a:pt x="41825" y="215406"/>
                  <a:pt x="53996" y="237631"/>
                  <a:pt x="53996" y="244510"/>
                </a:cubicBezTo>
                <a:cubicBezTo>
                  <a:pt x="53996" y="251389"/>
                  <a:pt x="59817" y="232339"/>
                  <a:pt x="50821" y="215935"/>
                </a:cubicBezTo>
                <a:cubicBezTo>
                  <a:pt x="41825" y="199531"/>
                  <a:pt x="1079" y="151376"/>
                  <a:pt x="21" y="146085"/>
                </a:cubicBezTo>
                <a:cubicBezTo>
                  <a:pt x="-1037" y="140794"/>
                  <a:pt x="36533" y="188948"/>
                  <a:pt x="44471" y="184185"/>
                </a:cubicBezTo>
                <a:cubicBezTo>
                  <a:pt x="52408" y="179423"/>
                  <a:pt x="49763" y="121743"/>
                  <a:pt x="47646" y="117510"/>
                </a:cubicBezTo>
                <a:cubicBezTo>
                  <a:pt x="45529" y="113277"/>
                  <a:pt x="21188" y="173602"/>
                  <a:pt x="31771" y="158785"/>
                </a:cubicBezTo>
                <a:cubicBezTo>
                  <a:pt x="42354" y="143968"/>
                  <a:pt x="104796" y="-2611"/>
                  <a:pt x="10797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8566C003-18F5-1907-2C09-F3F47C4BD601}"/>
              </a:ext>
            </a:extLst>
          </p:cNvPr>
          <p:cNvSpPr/>
          <p:nvPr/>
        </p:nvSpPr>
        <p:spPr>
          <a:xfrm>
            <a:off x="5729199" y="2723412"/>
            <a:ext cx="49410" cy="623856"/>
          </a:xfrm>
          <a:custGeom>
            <a:avLst/>
            <a:gdLst>
              <a:gd name="connsiteX0" fmla="*/ 49301 w 49410"/>
              <a:gd name="connsiteY0" fmla="*/ 3913 h 623856"/>
              <a:gd name="connsiteX1" fmla="*/ 1676 w 49410"/>
              <a:gd name="connsiteY1" fmla="*/ 613513 h 623856"/>
              <a:gd name="connsiteX2" fmla="*/ 14376 w 49410"/>
              <a:gd name="connsiteY2" fmla="*/ 362688 h 623856"/>
              <a:gd name="connsiteX3" fmla="*/ 49301 w 49410"/>
              <a:gd name="connsiteY3" fmla="*/ 3913 h 62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10" h="623856">
                <a:moveTo>
                  <a:pt x="49301" y="3913"/>
                </a:moveTo>
                <a:cubicBezTo>
                  <a:pt x="47184" y="45717"/>
                  <a:pt x="7497" y="553717"/>
                  <a:pt x="1676" y="613513"/>
                </a:cubicBezTo>
                <a:cubicBezTo>
                  <a:pt x="-4145" y="673309"/>
                  <a:pt x="6439" y="458467"/>
                  <a:pt x="14376" y="362688"/>
                </a:cubicBezTo>
                <a:cubicBezTo>
                  <a:pt x="22313" y="266909"/>
                  <a:pt x="51418" y="-37891"/>
                  <a:pt x="49301" y="3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5C7AB33-B5DE-A0E0-DCFD-DB4D6A02F349}"/>
              </a:ext>
            </a:extLst>
          </p:cNvPr>
          <p:cNvSpPr/>
          <p:nvPr/>
        </p:nvSpPr>
        <p:spPr>
          <a:xfrm>
            <a:off x="7463806" y="2573912"/>
            <a:ext cx="71120" cy="636049"/>
          </a:xfrm>
          <a:custGeom>
            <a:avLst/>
            <a:gdLst>
              <a:gd name="connsiteX0" fmla="*/ 619 w 71120"/>
              <a:gd name="connsiteY0" fmla="*/ 4188 h 636049"/>
              <a:gd name="connsiteX1" fmla="*/ 70469 w 71120"/>
              <a:gd name="connsiteY1" fmla="*/ 623313 h 636049"/>
              <a:gd name="connsiteX2" fmla="*/ 35544 w 71120"/>
              <a:gd name="connsiteY2" fmla="*/ 416938 h 636049"/>
              <a:gd name="connsiteX3" fmla="*/ 35544 w 71120"/>
              <a:gd name="connsiteY3" fmla="*/ 353438 h 636049"/>
              <a:gd name="connsiteX4" fmla="*/ 619 w 71120"/>
              <a:gd name="connsiteY4" fmla="*/ 4188 h 63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" h="636049">
                <a:moveTo>
                  <a:pt x="619" y="4188"/>
                </a:moveTo>
                <a:cubicBezTo>
                  <a:pt x="6440" y="49167"/>
                  <a:pt x="64648" y="554521"/>
                  <a:pt x="70469" y="623313"/>
                </a:cubicBezTo>
                <a:cubicBezTo>
                  <a:pt x="76290" y="692105"/>
                  <a:pt x="41365" y="461917"/>
                  <a:pt x="35544" y="416938"/>
                </a:cubicBezTo>
                <a:cubicBezTo>
                  <a:pt x="29723" y="371959"/>
                  <a:pt x="39248" y="416938"/>
                  <a:pt x="35544" y="353438"/>
                </a:cubicBezTo>
                <a:cubicBezTo>
                  <a:pt x="31840" y="289938"/>
                  <a:pt x="-5202" y="-40791"/>
                  <a:pt x="619" y="4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8D50EED-2E4D-9B06-A2BA-3CC338BF5CF5}"/>
              </a:ext>
            </a:extLst>
          </p:cNvPr>
          <p:cNvSpPr/>
          <p:nvPr/>
        </p:nvSpPr>
        <p:spPr>
          <a:xfrm>
            <a:off x="6461125" y="2265653"/>
            <a:ext cx="175655" cy="87022"/>
          </a:xfrm>
          <a:custGeom>
            <a:avLst/>
            <a:gdLst>
              <a:gd name="connsiteX0" fmla="*/ 0 w 175655"/>
              <a:gd name="connsiteY0" fmla="*/ 87022 h 87022"/>
              <a:gd name="connsiteX1" fmla="*/ 171450 w 175655"/>
              <a:gd name="connsiteY1" fmla="*/ 1297 h 87022"/>
              <a:gd name="connsiteX2" fmla="*/ 127000 w 175655"/>
              <a:gd name="connsiteY2" fmla="*/ 33047 h 87022"/>
              <a:gd name="connsiteX3" fmla="*/ 130175 w 175655"/>
              <a:gd name="connsiteY3" fmla="*/ 33047 h 87022"/>
              <a:gd name="connsiteX4" fmla="*/ 0 w 175655"/>
              <a:gd name="connsiteY4" fmla="*/ 87022 h 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55" h="87022">
                <a:moveTo>
                  <a:pt x="0" y="87022"/>
                </a:moveTo>
                <a:cubicBezTo>
                  <a:pt x="75141" y="48657"/>
                  <a:pt x="150283" y="10293"/>
                  <a:pt x="171450" y="1297"/>
                </a:cubicBezTo>
                <a:cubicBezTo>
                  <a:pt x="192617" y="-7699"/>
                  <a:pt x="127000" y="33047"/>
                  <a:pt x="127000" y="33047"/>
                </a:cubicBezTo>
                <a:cubicBezTo>
                  <a:pt x="120121" y="38339"/>
                  <a:pt x="130175" y="33047"/>
                  <a:pt x="130175" y="33047"/>
                </a:cubicBezTo>
                <a:lnTo>
                  <a:pt x="0" y="87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778CBB3C-F102-A191-CA76-3E6D305A282B}"/>
              </a:ext>
            </a:extLst>
          </p:cNvPr>
          <p:cNvSpPr/>
          <p:nvPr/>
        </p:nvSpPr>
        <p:spPr>
          <a:xfrm>
            <a:off x="6988172" y="2168405"/>
            <a:ext cx="79530" cy="89046"/>
          </a:xfrm>
          <a:custGeom>
            <a:avLst/>
            <a:gdLst>
              <a:gd name="connsiteX0" fmla="*/ 3 w 79530"/>
              <a:gd name="connsiteY0" fmla="*/ 120 h 89046"/>
              <a:gd name="connsiteX1" fmla="*/ 73028 w 79530"/>
              <a:gd name="connsiteY1" fmla="*/ 85845 h 89046"/>
              <a:gd name="connsiteX2" fmla="*/ 69853 w 79530"/>
              <a:gd name="connsiteY2" fmla="*/ 66795 h 89046"/>
              <a:gd name="connsiteX3" fmla="*/ 3 w 79530"/>
              <a:gd name="connsiteY3" fmla="*/ 120 h 8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30" h="89046">
                <a:moveTo>
                  <a:pt x="3" y="120"/>
                </a:moveTo>
                <a:cubicBezTo>
                  <a:pt x="532" y="3295"/>
                  <a:pt x="73028" y="85845"/>
                  <a:pt x="73028" y="85845"/>
                </a:cubicBezTo>
                <a:cubicBezTo>
                  <a:pt x="84670" y="96958"/>
                  <a:pt x="78849" y="76320"/>
                  <a:pt x="69853" y="66795"/>
                </a:cubicBezTo>
                <a:cubicBezTo>
                  <a:pt x="60857" y="57270"/>
                  <a:pt x="-526" y="-3055"/>
                  <a:pt x="3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E912A7F-7AD0-D7D5-3E61-EC925AF23F14}"/>
              </a:ext>
            </a:extLst>
          </p:cNvPr>
          <p:cNvSpPr/>
          <p:nvPr/>
        </p:nvSpPr>
        <p:spPr>
          <a:xfrm>
            <a:off x="7063466" y="2348928"/>
            <a:ext cx="155761" cy="227870"/>
          </a:xfrm>
          <a:custGeom>
            <a:avLst/>
            <a:gdLst>
              <a:gd name="connsiteX0" fmla="*/ 274 w 155761"/>
              <a:gd name="connsiteY0" fmla="*/ 1080 h 227870"/>
              <a:gd name="connsiteX1" fmla="*/ 132862 w 155761"/>
              <a:gd name="connsiteY1" fmla="*/ 220536 h 227870"/>
              <a:gd name="connsiteX2" fmla="*/ 110002 w 155761"/>
              <a:gd name="connsiteY2" fmla="*/ 170244 h 227870"/>
              <a:gd name="connsiteX3" fmla="*/ 155722 w 155761"/>
              <a:gd name="connsiteY3" fmla="*/ 115380 h 227870"/>
              <a:gd name="connsiteX4" fmla="*/ 100858 w 155761"/>
              <a:gd name="connsiteY4" fmla="*/ 147384 h 227870"/>
              <a:gd name="connsiteX5" fmla="*/ 55138 w 155761"/>
              <a:gd name="connsiteY5" fmla="*/ 92520 h 227870"/>
              <a:gd name="connsiteX6" fmla="*/ 96286 w 155761"/>
              <a:gd name="connsiteY6" fmla="*/ 133668 h 227870"/>
              <a:gd name="connsiteX7" fmla="*/ 274 w 155761"/>
              <a:gd name="connsiteY7" fmla="*/ 1080 h 22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761" h="227870">
                <a:moveTo>
                  <a:pt x="274" y="1080"/>
                </a:moveTo>
                <a:cubicBezTo>
                  <a:pt x="6370" y="15558"/>
                  <a:pt x="114574" y="192342"/>
                  <a:pt x="132862" y="220536"/>
                </a:cubicBezTo>
                <a:cubicBezTo>
                  <a:pt x="151150" y="248730"/>
                  <a:pt x="106192" y="187770"/>
                  <a:pt x="110002" y="170244"/>
                </a:cubicBezTo>
                <a:cubicBezTo>
                  <a:pt x="113812" y="152718"/>
                  <a:pt x="157246" y="119190"/>
                  <a:pt x="155722" y="115380"/>
                </a:cubicBezTo>
                <a:cubicBezTo>
                  <a:pt x="154198" y="111570"/>
                  <a:pt x="117622" y="151194"/>
                  <a:pt x="100858" y="147384"/>
                </a:cubicBezTo>
                <a:cubicBezTo>
                  <a:pt x="84094" y="143574"/>
                  <a:pt x="55900" y="94806"/>
                  <a:pt x="55138" y="92520"/>
                </a:cubicBezTo>
                <a:cubicBezTo>
                  <a:pt x="54376" y="90234"/>
                  <a:pt x="100858" y="145098"/>
                  <a:pt x="96286" y="133668"/>
                </a:cubicBezTo>
                <a:cubicBezTo>
                  <a:pt x="91714" y="122238"/>
                  <a:pt x="-5822" y="-13398"/>
                  <a:pt x="274" y="1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CB413D9-92D2-98DF-D311-3EC6629B02C6}"/>
              </a:ext>
            </a:extLst>
          </p:cNvPr>
          <p:cNvSpPr/>
          <p:nvPr/>
        </p:nvSpPr>
        <p:spPr>
          <a:xfrm>
            <a:off x="6456555" y="3608765"/>
            <a:ext cx="33181" cy="257325"/>
          </a:xfrm>
          <a:custGeom>
            <a:avLst/>
            <a:gdLst>
              <a:gd name="connsiteX0" fmla="*/ 33145 w 33181"/>
              <a:gd name="connsiteY0" fmla="*/ 1210 h 257325"/>
              <a:gd name="connsiteX1" fmla="*/ 1395 w 33181"/>
              <a:gd name="connsiteY1" fmla="*/ 252035 h 257325"/>
              <a:gd name="connsiteX2" fmla="*/ 7745 w 33181"/>
              <a:gd name="connsiteY2" fmla="*/ 159960 h 257325"/>
              <a:gd name="connsiteX3" fmla="*/ 33145 w 33181"/>
              <a:gd name="connsiteY3" fmla="*/ 1210 h 2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81" h="257325">
                <a:moveTo>
                  <a:pt x="33145" y="1210"/>
                </a:moveTo>
                <a:cubicBezTo>
                  <a:pt x="32087" y="16556"/>
                  <a:pt x="5628" y="225577"/>
                  <a:pt x="1395" y="252035"/>
                </a:cubicBezTo>
                <a:cubicBezTo>
                  <a:pt x="-2838" y="278493"/>
                  <a:pt x="3512" y="199118"/>
                  <a:pt x="7745" y="159960"/>
                </a:cubicBezTo>
                <a:cubicBezTo>
                  <a:pt x="11978" y="120802"/>
                  <a:pt x="34203" y="-14136"/>
                  <a:pt x="33145" y="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37F3575-C8B1-D9B9-32AA-5A280EB02F6C}"/>
              </a:ext>
            </a:extLst>
          </p:cNvPr>
          <p:cNvSpPr/>
          <p:nvPr/>
        </p:nvSpPr>
        <p:spPr>
          <a:xfrm>
            <a:off x="6349059" y="3644045"/>
            <a:ext cx="72051" cy="352583"/>
          </a:xfrm>
          <a:custGeom>
            <a:avLst/>
            <a:gdLst>
              <a:gd name="connsiteX0" fmla="*/ 51741 w 72051"/>
              <a:gd name="connsiteY0" fmla="*/ 855 h 352583"/>
              <a:gd name="connsiteX1" fmla="*/ 35866 w 72051"/>
              <a:gd name="connsiteY1" fmla="*/ 204055 h 352583"/>
              <a:gd name="connsiteX2" fmla="*/ 32691 w 72051"/>
              <a:gd name="connsiteY2" fmla="*/ 346930 h 352583"/>
              <a:gd name="connsiteX3" fmla="*/ 29516 w 72051"/>
              <a:gd name="connsiteY3" fmla="*/ 312005 h 352583"/>
              <a:gd name="connsiteX4" fmla="*/ 51741 w 72051"/>
              <a:gd name="connsiteY4" fmla="*/ 200880 h 352583"/>
              <a:gd name="connsiteX5" fmla="*/ 7291 w 72051"/>
              <a:gd name="connsiteY5" fmla="*/ 283430 h 352583"/>
              <a:gd name="connsiteX6" fmla="*/ 941 w 72051"/>
              <a:gd name="connsiteY6" fmla="*/ 346930 h 352583"/>
              <a:gd name="connsiteX7" fmla="*/ 16816 w 72051"/>
              <a:gd name="connsiteY7" fmla="*/ 248505 h 352583"/>
              <a:gd name="connsiteX8" fmla="*/ 70791 w 72051"/>
              <a:gd name="connsiteY8" fmla="*/ 77055 h 352583"/>
              <a:gd name="connsiteX9" fmla="*/ 54916 w 72051"/>
              <a:gd name="connsiteY9" fmla="*/ 127855 h 352583"/>
              <a:gd name="connsiteX10" fmla="*/ 51741 w 72051"/>
              <a:gd name="connsiteY10" fmla="*/ 855 h 35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51" h="352583">
                <a:moveTo>
                  <a:pt x="51741" y="855"/>
                </a:moveTo>
                <a:cubicBezTo>
                  <a:pt x="48566" y="13555"/>
                  <a:pt x="39041" y="146376"/>
                  <a:pt x="35866" y="204055"/>
                </a:cubicBezTo>
                <a:cubicBezTo>
                  <a:pt x="32691" y="261734"/>
                  <a:pt x="33749" y="328939"/>
                  <a:pt x="32691" y="346930"/>
                </a:cubicBezTo>
                <a:cubicBezTo>
                  <a:pt x="31633" y="364921"/>
                  <a:pt x="26341" y="336347"/>
                  <a:pt x="29516" y="312005"/>
                </a:cubicBezTo>
                <a:cubicBezTo>
                  <a:pt x="32691" y="287663"/>
                  <a:pt x="55445" y="205642"/>
                  <a:pt x="51741" y="200880"/>
                </a:cubicBezTo>
                <a:cubicBezTo>
                  <a:pt x="48037" y="196118"/>
                  <a:pt x="15758" y="259088"/>
                  <a:pt x="7291" y="283430"/>
                </a:cubicBezTo>
                <a:cubicBezTo>
                  <a:pt x="-1176" y="307772"/>
                  <a:pt x="-647" y="352751"/>
                  <a:pt x="941" y="346930"/>
                </a:cubicBezTo>
                <a:cubicBezTo>
                  <a:pt x="2528" y="341109"/>
                  <a:pt x="5174" y="293484"/>
                  <a:pt x="16816" y="248505"/>
                </a:cubicBezTo>
                <a:cubicBezTo>
                  <a:pt x="28458" y="203526"/>
                  <a:pt x="64441" y="97163"/>
                  <a:pt x="70791" y="77055"/>
                </a:cubicBezTo>
                <a:cubicBezTo>
                  <a:pt x="77141" y="56947"/>
                  <a:pt x="57562" y="134734"/>
                  <a:pt x="54916" y="127855"/>
                </a:cubicBezTo>
                <a:cubicBezTo>
                  <a:pt x="52270" y="120976"/>
                  <a:pt x="54916" y="-11845"/>
                  <a:pt x="51741" y="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FC3DDCD2-E2C9-D850-1FF4-8C1B619FD7FD}"/>
              </a:ext>
            </a:extLst>
          </p:cNvPr>
          <p:cNvSpPr/>
          <p:nvPr/>
        </p:nvSpPr>
        <p:spPr>
          <a:xfrm>
            <a:off x="6279042" y="3794123"/>
            <a:ext cx="86731" cy="152746"/>
          </a:xfrm>
          <a:custGeom>
            <a:avLst/>
            <a:gdLst>
              <a:gd name="connsiteX0" fmla="*/ 10633 w 86731"/>
              <a:gd name="connsiteY0" fmla="*/ 2 h 152746"/>
              <a:gd name="connsiteX1" fmla="*/ 70958 w 86731"/>
              <a:gd name="connsiteY1" fmla="*/ 92077 h 152746"/>
              <a:gd name="connsiteX2" fmla="*/ 80483 w 86731"/>
              <a:gd name="connsiteY2" fmla="*/ 114302 h 152746"/>
              <a:gd name="connsiteX3" fmla="*/ 80483 w 86731"/>
              <a:gd name="connsiteY3" fmla="*/ 85727 h 152746"/>
              <a:gd name="connsiteX4" fmla="*/ 1108 w 86731"/>
              <a:gd name="connsiteY4" fmla="*/ 152402 h 152746"/>
              <a:gd name="connsiteX5" fmla="*/ 36033 w 86731"/>
              <a:gd name="connsiteY5" fmla="*/ 111127 h 152746"/>
              <a:gd name="connsiteX6" fmla="*/ 64608 w 86731"/>
              <a:gd name="connsiteY6" fmla="*/ 95252 h 152746"/>
              <a:gd name="connsiteX7" fmla="*/ 10633 w 86731"/>
              <a:gd name="connsiteY7" fmla="*/ 2 h 15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31" h="152746">
                <a:moveTo>
                  <a:pt x="10633" y="2"/>
                </a:moveTo>
                <a:cubicBezTo>
                  <a:pt x="11691" y="-527"/>
                  <a:pt x="59316" y="73027"/>
                  <a:pt x="70958" y="92077"/>
                </a:cubicBezTo>
                <a:cubicBezTo>
                  <a:pt x="82600" y="111127"/>
                  <a:pt x="78895" y="115360"/>
                  <a:pt x="80483" y="114302"/>
                </a:cubicBezTo>
                <a:cubicBezTo>
                  <a:pt x="82071" y="113244"/>
                  <a:pt x="93712" y="79377"/>
                  <a:pt x="80483" y="85727"/>
                </a:cubicBezTo>
                <a:cubicBezTo>
                  <a:pt x="67254" y="92077"/>
                  <a:pt x="8516" y="148169"/>
                  <a:pt x="1108" y="152402"/>
                </a:cubicBezTo>
                <a:cubicBezTo>
                  <a:pt x="-6300" y="156635"/>
                  <a:pt x="25450" y="120652"/>
                  <a:pt x="36033" y="111127"/>
                </a:cubicBezTo>
                <a:cubicBezTo>
                  <a:pt x="46616" y="101602"/>
                  <a:pt x="65666" y="110598"/>
                  <a:pt x="64608" y="95252"/>
                </a:cubicBezTo>
                <a:cubicBezTo>
                  <a:pt x="63550" y="79906"/>
                  <a:pt x="9575" y="531"/>
                  <a:pt x="106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8AA25BA-9FCA-9864-E1E1-553B232030BC}"/>
              </a:ext>
            </a:extLst>
          </p:cNvPr>
          <p:cNvSpPr/>
          <p:nvPr/>
        </p:nvSpPr>
        <p:spPr>
          <a:xfrm>
            <a:off x="5633678" y="3866825"/>
            <a:ext cx="508502" cy="188613"/>
          </a:xfrm>
          <a:custGeom>
            <a:avLst/>
            <a:gdLst>
              <a:gd name="connsiteX0" fmla="*/ 1947 w 508502"/>
              <a:gd name="connsiteY0" fmla="*/ 325 h 188613"/>
              <a:gd name="connsiteX1" fmla="*/ 221022 w 508502"/>
              <a:gd name="connsiteY1" fmla="*/ 146375 h 188613"/>
              <a:gd name="connsiteX2" fmla="*/ 217847 w 508502"/>
              <a:gd name="connsiteY2" fmla="*/ 120975 h 188613"/>
              <a:gd name="connsiteX3" fmla="*/ 274997 w 508502"/>
              <a:gd name="connsiteY3" fmla="*/ 101925 h 188613"/>
              <a:gd name="connsiteX4" fmla="*/ 230547 w 508502"/>
              <a:gd name="connsiteY4" fmla="*/ 149550 h 188613"/>
              <a:gd name="connsiteX5" fmla="*/ 284522 w 508502"/>
              <a:gd name="connsiteY5" fmla="*/ 140025 h 188613"/>
              <a:gd name="connsiteX6" fmla="*/ 506772 w 508502"/>
              <a:gd name="connsiteY6" fmla="*/ 92400 h 188613"/>
              <a:gd name="connsiteX7" fmla="*/ 379772 w 508502"/>
              <a:gd name="connsiteY7" fmla="*/ 117800 h 188613"/>
              <a:gd name="connsiteX8" fmla="*/ 233722 w 508502"/>
              <a:gd name="connsiteY8" fmla="*/ 168600 h 188613"/>
              <a:gd name="connsiteX9" fmla="*/ 252772 w 508502"/>
              <a:gd name="connsiteY9" fmla="*/ 155900 h 188613"/>
              <a:gd name="connsiteX10" fmla="*/ 106722 w 508502"/>
              <a:gd name="connsiteY10" fmla="*/ 146375 h 188613"/>
              <a:gd name="connsiteX11" fmla="*/ 233722 w 508502"/>
              <a:gd name="connsiteY11" fmla="*/ 146375 h 188613"/>
              <a:gd name="connsiteX12" fmla="*/ 138472 w 508502"/>
              <a:gd name="connsiteY12" fmla="*/ 108275 h 188613"/>
              <a:gd name="connsiteX13" fmla="*/ 103547 w 508502"/>
              <a:gd name="connsiteY13" fmla="*/ 149550 h 188613"/>
              <a:gd name="connsiteX14" fmla="*/ 132122 w 508502"/>
              <a:gd name="connsiteY14" fmla="*/ 187650 h 188613"/>
              <a:gd name="connsiteX15" fmla="*/ 113072 w 508502"/>
              <a:gd name="connsiteY15" fmla="*/ 108275 h 188613"/>
              <a:gd name="connsiteX16" fmla="*/ 1947 w 508502"/>
              <a:gd name="connsiteY16" fmla="*/ 325 h 1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502" h="188613">
                <a:moveTo>
                  <a:pt x="1947" y="325"/>
                </a:moveTo>
                <a:cubicBezTo>
                  <a:pt x="19939" y="6675"/>
                  <a:pt x="185039" y="126267"/>
                  <a:pt x="221022" y="146375"/>
                </a:cubicBezTo>
                <a:cubicBezTo>
                  <a:pt x="257005" y="166483"/>
                  <a:pt x="208851" y="128383"/>
                  <a:pt x="217847" y="120975"/>
                </a:cubicBezTo>
                <a:cubicBezTo>
                  <a:pt x="226843" y="113567"/>
                  <a:pt x="272880" y="97163"/>
                  <a:pt x="274997" y="101925"/>
                </a:cubicBezTo>
                <a:cubicBezTo>
                  <a:pt x="277114" y="106687"/>
                  <a:pt x="228960" y="143200"/>
                  <a:pt x="230547" y="149550"/>
                </a:cubicBezTo>
                <a:cubicBezTo>
                  <a:pt x="232135" y="155900"/>
                  <a:pt x="284522" y="140025"/>
                  <a:pt x="284522" y="140025"/>
                </a:cubicBezTo>
                <a:lnTo>
                  <a:pt x="506772" y="92400"/>
                </a:lnTo>
                <a:cubicBezTo>
                  <a:pt x="522647" y="88696"/>
                  <a:pt x="425280" y="105100"/>
                  <a:pt x="379772" y="117800"/>
                </a:cubicBezTo>
                <a:cubicBezTo>
                  <a:pt x="334264" y="130500"/>
                  <a:pt x="254889" y="162250"/>
                  <a:pt x="233722" y="168600"/>
                </a:cubicBezTo>
                <a:cubicBezTo>
                  <a:pt x="212555" y="174950"/>
                  <a:pt x="273939" y="159604"/>
                  <a:pt x="252772" y="155900"/>
                </a:cubicBezTo>
                <a:cubicBezTo>
                  <a:pt x="231605" y="152196"/>
                  <a:pt x="109897" y="147962"/>
                  <a:pt x="106722" y="146375"/>
                </a:cubicBezTo>
                <a:cubicBezTo>
                  <a:pt x="103547" y="144788"/>
                  <a:pt x="228430" y="152725"/>
                  <a:pt x="233722" y="146375"/>
                </a:cubicBezTo>
                <a:cubicBezTo>
                  <a:pt x="239014" y="140025"/>
                  <a:pt x="160168" y="107746"/>
                  <a:pt x="138472" y="108275"/>
                </a:cubicBezTo>
                <a:cubicBezTo>
                  <a:pt x="116776" y="108804"/>
                  <a:pt x="104605" y="136321"/>
                  <a:pt x="103547" y="149550"/>
                </a:cubicBezTo>
                <a:cubicBezTo>
                  <a:pt x="102489" y="162779"/>
                  <a:pt x="130535" y="194529"/>
                  <a:pt x="132122" y="187650"/>
                </a:cubicBezTo>
                <a:cubicBezTo>
                  <a:pt x="133709" y="180771"/>
                  <a:pt x="130005" y="134204"/>
                  <a:pt x="113072" y="108275"/>
                </a:cubicBezTo>
                <a:cubicBezTo>
                  <a:pt x="96139" y="82346"/>
                  <a:pt x="-16045" y="-6025"/>
                  <a:pt x="194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CC1944C-7D6E-23DD-9AAD-3832D005FF1E}"/>
              </a:ext>
            </a:extLst>
          </p:cNvPr>
          <p:cNvSpPr/>
          <p:nvPr/>
        </p:nvSpPr>
        <p:spPr>
          <a:xfrm>
            <a:off x="5806749" y="4273520"/>
            <a:ext cx="41627" cy="260437"/>
          </a:xfrm>
          <a:custGeom>
            <a:avLst/>
            <a:gdLst>
              <a:gd name="connsiteX0" fmla="*/ 13026 w 41627"/>
              <a:gd name="connsiteY0" fmla="*/ 30 h 260437"/>
              <a:gd name="connsiteX1" fmla="*/ 6676 w 41627"/>
              <a:gd name="connsiteY1" fmla="*/ 161955 h 260437"/>
              <a:gd name="connsiteX2" fmla="*/ 41601 w 41627"/>
              <a:gd name="connsiteY2" fmla="*/ 260380 h 260437"/>
              <a:gd name="connsiteX3" fmla="*/ 326 w 41627"/>
              <a:gd name="connsiteY3" fmla="*/ 149255 h 260437"/>
              <a:gd name="connsiteX4" fmla="*/ 13026 w 41627"/>
              <a:gd name="connsiteY4" fmla="*/ 30 h 26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7" h="260437">
                <a:moveTo>
                  <a:pt x="13026" y="30"/>
                </a:moveTo>
                <a:cubicBezTo>
                  <a:pt x="14084" y="2147"/>
                  <a:pt x="1913" y="118563"/>
                  <a:pt x="6676" y="161955"/>
                </a:cubicBezTo>
                <a:cubicBezTo>
                  <a:pt x="11438" y="205347"/>
                  <a:pt x="42659" y="262497"/>
                  <a:pt x="41601" y="260380"/>
                </a:cubicBezTo>
                <a:cubicBezTo>
                  <a:pt x="40543" y="258263"/>
                  <a:pt x="2972" y="193705"/>
                  <a:pt x="326" y="149255"/>
                </a:cubicBezTo>
                <a:cubicBezTo>
                  <a:pt x="-2320" y="104805"/>
                  <a:pt x="11968" y="-2087"/>
                  <a:pt x="1302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E8B25DC8-E6F3-EF68-E61D-283B0470E1BA}"/>
              </a:ext>
            </a:extLst>
          </p:cNvPr>
          <p:cNvSpPr/>
          <p:nvPr/>
        </p:nvSpPr>
        <p:spPr>
          <a:xfrm>
            <a:off x="7343763" y="4232260"/>
            <a:ext cx="19103" cy="117538"/>
          </a:xfrm>
          <a:custGeom>
            <a:avLst/>
            <a:gdLst>
              <a:gd name="connsiteX0" fmla="*/ 12 w 19103"/>
              <a:gd name="connsiteY0" fmla="*/ 15 h 117538"/>
              <a:gd name="connsiteX1" fmla="*/ 15887 w 19103"/>
              <a:gd name="connsiteY1" fmla="*/ 82565 h 117538"/>
              <a:gd name="connsiteX2" fmla="*/ 12 w 19103"/>
              <a:gd name="connsiteY2" fmla="*/ 117490 h 117538"/>
              <a:gd name="connsiteX3" fmla="*/ 19062 w 19103"/>
              <a:gd name="connsiteY3" fmla="*/ 76215 h 117538"/>
              <a:gd name="connsiteX4" fmla="*/ 12 w 19103"/>
              <a:gd name="connsiteY4" fmla="*/ 15 h 11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3" h="117538">
                <a:moveTo>
                  <a:pt x="12" y="15"/>
                </a:moveTo>
                <a:cubicBezTo>
                  <a:pt x="-517" y="1073"/>
                  <a:pt x="15887" y="62986"/>
                  <a:pt x="15887" y="82565"/>
                </a:cubicBezTo>
                <a:cubicBezTo>
                  <a:pt x="15887" y="102144"/>
                  <a:pt x="-517" y="118548"/>
                  <a:pt x="12" y="117490"/>
                </a:cubicBezTo>
                <a:cubicBezTo>
                  <a:pt x="541" y="116432"/>
                  <a:pt x="18004" y="99498"/>
                  <a:pt x="19062" y="76215"/>
                </a:cubicBezTo>
                <a:cubicBezTo>
                  <a:pt x="20120" y="52932"/>
                  <a:pt x="541" y="-1043"/>
                  <a:pt x="1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C2CA0E79-590B-8787-EFD7-F1E1C7D732DB}"/>
              </a:ext>
            </a:extLst>
          </p:cNvPr>
          <p:cNvSpPr/>
          <p:nvPr/>
        </p:nvSpPr>
        <p:spPr>
          <a:xfrm>
            <a:off x="6308641" y="4187284"/>
            <a:ext cx="92163" cy="183690"/>
          </a:xfrm>
          <a:custGeom>
            <a:avLst/>
            <a:gdLst>
              <a:gd name="connsiteX0" fmla="*/ 84 w 92163"/>
              <a:gd name="connsiteY0" fmla="*/ 541 h 183690"/>
              <a:gd name="connsiteX1" fmla="*/ 22309 w 92163"/>
              <a:gd name="connsiteY1" fmla="*/ 67216 h 183690"/>
              <a:gd name="connsiteX2" fmla="*/ 15959 w 92163"/>
              <a:gd name="connsiteY2" fmla="*/ 181516 h 183690"/>
              <a:gd name="connsiteX3" fmla="*/ 28659 w 92163"/>
              <a:gd name="connsiteY3" fmla="*/ 133891 h 183690"/>
              <a:gd name="connsiteX4" fmla="*/ 92159 w 92163"/>
              <a:gd name="connsiteY4" fmla="*/ 32291 h 183690"/>
              <a:gd name="connsiteX5" fmla="*/ 31834 w 92163"/>
              <a:gd name="connsiteY5" fmla="*/ 102141 h 183690"/>
              <a:gd name="connsiteX6" fmla="*/ 84 w 92163"/>
              <a:gd name="connsiteY6" fmla="*/ 541 h 18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63" h="183690">
                <a:moveTo>
                  <a:pt x="84" y="541"/>
                </a:moveTo>
                <a:cubicBezTo>
                  <a:pt x="-1504" y="-5280"/>
                  <a:pt x="19663" y="37054"/>
                  <a:pt x="22309" y="67216"/>
                </a:cubicBezTo>
                <a:cubicBezTo>
                  <a:pt x="24955" y="97378"/>
                  <a:pt x="14901" y="170404"/>
                  <a:pt x="15959" y="181516"/>
                </a:cubicBezTo>
                <a:cubicBezTo>
                  <a:pt x="17017" y="192628"/>
                  <a:pt x="15959" y="158762"/>
                  <a:pt x="28659" y="133891"/>
                </a:cubicBezTo>
                <a:cubicBezTo>
                  <a:pt x="41359" y="109020"/>
                  <a:pt x="91630" y="37583"/>
                  <a:pt x="92159" y="32291"/>
                </a:cubicBezTo>
                <a:cubicBezTo>
                  <a:pt x="92688" y="26999"/>
                  <a:pt x="46121" y="103728"/>
                  <a:pt x="31834" y="102141"/>
                </a:cubicBezTo>
                <a:cubicBezTo>
                  <a:pt x="17547" y="100554"/>
                  <a:pt x="1672" y="6362"/>
                  <a:pt x="84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176AC869-C878-1647-63D3-86380FD56CC6}"/>
              </a:ext>
            </a:extLst>
          </p:cNvPr>
          <p:cNvSpPr/>
          <p:nvPr/>
        </p:nvSpPr>
        <p:spPr>
          <a:xfrm>
            <a:off x="6883962" y="3611322"/>
            <a:ext cx="101052" cy="365416"/>
          </a:xfrm>
          <a:custGeom>
            <a:avLst/>
            <a:gdLst>
              <a:gd name="connsiteX0" fmla="*/ 18488 w 101052"/>
              <a:gd name="connsiteY0" fmla="*/ 1828 h 365416"/>
              <a:gd name="connsiteX1" fmla="*/ 2613 w 101052"/>
              <a:gd name="connsiteY1" fmla="*/ 351078 h 365416"/>
              <a:gd name="connsiteX2" fmla="*/ 2613 w 101052"/>
              <a:gd name="connsiteY2" fmla="*/ 290753 h 365416"/>
              <a:gd name="connsiteX3" fmla="*/ 28013 w 101052"/>
              <a:gd name="connsiteY3" fmla="*/ 220903 h 365416"/>
              <a:gd name="connsiteX4" fmla="*/ 101038 w 101052"/>
              <a:gd name="connsiteY4" fmla="*/ 87553 h 365416"/>
              <a:gd name="connsiteX5" fmla="*/ 21663 w 101052"/>
              <a:gd name="connsiteY5" fmla="*/ 208203 h 365416"/>
              <a:gd name="connsiteX6" fmla="*/ 18488 w 101052"/>
              <a:gd name="connsiteY6" fmla="*/ 1828 h 36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52" h="365416">
                <a:moveTo>
                  <a:pt x="18488" y="1828"/>
                </a:moveTo>
                <a:cubicBezTo>
                  <a:pt x="15313" y="25641"/>
                  <a:pt x="5259" y="302924"/>
                  <a:pt x="2613" y="351078"/>
                </a:cubicBezTo>
                <a:cubicBezTo>
                  <a:pt x="-33" y="399232"/>
                  <a:pt x="-1620" y="312449"/>
                  <a:pt x="2613" y="290753"/>
                </a:cubicBezTo>
                <a:cubicBezTo>
                  <a:pt x="6846" y="269057"/>
                  <a:pt x="11609" y="254770"/>
                  <a:pt x="28013" y="220903"/>
                </a:cubicBezTo>
                <a:cubicBezTo>
                  <a:pt x="44417" y="187036"/>
                  <a:pt x="102096" y="89670"/>
                  <a:pt x="101038" y="87553"/>
                </a:cubicBezTo>
                <a:cubicBezTo>
                  <a:pt x="99980" y="85436"/>
                  <a:pt x="35421" y="221961"/>
                  <a:pt x="21663" y="208203"/>
                </a:cubicBezTo>
                <a:cubicBezTo>
                  <a:pt x="7905" y="194445"/>
                  <a:pt x="21663" y="-21985"/>
                  <a:pt x="18488" y="1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05E4569C-C21C-E4F1-1DFA-5152127BCDD4}"/>
              </a:ext>
            </a:extLst>
          </p:cNvPr>
          <p:cNvSpPr/>
          <p:nvPr/>
        </p:nvSpPr>
        <p:spPr>
          <a:xfrm>
            <a:off x="5724067" y="4127427"/>
            <a:ext cx="35460" cy="197019"/>
          </a:xfrm>
          <a:custGeom>
            <a:avLst/>
            <a:gdLst>
              <a:gd name="connsiteX0" fmla="*/ 13158 w 35460"/>
              <a:gd name="connsiteY0" fmla="*/ 73 h 197019"/>
              <a:gd name="connsiteX1" fmla="*/ 9983 w 35460"/>
              <a:gd name="connsiteY1" fmla="*/ 114373 h 197019"/>
              <a:gd name="connsiteX2" fmla="*/ 35383 w 35460"/>
              <a:gd name="connsiteY2" fmla="*/ 196923 h 197019"/>
              <a:gd name="connsiteX3" fmla="*/ 458 w 35460"/>
              <a:gd name="connsiteY3" fmla="*/ 98498 h 197019"/>
              <a:gd name="connsiteX4" fmla="*/ 13158 w 35460"/>
              <a:gd name="connsiteY4" fmla="*/ 73 h 19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" h="197019">
                <a:moveTo>
                  <a:pt x="13158" y="73"/>
                </a:moveTo>
                <a:cubicBezTo>
                  <a:pt x="14746" y="2719"/>
                  <a:pt x="6279" y="81565"/>
                  <a:pt x="9983" y="114373"/>
                </a:cubicBezTo>
                <a:cubicBezTo>
                  <a:pt x="13687" y="147181"/>
                  <a:pt x="36971" y="199569"/>
                  <a:pt x="35383" y="196923"/>
                </a:cubicBezTo>
                <a:cubicBezTo>
                  <a:pt x="33796" y="194277"/>
                  <a:pt x="3633" y="129719"/>
                  <a:pt x="458" y="98498"/>
                </a:cubicBezTo>
                <a:cubicBezTo>
                  <a:pt x="-2717" y="67277"/>
                  <a:pt x="11570" y="-2573"/>
                  <a:pt x="13158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C6EE1A71-8F8D-57D5-AAA8-9A7F9F523389}"/>
              </a:ext>
            </a:extLst>
          </p:cNvPr>
          <p:cNvSpPr/>
          <p:nvPr/>
        </p:nvSpPr>
        <p:spPr>
          <a:xfrm>
            <a:off x="7435460" y="4073525"/>
            <a:ext cx="48020" cy="165100"/>
          </a:xfrm>
          <a:custGeom>
            <a:avLst/>
            <a:gdLst>
              <a:gd name="connsiteX0" fmla="*/ 48015 w 48020"/>
              <a:gd name="connsiteY0" fmla="*/ 0 h 165100"/>
              <a:gd name="connsiteX1" fmla="*/ 3565 w 48020"/>
              <a:gd name="connsiteY1" fmla="*/ 98425 h 165100"/>
              <a:gd name="connsiteX2" fmla="*/ 9915 w 48020"/>
              <a:gd name="connsiteY2" fmla="*/ 165100 h 165100"/>
              <a:gd name="connsiteX3" fmla="*/ 390 w 48020"/>
              <a:gd name="connsiteY3" fmla="*/ 98425 h 165100"/>
              <a:gd name="connsiteX4" fmla="*/ 48015 w 48020"/>
              <a:gd name="connsiteY4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0" h="165100">
                <a:moveTo>
                  <a:pt x="48015" y="0"/>
                </a:moveTo>
                <a:cubicBezTo>
                  <a:pt x="48544" y="0"/>
                  <a:pt x="9915" y="70908"/>
                  <a:pt x="3565" y="98425"/>
                </a:cubicBezTo>
                <a:cubicBezTo>
                  <a:pt x="-2785" y="125942"/>
                  <a:pt x="10444" y="165100"/>
                  <a:pt x="9915" y="165100"/>
                </a:cubicBezTo>
                <a:cubicBezTo>
                  <a:pt x="9386" y="165100"/>
                  <a:pt x="-2256" y="121179"/>
                  <a:pt x="390" y="98425"/>
                </a:cubicBezTo>
                <a:cubicBezTo>
                  <a:pt x="3036" y="75671"/>
                  <a:pt x="47486" y="0"/>
                  <a:pt x="480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A2323613-B50F-0314-B4C5-F1A4F17A5CC2}"/>
              </a:ext>
            </a:extLst>
          </p:cNvPr>
          <p:cNvSpPr/>
          <p:nvPr/>
        </p:nvSpPr>
        <p:spPr>
          <a:xfrm>
            <a:off x="7418316" y="4209649"/>
            <a:ext cx="185811" cy="897273"/>
          </a:xfrm>
          <a:custGeom>
            <a:avLst/>
            <a:gdLst>
              <a:gd name="connsiteX0" fmla="*/ 185809 w 185811"/>
              <a:gd name="connsiteY0" fmla="*/ 401 h 897273"/>
              <a:gd name="connsiteX1" fmla="*/ 90559 w 185811"/>
              <a:gd name="connsiteY1" fmla="*/ 552851 h 897273"/>
              <a:gd name="connsiteX2" fmla="*/ 84209 w 185811"/>
              <a:gd name="connsiteY2" fmla="*/ 492526 h 897273"/>
              <a:gd name="connsiteX3" fmla="*/ 1659 w 185811"/>
              <a:gd name="connsiteY3" fmla="*/ 895751 h 897273"/>
              <a:gd name="connsiteX4" fmla="*/ 30234 w 185811"/>
              <a:gd name="connsiteY4" fmla="*/ 616351 h 897273"/>
              <a:gd name="connsiteX5" fmla="*/ 46109 w 185811"/>
              <a:gd name="connsiteY5" fmla="*/ 260751 h 897273"/>
              <a:gd name="connsiteX6" fmla="*/ 39759 w 185811"/>
              <a:gd name="connsiteY6" fmla="*/ 641751 h 897273"/>
              <a:gd name="connsiteX7" fmla="*/ 42934 w 185811"/>
              <a:gd name="connsiteY7" fmla="*/ 540151 h 897273"/>
              <a:gd name="connsiteX8" fmla="*/ 68334 w 185811"/>
              <a:gd name="connsiteY8" fmla="*/ 359176 h 897273"/>
              <a:gd name="connsiteX9" fmla="*/ 52459 w 185811"/>
              <a:gd name="connsiteY9" fmla="*/ 632226 h 897273"/>
              <a:gd name="connsiteX10" fmla="*/ 74684 w 185811"/>
              <a:gd name="connsiteY10" fmla="*/ 505226 h 897273"/>
              <a:gd name="connsiteX11" fmla="*/ 81034 w 185811"/>
              <a:gd name="connsiteY11" fmla="*/ 502051 h 897273"/>
              <a:gd name="connsiteX12" fmla="*/ 93734 w 185811"/>
              <a:gd name="connsiteY12" fmla="*/ 463951 h 897273"/>
              <a:gd name="connsiteX13" fmla="*/ 185809 w 185811"/>
              <a:gd name="connsiteY13" fmla="*/ 401 h 8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811" h="897273">
                <a:moveTo>
                  <a:pt x="185809" y="401"/>
                </a:moveTo>
                <a:cubicBezTo>
                  <a:pt x="185280" y="15218"/>
                  <a:pt x="107492" y="470830"/>
                  <a:pt x="90559" y="552851"/>
                </a:cubicBezTo>
                <a:cubicBezTo>
                  <a:pt x="73626" y="634872"/>
                  <a:pt x="99026" y="435376"/>
                  <a:pt x="84209" y="492526"/>
                </a:cubicBezTo>
                <a:cubicBezTo>
                  <a:pt x="69392" y="549676"/>
                  <a:pt x="10655" y="875114"/>
                  <a:pt x="1659" y="895751"/>
                </a:cubicBezTo>
                <a:cubicBezTo>
                  <a:pt x="-7337" y="916389"/>
                  <a:pt x="22826" y="722184"/>
                  <a:pt x="30234" y="616351"/>
                </a:cubicBezTo>
                <a:cubicBezTo>
                  <a:pt x="37642" y="510518"/>
                  <a:pt x="44522" y="256518"/>
                  <a:pt x="46109" y="260751"/>
                </a:cubicBezTo>
                <a:cubicBezTo>
                  <a:pt x="47696" y="264984"/>
                  <a:pt x="40288" y="595184"/>
                  <a:pt x="39759" y="641751"/>
                </a:cubicBezTo>
                <a:cubicBezTo>
                  <a:pt x="39230" y="688318"/>
                  <a:pt x="38172" y="587247"/>
                  <a:pt x="42934" y="540151"/>
                </a:cubicBezTo>
                <a:cubicBezTo>
                  <a:pt x="47696" y="493055"/>
                  <a:pt x="66746" y="343830"/>
                  <a:pt x="68334" y="359176"/>
                </a:cubicBezTo>
                <a:cubicBezTo>
                  <a:pt x="69921" y="374522"/>
                  <a:pt x="51401" y="607884"/>
                  <a:pt x="52459" y="632226"/>
                </a:cubicBezTo>
                <a:cubicBezTo>
                  <a:pt x="53517" y="656568"/>
                  <a:pt x="69922" y="526922"/>
                  <a:pt x="74684" y="505226"/>
                </a:cubicBezTo>
                <a:cubicBezTo>
                  <a:pt x="79446" y="483530"/>
                  <a:pt x="77859" y="508930"/>
                  <a:pt x="81034" y="502051"/>
                </a:cubicBezTo>
                <a:cubicBezTo>
                  <a:pt x="84209" y="495172"/>
                  <a:pt x="74155" y="542797"/>
                  <a:pt x="93734" y="463951"/>
                </a:cubicBezTo>
                <a:cubicBezTo>
                  <a:pt x="113313" y="385105"/>
                  <a:pt x="186338" y="-14416"/>
                  <a:pt x="185809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8F5840E-6533-3E57-3B75-A5B815E59F54}"/>
              </a:ext>
            </a:extLst>
          </p:cNvPr>
          <p:cNvSpPr/>
          <p:nvPr/>
        </p:nvSpPr>
        <p:spPr>
          <a:xfrm>
            <a:off x="7418963" y="4270084"/>
            <a:ext cx="249526" cy="725661"/>
          </a:xfrm>
          <a:custGeom>
            <a:avLst/>
            <a:gdLst>
              <a:gd name="connsiteX0" fmla="*/ 194687 w 249526"/>
              <a:gd name="connsiteY0" fmla="*/ 291 h 725661"/>
              <a:gd name="connsiteX1" fmla="*/ 204212 w 249526"/>
              <a:gd name="connsiteY1" fmla="*/ 359066 h 725661"/>
              <a:gd name="connsiteX2" fmla="*/ 232787 w 249526"/>
              <a:gd name="connsiteY2" fmla="*/ 301916 h 725661"/>
              <a:gd name="connsiteX3" fmla="*/ 89912 w 249526"/>
              <a:gd name="connsiteY3" fmla="*/ 536866 h 725661"/>
              <a:gd name="connsiteX4" fmla="*/ 153412 w 249526"/>
              <a:gd name="connsiteY4" fmla="*/ 419391 h 725661"/>
              <a:gd name="connsiteX5" fmla="*/ 1012 w 249526"/>
              <a:gd name="connsiteY5" fmla="*/ 724191 h 725661"/>
              <a:gd name="connsiteX6" fmla="*/ 242312 w 249526"/>
              <a:gd name="connsiteY6" fmla="*/ 270166 h 725661"/>
              <a:gd name="connsiteX7" fmla="*/ 188337 w 249526"/>
              <a:gd name="connsiteY7" fmla="*/ 336841 h 725661"/>
              <a:gd name="connsiteX8" fmla="*/ 210562 w 249526"/>
              <a:gd name="connsiteY8" fmla="*/ 298741 h 725661"/>
              <a:gd name="connsiteX9" fmla="*/ 194687 w 249526"/>
              <a:gd name="connsiteY9" fmla="*/ 291 h 72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26" h="725661">
                <a:moveTo>
                  <a:pt x="194687" y="291"/>
                </a:moveTo>
                <a:cubicBezTo>
                  <a:pt x="193629" y="10345"/>
                  <a:pt x="197862" y="308795"/>
                  <a:pt x="204212" y="359066"/>
                </a:cubicBezTo>
                <a:cubicBezTo>
                  <a:pt x="210562" y="409337"/>
                  <a:pt x="251837" y="272283"/>
                  <a:pt x="232787" y="301916"/>
                </a:cubicBezTo>
                <a:cubicBezTo>
                  <a:pt x="213737" y="331549"/>
                  <a:pt x="103141" y="517287"/>
                  <a:pt x="89912" y="536866"/>
                </a:cubicBezTo>
                <a:cubicBezTo>
                  <a:pt x="76683" y="556445"/>
                  <a:pt x="168229" y="388170"/>
                  <a:pt x="153412" y="419391"/>
                </a:cubicBezTo>
                <a:cubicBezTo>
                  <a:pt x="138595" y="450612"/>
                  <a:pt x="-13805" y="749062"/>
                  <a:pt x="1012" y="724191"/>
                </a:cubicBezTo>
                <a:cubicBezTo>
                  <a:pt x="15829" y="699320"/>
                  <a:pt x="211091" y="334724"/>
                  <a:pt x="242312" y="270166"/>
                </a:cubicBezTo>
                <a:cubicBezTo>
                  <a:pt x="273533" y="205608"/>
                  <a:pt x="193629" y="332079"/>
                  <a:pt x="188337" y="336841"/>
                </a:cubicBezTo>
                <a:cubicBezTo>
                  <a:pt x="183045" y="341604"/>
                  <a:pt x="209504" y="354303"/>
                  <a:pt x="210562" y="298741"/>
                </a:cubicBezTo>
                <a:cubicBezTo>
                  <a:pt x="211620" y="243179"/>
                  <a:pt x="195745" y="-9763"/>
                  <a:pt x="194687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9D42FA05-2133-322D-F0B4-0F3901BC8B74}"/>
              </a:ext>
            </a:extLst>
          </p:cNvPr>
          <p:cNvSpPr/>
          <p:nvPr/>
        </p:nvSpPr>
        <p:spPr>
          <a:xfrm>
            <a:off x="6543665" y="4819595"/>
            <a:ext cx="60423" cy="171578"/>
          </a:xfrm>
          <a:custGeom>
            <a:avLst/>
            <a:gdLst>
              <a:gd name="connsiteX0" fmla="*/ 10 w 60423"/>
              <a:gd name="connsiteY0" fmla="*/ 22280 h 171578"/>
              <a:gd name="connsiteX1" fmla="*/ 22235 w 60423"/>
              <a:gd name="connsiteY1" fmla="*/ 123880 h 171578"/>
              <a:gd name="connsiteX2" fmla="*/ 19060 w 60423"/>
              <a:gd name="connsiteY2" fmla="*/ 171505 h 171578"/>
              <a:gd name="connsiteX3" fmla="*/ 34935 w 60423"/>
              <a:gd name="connsiteY3" fmla="*/ 114355 h 171578"/>
              <a:gd name="connsiteX4" fmla="*/ 60335 w 60423"/>
              <a:gd name="connsiteY4" fmla="*/ 55 h 171578"/>
              <a:gd name="connsiteX5" fmla="*/ 25410 w 60423"/>
              <a:gd name="connsiteY5" fmla="*/ 98480 h 171578"/>
              <a:gd name="connsiteX6" fmla="*/ 10 w 60423"/>
              <a:gd name="connsiteY6" fmla="*/ 22280 h 17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23" h="171578">
                <a:moveTo>
                  <a:pt x="10" y="22280"/>
                </a:moveTo>
                <a:cubicBezTo>
                  <a:pt x="-519" y="26513"/>
                  <a:pt x="19060" y="99009"/>
                  <a:pt x="22235" y="123880"/>
                </a:cubicBezTo>
                <a:cubicBezTo>
                  <a:pt x="25410" y="148751"/>
                  <a:pt x="16943" y="173093"/>
                  <a:pt x="19060" y="171505"/>
                </a:cubicBezTo>
                <a:cubicBezTo>
                  <a:pt x="21177" y="169917"/>
                  <a:pt x="28056" y="142930"/>
                  <a:pt x="34935" y="114355"/>
                </a:cubicBezTo>
                <a:cubicBezTo>
                  <a:pt x="41814" y="85780"/>
                  <a:pt x="61923" y="2701"/>
                  <a:pt x="60335" y="55"/>
                </a:cubicBezTo>
                <a:cubicBezTo>
                  <a:pt x="58748" y="-2591"/>
                  <a:pt x="33877" y="90013"/>
                  <a:pt x="25410" y="98480"/>
                </a:cubicBezTo>
                <a:cubicBezTo>
                  <a:pt x="16943" y="106947"/>
                  <a:pt x="539" y="18047"/>
                  <a:pt x="10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F8E32C10-0251-532B-A719-89CCD6F4823B}"/>
              </a:ext>
            </a:extLst>
          </p:cNvPr>
          <p:cNvSpPr/>
          <p:nvPr/>
        </p:nvSpPr>
        <p:spPr>
          <a:xfrm>
            <a:off x="6099117" y="5057739"/>
            <a:ext cx="511442" cy="101288"/>
          </a:xfrm>
          <a:custGeom>
            <a:avLst/>
            <a:gdLst>
              <a:gd name="connsiteX0" fmla="*/ 58 w 511442"/>
              <a:gd name="connsiteY0" fmla="*/ 79411 h 101288"/>
              <a:gd name="connsiteX1" fmla="*/ 168333 w 511442"/>
              <a:gd name="connsiteY1" fmla="*/ 76236 h 101288"/>
              <a:gd name="connsiteX2" fmla="*/ 168333 w 511442"/>
              <a:gd name="connsiteY2" fmla="*/ 88936 h 101288"/>
              <a:gd name="connsiteX3" fmla="*/ 314383 w 511442"/>
              <a:gd name="connsiteY3" fmla="*/ 28611 h 101288"/>
              <a:gd name="connsiteX4" fmla="*/ 431858 w 511442"/>
              <a:gd name="connsiteY4" fmla="*/ 9561 h 101288"/>
              <a:gd name="connsiteX5" fmla="*/ 406458 w 511442"/>
              <a:gd name="connsiteY5" fmla="*/ 36 h 101288"/>
              <a:gd name="connsiteX6" fmla="*/ 511233 w 511442"/>
              <a:gd name="connsiteY6" fmla="*/ 12736 h 101288"/>
              <a:gd name="connsiteX7" fmla="*/ 374708 w 511442"/>
              <a:gd name="connsiteY7" fmla="*/ 19086 h 101288"/>
              <a:gd name="connsiteX8" fmla="*/ 301683 w 511442"/>
              <a:gd name="connsiteY8" fmla="*/ 47661 h 101288"/>
              <a:gd name="connsiteX9" fmla="*/ 314383 w 511442"/>
              <a:gd name="connsiteY9" fmla="*/ 31786 h 101288"/>
              <a:gd name="connsiteX10" fmla="*/ 161983 w 511442"/>
              <a:gd name="connsiteY10" fmla="*/ 98461 h 101288"/>
              <a:gd name="connsiteX11" fmla="*/ 190558 w 511442"/>
              <a:gd name="connsiteY11" fmla="*/ 88936 h 101288"/>
              <a:gd name="connsiteX12" fmla="*/ 58 w 511442"/>
              <a:gd name="connsiteY12" fmla="*/ 79411 h 10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442" h="101288">
                <a:moveTo>
                  <a:pt x="58" y="79411"/>
                </a:moveTo>
                <a:cubicBezTo>
                  <a:pt x="-3646" y="77294"/>
                  <a:pt x="168333" y="76236"/>
                  <a:pt x="168333" y="76236"/>
                </a:cubicBezTo>
                <a:cubicBezTo>
                  <a:pt x="196379" y="77823"/>
                  <a:pt x="143991" y="96873"/>
                  <a:pt x="168333" y="88936"/>
                </a:cubicBezTo>
                <a:cubicBezTo>
                  <a:pt x="192675" y="80999"/>
                  <a:pt x="270462" y="41840"/>
                  <a:pt x="314383" y="28611"/>
                </a:cubicBezTo>
                <a:cubicBezTo>
                  <a:pt x="358304" y="15382"/>
                  <a:pt x="416512" y="14324"/>
                  <a:pt x="431858" y="9561"/>
                </a:cubicBezTo>
                <a:cubicBezTo>
                  <a:pt x="447204" y="4798"/>
                  <a:pt x="393229" y="-493"/>
                  <a:pt x="406458" y="36"/>
                </a:cubicBezTo>
                <a:cubicBezTo>
                  <a:pt x="419687" y="565"/>
                  <a:pt x="516525" y="9561"/>
                  <a:pt x="511233" y="12736"/>
                </a:cubicBezTo>
                <a:cubicBezTo>
                  <a:pt x="505941" y="15911"/>
                  <a:pt x="409633" y="13265"/>
                  <a:pt x="374708" y="19086"/>
                </a:cubicBezTo>
                <a:cubicBezTo>
                  <a:pt x="339783" y="24907"/>
                  <a:pt x="311737" y="45544"/>
                  <a:pt x="301683" y="47661"/>
                </a:cubicBezTo>
                <a:cubicBezTo>
                  <a:pt x="291629" y="49778"/>
                  <a:pt x="337666" y="23319"/>
                  <a:pt x="314383" y="31786"/>
                </a:cubicBezTo>
                <a:cubicBezTo>
                  <a:pt x="291100" y="40253"/>
                  <a:pt x="182620" y="88936"/>
                  <a:pt x="161983" y="98461"/>
                </a:cubicBezTo>
                <a:cubicBezTo>
                  <a:pt x="141346" y="107986"/>
                  <a:pt x="221779" y="90523"/>
                  <a:pt x="190558" y="88936"/>
                </a:cubicBezTo>
                <a:cubicBezTo>
                  <a:pt x="159337" y="87349"/>
                  <a:pt x="3762" y="81528"/>
                  <a:pt x="58" y="79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65596032-3CD4-C319-8D49-1E3032CE2B1B}"/>
              </a:ext>
            </a:extLst>
          </p:cNvPr>
          <p:cNvSpPr/>
          <p:nvPr/>
        </p:nvSpPr>
        <p:spPr>
          <a:xfrm>
            <a:off x="6891987" y="5057152"/>
            <a:ext cx="201222" cy="64493"/>
          </a:xfrm>
          <a:custGeom>
            <a:avLst/>
            <a:gdLst>
              <a:gd name="connsiteX0" fmla="*/ 938 w 201222"/>
              <a:gd name="connsiteY0" fmla="*/ 623 h 64493"/>
              <a:gd name="connsiteX1" fmla="*/ 86663 w 201222"/>
              <a:gd name="connsiteY1" fmla="*/ 16498 h 64493"/>
              <a:gd name="connsiteX2" fmla="*/ 134288 w 201222"/>
              <a:gd name="connsiteY2" fmla="*/ 35548 h 64493"/>
              <a:gd name="connsiteX3" fmla="*/ 127938 w 201222"/>
              <a:gd name="connsiteY3" fmla="*/ 19673 h 64493"/>
              <a:gd name="connsiteX4" fmla="*/ 200963 w 201222"/>
              <a:gd name="connsiteY4" fmla="*/ 64123 h 64493"/>
              <a:gd name="connsiteX5" fmla="*/ 146988 w 201222"/>
              <a:gd name="connsiteY5" fmla="*/ 38723 h 64493"/>
              <a:gd name="connsiteX6" fmla="*/ 938 w 201222"/>
              <a:gd name="connsiteY6" fmla="*/ 623 h 6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222" h="64493">
                <a:moveTo>
                  <a:pt x="938" y="623"/>
                </a:moveTo>
                <a:cubicBezTo>
                  <a:pt x="-9116" y="-3081"/>
                  <a:pt x="64438" y="10677"/>
                  <a:pt x="86663" y="16498"/>
                </a:cubicBezTo>
                <a:cubicBezTo>
                  <a:pt x="108888" y="22319"/>
                  <a:pt x="134288" y="35548"/>
                  <a:pt x="134288" y="35548"/>
                </a:cubicBezTo>
                <a:cubicBezTo>
                  <a:pt x="141167" y="36077"/>
                  <a:pt x="116826" y="14911"/>
                  <a:pt x="127938" y="19673"/>
                </a:cubicBezTo>
                <a:cubicBezTo>
                  <a:pt x="139050" y="24435"/>
                  <a:pt x="197788" y="60948"/>
                  <a:pt x="200963" y="64123"/>
                </a:cubicBezTo>
                <a:cubicBezTo>
                  <a:pt x="204138" y="67298"/>
                  <a:pt x="177680" y="49306"/>
                  <a:pt x="146988" y="38723"/>
                </a:cubicBezTo>
                <a:cubicBezTo>
                  <a:pt x="116296" y="28140"/>
                  <a:pt x="10992" y="4327"/>
                  <a:pt x="938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396CA03B-1FC1-0248-0001-27E0296C28BD}"/>
              </a:ext>
            </a:extLst>
          </p:cNvPr>
          <p:cNvSpPr/>
          <p:nvPr/>
        </p:nvSpPr>
        <p:spPr>
          <a:xfrm>
            <a:off x="7210400" y="4825968"/>
            <a:ext cx="41391" cy="139794"/>
          </a:xfrm>
          <a:custGeom>
            <a:avLst/>
            <a:gdLst>
              <a:gd name="connsiteX0" fmla="*/ 22250 w 41391"/>
              <a:gd name="connsiteY0" fmla="*/ 32 h 139794"/>
              <a:gd name="connsiteX1" fmla="*/ 34950 w 41391"/>
              <a:gd name="connsiteY1" fmla="*/ 88932 h 139794"/>
              <a:gd name="connsiteX2" fmla="*/ 25 w 41391"/>
              <a:gd name="connsiteY2" fmla="*/ 139732 h 139794"/>
              <a:gd name="connsiteX3" fmla="*/ 41300 w 41391"/>
              <a:gd name="connsiteY3" fmla="*/ 79407 h 139794"/>
              <a:gd name="connsiteX4" fmla="*/ 22250 w 41391"/>
              <a:gd name="connsiteY4" fmla="*/ 32 h 13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1" h="139794">
                <a:moveTo>
                  <a:pt x="22250" y="32"/>
                </a:moveTo>
                <a:cubicBezTo>
                  <a:pt x="21192" y="1620"/>
                  <a:pt x="38654" y="65649"/>
                  <a:pt x="34950" y="88932"/>
                </a:cubicBezTo>
                <a:cubicBezTo>
                  <a:pt x="31246" y="112215"/>
                  <a:pt x="-1033" y="141320"/>
                  <a:pt x="25" y="139732"/>
                </a:cubicBezTo>
                <a:cubicBezTo>
                  <a:pt x="1083" y="138144"/>
                  <a:pt x="39712" y="103220"/>
                  <a:pt x="41300" y="79407"/>
                </a:cubicBezTo>
                <a:cubicBezTo>
                  <a:pt x="42888" y="55594"/>
                  <a:pt x="23308" y="-1556"/>
                  <a:pt x="2225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59BCC3D4-1AEB-C35B-7C3D-CB3053BCC71A}"/>
              </a:ext>
            </a:extLst>
          </p:cNvPr>
          <p:cNvSpPr/>
          <p:nvPr/>
        </p:nvSpPr>
        <p:spPr>
          <a:xfrm>
            <a:off x="6010267" y="4701732"/>
            <a:ext cx="29110" cy="113069"/>
          </a:xfrm>
          <a:custGeom>
            <a:avLst/>
            <a:gdLst>
              <a:gd name="connsiteX0" fmla="*/ 8 w 29110"/>
              <a:gd name="connsiteY0" fmla="*/ 443 h 113069"/>
              <a:gd name="connsiteX1" fmla="*/ 28583 w 29110"/>
              <a:gd name="connsiteY1" fmla="*/ 89343 h 113069"/>
              <a:gd name="connsiteX2" fmla="*/ 19058 w 29110"/>
              <a:gd name="connsiteY2" fmla="*/ 111568 h 113069"/>
              <a:gd name="connsiteX3" fmla="*/ 25408 w 29110"/>
              <a:gd name="connsiteY3" fmla="*/ 57593 h 113069"/>
              <a:gd name="connsiteX4" fmla="*/ 8 w 29110"/>
              <a:gd name="connsiteY4" fmla="*/ 443 h 11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10" h="113069">
                <a:moveTo>
                  <a:pt x="8" y="443"/>
                </a:moveTo>
                <a:cubicBezTo>
                  <a:pt x="537" y="5735"/>
                  <a:pt x="25408" y="70822"/>
                  <a:pt x="28583" y="89343"/>
                </a:cubicBezTo>
                <a:cubicBezTo>
                  <a:pt x="31758" y="107864"/>
                  <a:pt x="19587" y="116860"/>
                  <a:pt x="19058" y="111568"/>
                </a:cubicBezTo>
                <a:cubicBezTo>
                  <a:pt x="18529" y="106276"/>
                  <a:pt x="28054" y="76643"/>
                  <a:pt x="25408" y="57593"/>
                </a:cubicBezTo>
                <a:cubicBezTo>
                  <a:pt x="22762" y="38543"/>
                  <a:pt x="-521" y="-4849"/>
                  <a:pt x="8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C47B92E5-34DE-0370-9165-B4CF9DC2AFDF}"/>
              </a:ext>
            </a:extLst>
          </p:cNvPr>
          <p:cNvSpPr/>
          <p:nvPr/>
        </p:nvSpPr>
        <p:spPr>
          <a:xfrm>
            <a:off x="6067357" y="5324463"/>
            <a:ext cx="146460" cy="197260"/>
          </a:xfrm>
          <a:custGeom>
            <a:avLst/>
            <a:gdLst>
              <a:gd name="connsiteX0" fmla="*/ 69918 w 146460"/>
              <a:gd name="connsiteY0" fmla="*/ 12 h 197260"/>
              <a:gd name="connsiteX1" fmla="*/ 60393 w 146460"/>
              <a:gd name="connsiteY1" fmla="*/ 82562 h 197260"/>
              <a:gd name="connsiteX2" fmla="*/ 76268 w 146460"/>
              <a:gd name="connsiteY2" fmla="*/ 92087 h 197260"/>
              <a:gd name="connsiteX3" fmla="*/ 146118 w 146460"/>
              <a:gd name="connsiteY3" fmla="*/ 196862 h 197260"/>
              <a:gd name="connsiteX4" fmla="*/ 98493 w 146460"/>
              <a:gd name="connsiteY4" fmla="*/ 123837 h 197260"/>
              <a:gd name="connsiteX5" fmla="*/ 68 w 146460"/>
              <a:gd name="connsiteY5" fmla="*/ 19062 h 197260"/>
              <a:gd name="connsiteX6" fmla="*/ 82618 w 146460"/>
              <a:gd name="connsiteY6" fmla="*/ 88912 h 197260"/>
              <a:gd name="connsiteX7" fmla="*/ 69918 w 146460"/>
              <a:gd name="connsiteY7" fmla="*/ 12 h 1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460" h="197260">
                <a:moveTo>
                  <a:pt x="69918" y="12"/>
                </a:moveTo>
                <a:cubicBezTo>
                  <a:pt x="66214" y="-1046"/>
                  <a:pt x="59335" y="67216"/>
                  <a:pt x="60393" y="82562"/>
                </a:cubicBezTo>
                <a:cubicBezTo>
                  <a:pt x="61451" y="97908"/>
                  <a:pt x="61980" y="73037"/>
                  <a:pt x="76268" y="92087"/>
                </a:cubicBezTo>
                <a:cubicBezTo>
                  <a:pt x="90556" y="111137"/>
                  <a:pt x="142414" y="191570"/>
                  <a:pt x="146118" y="196862"/>
                </a:cubicBezTo>
                <a:cubicBezTo>
                  <a:pt x="149822" y="202154"/>
                  <a:pt x="122835" y="153470"/>
                  <a:pt x="98493" y="123837"/>
                </a:cubicBezTo>
                <a:cubicBezTo>
                  <a:pt x="74151" y="94204"/>
                  <a:pt x="2714" y="24883"/>
                  <a:pt x="68" y="19062"/>
                </a:cubicBezTo>
                <a:cubicBezTo>
                  <a:pt x="-2578" y="13241"/>
                  <a:pt x="72035" y="87325"/>
                  <a:pt x="82618" y="88912"/>
                </a:cubicBezTo>
                <a:cubicBezTo>
                  <a:pt x="93201" y="90500"/>
                  <a:pt x="73622" y="1070"/>
                  <a:pt x="6991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67BC217E-2F6E-3265-DE3A-B6E3EB2BCCBA}"/>
              </a:ext>
            </a:extLst>
          </p:cNvPr>
          <p:cNvSpPr/>
          <p:nvPr/>
        </p:nvSpPr>
        <p:spPr>
          <a:xfrm>
            <a:off x="7085356" y="5133193"/>
            <a:ext cx="128499" cy="238943"/>
          </a:xfrm>
          <a:custGeom>
            <a:avLst/>
            <a:gdLst>
              <a:gd name="connsiteX0" fmla="*/ 4419 w 128499"/>
              <a:gd name="connsiteY0" fmla="*/ 232557 h 238943"/>
              <a:gd name="connsiteX1" fmla="*/ 128244 w 128499"/>
              <a:gd name="connsiteY1" fmla="*/ 782 h 238943"/>
              <a:gd name="connsiteX2" fmla="*/ 36169 w 128499"/>
              <a:gd name="connsiteY2" fmla="*/ 159532 h 238943"/>
              <a:gd name="connsiteX3" fmla="*/ 4419 w 128499"/>
              <a:gd name="connsiteY3" fmla="*/ 232557 h 2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99" h="238943">
                <a:moveTo>
                  <a:pt x="4419" y="232557"/>
                </a:moveTo>
                <a:cubicBezTo>
                  <a:pt x="19765" y="206099"/>
                  <a:pt x="122952" y="12953"/>
                  <a:pt x="128244" y="782"/>
                </a:cubicBezTo>
                <a:cubicBezTo>
                  <a:pt x="133536" y="-11389"/>
                  <a:pt x="55219" y="121961"/>
                  <a:pt x="36169" y="159532"/>
                </a:cubicBezTo>
                <a:cubicBezTo>
                  <a:pt x="17119" y="197103"/>
                  <a:pt x="-10927" y="259015"/>
                  <a:pt x="4419" y="232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071087AB-33DE-2BC5-9087-5B86AF83D488}"/>
              </a:ext>
            </a:extLst>
          </p:cNvPr>
          <p:cNvSpPr/>
          <p:nvPr/>
        </p:nvSpPr>
        <p:spPr>
          <a:xfrm>
            <a:off x="7146715" y="4870437"/>
            <a:ext cx="16085" cy="108051"/>
          </a:xfrm>
          <a:custGeom>
            <a:avLst/>
            <a:gdLst>
              <a:gd name="connsiteX0" fmla="*/ 16085 w 16085"/>
              <a:gd name="connsiteY0" fmla="*/ 13 h 108051"/>
              <a:gd name="connsiteX1" fmla="*/ 210 w 16085"/>
              <a:gd name="connsiteY1" fmla="*/ 82563 h 108051"/>
              <a:gd name="connsiteX2" fmla="*/ 6560 w 16085"/>
              <a:gd name="connsiteY2" fmla="*/ 107963 h 108051"/>
              <a:gd name="connsiteX3" fmla="*/ 210 w 16085"/>
              <a:gd name="connsiteY3" fmla="*/ 76213 h 108051"/>
              <a:gd name="connsiteX4" fmla="*/ 16085 w 16085"/>
              <a:gd name="connsiteY4" fmla="*/ 13 h 1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5" h="108051">
                <a:moveTo>
                  <a:pt x="16085" y="13"/>
                </a:moveTo>
                <a:cubicBezTo>
                  <a:pt x="16085" y="1071"/>
                  <a:pt x="1797" y="64571"/>
                  <a:pt x="210" y="82563"/>
                </a:cubicBezTo>
                <a:cubicBezTo>
                  <a:pt x="-1378" y="100555"/>
                  <a:pt x="6560" y="109021"/>
                  <a:pt x="6560" y="107963"/>
                </a:cubicBezTo>
                <a:cubicBezTo>
                  <a:pt x="6560" y="106905"/>
                  <a:pt x="739" y="91559"/>
                  <a:pt x="210" y="76213"/>
                </a:cubicBezTo>
                <a:cubicBezTo>
                  <a:pt x="-319" y="60867"/>
                  <a:pt x="16085" y="-1045"/>
                  <a:pt x="1608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E37B97D-8964-C090-911C-55CE9FC7D236}"/>
              </a:ext>
            </a:extLst>
          </p:cNvPr>
          <p:cNvSpPr/>
          <p:nvPr/>
        </p:nvSpPr>
        <p:spPr>
          <a:xfrm>
            <a:off x="6317526" y="4933836"/>
            <a:ext cx="64241" cy="69307"/>
          </a:xfrm>
          <a:custGeom>
            <a:avLst/>
            <a:gdLst>
              <a:gd name="connsiteX0" fmla="*/ 64224 w 64241"/>
              <a:gd name="connsiteY0" fmla="*/ 114 h 69307"/>
              <a:gd name="connsiteX1" fmla="*/ 3899 w 64241"/>
              <a:gd name="connsiteY1" fmla="*/ 66789 h 69307"/>
              <a:gd name="connsiteX2" fmla="*/ 10249 w 64241"/>
              <a:gd name="connsiteY2" fmla="*/ 50914 h 69307"/>
              <a:gd name="connsiteX3" fmla="*/ 64224 w 64241"/>
              <a:gd name="connsiteY3" fmla="*/ 114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1" h="69307">
                <a:moveTo>
                  <a:pt x="64224" y="114"/>
                </a:moveTo>
                <a:cubicBezTo>
                  <a:pt x="63166" y="2760"/>
                  <a:pt x="3899" y="66789"/>
                  <a:pt x="3899" y="66789"/>
                </a:cubicBezTo>
                <a:cubicBezTo>
                  <a:pt x="-5097" y="75256"/>
                  <a:pt x="3370" y="60439"/>
                  <a:pt x="10249" y="50914"/>
                </a:cubicBezTo>
                <a:cubicBezTo>
                  <a:pt x="17128" y="41389"/>
                  <a:pt x="65282" y="-2532"/>
                  <a:pt x="64224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4013865D-04A3-722A-0C7D-5040C8ED3FAA}"/>
              </a:ext>
            </a:extLst>
          </p:cNvPr>
          <p:cNvSpPr/>
          <p:nvPr/>
        </p:nvSpPr>
        <p:spPr>
          <a:xfrm>
            <a:off x="7000810" y="4883146"/>
            <a:ext cx="28738" cy="92093"/>
          </a:xfrm>
          <a:custGeom>
            <a:avLst/>
            <a:gdLst>
              <a:gd name="connsiteX0" fmla="*/ 28640 w 28738"/>
              <a:gd name="connsiteY0" fmla="*/ 4 h 92093"/>
              <a:gd name="connsiteX1" fmla="*/ 9590 w 28738"/>
              <a:gd name="connsiteY1" fmla="*/ 63504 h 92093"/>
              <a:gd name="connsiteX2" fmla="*/ 12765 w 28738"/>
              <a:gd name="connsiteY2" fmla="*/ 92079 h 92093"/>
              <a:gd name="connsiteX3" fmla="*/ 65 w 28738"/>
              <a:gd name="connsiteY3" fmla="*/ 60329 h 92093"/>
              <a:gd name="connsiteX4" fmla="*/ 28640 w 28738"/>
              <a:gd name="connsiteY4" fmla="*/ 4 h 9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" h="92093">
                <a:moveTo>
                  <a:pt x="28640" y="4"/>
                </a:moveTo>
                <a:cubicBezTo>
                  <a:pt x="30227" y="533"/>
                  <a:pt x="12236" y="48158"/>
                  <a:pt x="9590" y="63504"/>
                </a:cubicBezTo>
                <a:cubicBezTo>
                  <a:pt x="6944" y="78850"/>
                  <a:pt x="14352" y="92608"/>
                  <a:pt x="12765" y="92079"/>
                </a:cubicBezTo>
                <a:cubicBezTo>
                  <a:pt x="11178" y="91550"/>
                  <a:pt x="-993" y="72500"/>
                  <a:pt x="65" y="60329"/>
                </a:cubicBezTo>
                <a:cubicBezTo>
                  <a:pt x="1123" y="48158"/>
                  <a:pt x="27053" y="-525"/>
                  <a:pt x="2864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C31B7725-BF8A-642E-FB54-EBAE4D124A49}"/>
              </a:ext>
            </a:extLst>
          </p:cNvPr>
          <p:cNvSpPr/>
          <p:nvPr/>
        </p:nvSpPr>
        <p:spPr>
          <a:xfrm>
            <a:off x="6225698" y="4038600"/>
            <a:ext cx="76677" cy="92075"/>
          </a:xfrm>
          <a:custGeom>
            <a:avLst/>
            <a:gdLst>
              <a:gd name="connsiteX0" fmla="*/ 76677 w 76677"/>
              <a:gd name="connsiteY0" fmla="*/ 0 h 92075"/>
              <a:gd name="connsiteX1" fmla="*/ 10002 w 76677"/>
              <a:gd name="connsiteY1" fmla="*/ 63500 h 92075"/>
              <a:gd name="connsiteX2" fmla="*/ 477 w 76677"/>
              <a:gd name="connsiteY2" fmla="*/ 92075 h 92075"/>
              <a:gd name="connsiteX3" fmla="*/ 10002 w 76677"/>
              <a:gd name="connsiteY3" fmla="*/ 63500 h 92075"/>
              <a:gd name="connsiteX4" fmla="*/ 76677 w 76677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77" h="92075">
                <a:moveTo>
                  <a:pt x="76677" y="0"/>
                </a:moveTo>
                <a:cubicBezTo>
                  <a:pt x="76677" y="0"/>
                  <a:pt x="22702" y="48154"/>
                  <a:pt x="10002" y="63500"/>
                </a:cubicBezTo>
                <a:cubicBezTo>
                  <a:pt x="-2698" y="78846"/>
                  <a:pt x="477" y="92075"/>
                  <a:pt x="477" y="92075"/>
                </a:cubicBezTo>
                <a:cubicBezTo>
                  <a:pt x="477" y="92075"/>
                  <a:pt x="-3227" y="75142"/>
                  <a:pt x="10002" y="63500"/>
                </a:cubicBezTo>
                <a:cubicBezTo>
                  <a:pt x="23231" y="51858"/>
                  <a:pt x="76677" y="0"/>
                  <a:pt x="766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7504E446-FBF6-E528-F618-6584E008A660}"/>
              </a:ext>
            </a:extLst>
          </p:cNvPr>
          <p:cNvSpPr/>
          <p:nvPr/>
        </p:nvSpPr>
        <p:spPr>
          <a:xfrm>
            <a:off x="7051641" y="4022569"/>
            <a:ext cx="77671" cy="52218"/>
          </a:xfrm>
          <a:custGeom>
            <a:avLst/>
            <a:gdLst>
              <a:gd name="connsiteX0" fmla="*/ 34 w 77671"/>
              <a:gd name="connsiteY0" fmla="*/ 156 h 52218"/>
              <a:gd name="connsiteX1" fmla="*/ 73059 w 77671"/>
              <a:gd name="connsiteY1" fmla="*/ 50956 h 52218"/>
              <a:gd name="connsiteX2" fmla="*/ 63534 w 77671"/>
              <a:gd name="connsiteY2" fmla="*/ 35081 h 52218"/>
              <a:gd name="connsiteX3" fmla="*/ 34 w 77671"/>
              <a:gd name="connsiteY3" fmla="*/ 156 h 5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71" h="52218">
                <a:moveTo>
                  <a:pt x="34" y="156"/>
                </a:moveTo>
                <a:cubicBezTo>
                  <a:pt x="1622" y="2802"/>
                  <a:pt x="73059" y="50956"/>
                  <a:pt x="73059" y="50956"/>
                </a:cubicBezTo>
                <a:cubicBezTo>
                  <a:pt x="83642" y="56777"/>
                  <a:pt x="74117" y="40902"/>
                  <a:pt x="63534" y="35081"/>
                </a:cubicBezTo>
                <a:cubicBezTo>
                  <a:pt x="52951" y="29260"/>
                  <a:pt x="-1554" y="-2490"/>
                  <a:pt x="34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BDA23B8-F479-2D52-D9BD-B962D20DB7D6}"/>
              </a:ext>
            </a:extLst>
          </p:cNvPr>
          <p:cNvSpPr/>
          <p:nvPr/>
        </p:nvSpPr>
        <p:spPr>
          <a:xfrm>
            <a:off x="5778445" y="2772887"/>
            <a:ext cx="41337" cy="515933"/>
          </a:xfrm>
          <a:custGeom>
            <a:avLst/>
            <a:gdLst>
              <a:gd name="connsiteX0" fmla="*/ 41330 w 41337"/>
              <a:gd name="connsiteY0" fmla="*/ 2063 h 515933"/>
              <a:gd name="connsiteX1" fmla="*/ 3230 w 41337"/>
              <a:gd name="connsiteY1" fmla="*/ 503713 h 515933"/>
              <a:gd name="connsiteX2" fmla="*/ 6405 w 41337"/>
              <a:gd name="connsiteY2" fmla="*/ 332263 h 515933"/>
              <a:gd name="connsiteX3" fmla="*/ 41330 w 41337"/>
              <a:gd name="connsiteY3" fmla="*/ 2063 h 51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7" h="515933">
                <a:moveTo>
                  <a:pt x="41330" y="2063"/>
                </a:moveTo>
                <a:cubicBezTo>
                  <a:pt x="40801" y="30638"/>
                  <a:pt x="9051" y="448680"/>
                  <a:pt x="3230" y="503713"/>
                </a:cubicBezTo>
                <a:cubicBezTo>
                  <a:pt x="-2591" y="558746"/>
                  <a:pt x="55" y="414813"/>
                  <a:pt x="6405" y="332263"/>
                </a:cubicBezTo>
                <a:cubicBezTo>
                  <a:pt x="12755" y="249713"/>
                  <a:pt x="41859" y="-26512"/>
                  <a:pt x="41330" y="2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E70AFD7-4AE1-6515-A55B-AE213FA31110}"/>
              </a:ext>
            </a:extLst>
          </p:cNvPr>
          <p:cNvSpPr/>
          <p:nvPr/>
        </p:nvSpPr>
        <p:spPr>
          <a:xfrm>
            <a:off x="5609317" y="3168588"/>
            <a:ext cx="137443" cy="585698"/>
          </a:xfrm>
          <a:custGeom>
            <a:avLst/>
            <a:gdLst>
              <a:gd name="connsiteX0" fmla="*/ 137433 w 137443"/>
              <a:gd name="connsiteY0" fmla="*/ 62 h 585698"/>
              <a:gd name="connsiteX1" fmla="*/ 39008 w 137443"/>
              <a:gd name="connsiteY1" fmla="*/ 393762 h 585698"/>
              <a:gd name="connsiteX2" fmla="*/ 908 w 137443"/>
              <a:gd name="connsiteY2" fmla="*/ 584262 h 585698"/>
              <a:gd name="connsiteX3" fmla="*/ 13608 w 137443"/>
              <a:gd name="connsiteY3" fmla="*/ 460437 h 585698"/>
              <a:gd name="connsiteX4" fmla="*/ 32658 w 137443"/>
              <a:gd name="connsiteY4" fmla="*/ 101662 h 585698"/>
              <a:gd name="connsiteX5" fmla="*/ 35833 w 137443"/>
              <a:gd name="connsiteY5" fmla="*/ 358837 h 585698"/>
              <a:gd name="connsiteX6" fmla="*/ 42183 w 137443"/>
              <a:gd name="connsiteY6" fmla="*/ 219137 h 585698"/>
              <a:gd name="connsiteX7" fmla="*/ 32658 w 137443"/>
              <a:gd name="connsiteY7" fmla="*/ 362012 h 585698"/>
              <a:gd name="connsiteX8" fmla="*/ 137433 w 137443"/>
              <a:gd name="connsiteY8" fmla="*/ 62 h 58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43" h="585698">
                <a:moveTo>
                  <a:pt x="137433" y="62"/>
                </a:moveTo>
                <a:cubicBezTo>
                  <a:pt x="138491" y="5353"/>
                  <a:pt x="61762" y="296395"/>
                  <a:pt x="39008" y="393762"/>
                </a:cubicBezTo>
                <a:cubicBezTo>
                  <a:pt x="16254" y="491129"/>
                  <a:pt x="5141" y="573150"/>
                  <a:pt x="908" y="584262"/>
                </a:cubicBezTo>
                <a:cubicBezTo>
                  <a:pt x="-3325" y="595375"/>
                  <a:pt x="8316" y="540870"/>
                  <a:pt x="13608" y="460437"/>
                </a:cubicBezTo>
                <a:cubicBezTo>
                  <a:pt x="18900" y="380004"/>
                  <a:pt x="28954" y="118595"/>
                  <a:pt x="32658" y="101662"/>
                </a:cubicBezTo>
                <a:cubicBezTo>
                  <a:pt x="36362" y="84729"/>
                  <a:pt x="34246" y="339258"/>
                  <a:pt x="35833" y="358837"/>
                </a:cubicBezTo>
                <a:cubicBezTo>
                  <a:pt x="37420" y="378416"/>
                  <a:pt x="42712" y="218608"/>
                  <a:pt x="42183" y="219137"/>
                </a:cubicBezTo>
                <a:cubicBezTo>
                  <a:pt x="41654" y="219666"/>
                  <a:pt x="18900" y="394291"/>
                  <a:pt x="32658" y="362012"/>
                </a:cubicBezTo>
                <a:cubicBezTo>
                  <a:pt x="46416" y="329733"/>
                  <a:pt x="136375" y="-5229"/>
                  <a:pt x="137433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6EB6A51B-626F-3404-38A6-9F5D87D33763}"/>
              </a:ext>
            </a:extLst>
          </p:cNvPr>
          <p:cNvSpPr/>
          <p:nvPr/>
        </p:nvSpPr>
        <p:spPr>
          <a:xfrm>
            <a:off x="7616701" y="2704660"/>
            <a:ext cx="79506" cy="1267480"/>
          </a:xfrm>
          <a:custGeom>
            <a:avLst/>
            <a:gdLst>
              <a:gd name="connsiteX0" fmla="*/ 124 w 79506"/>
              <a:gd name="connsiteY0" fmla="*/ 3615 h 1267480"/>
              <a:gd name="connsiteX1" fmla="*/ 57274 w 79506"/>
              <a:gd name="connsiteY1" fmla="*/ 641790 h 1267480"/>
              <a:gd name="connsiteX2" fmla="*/ 47749 w 79506"/>
              <a:gd name="connsiteY2" fmla="*/ 590990 h 1267480"/>
              <a:gd name="connsiteX3" fmla="*/ 79499 w 79506"/>
              <a:gd name="connsiteY3" fmla="*/ 924365 h 1267480"/>
              <a:gd name="connsiteX4" fmla="*/ 44574 w 79506"/>
              <a:gd name="connsiteY4" fmla="*/ 835465 h 1267480"/>
              <a:gd name="connsiteX5" fmla="*/ 44574 w 79506"/>
              <a:gd name="connsiteY5" fmla="*/ 1127565 h 1267480"/>
              <a:gd name="connsiteX6" fmla="*/ 35049 w 79506"/>
              <a:gd name="connsiteY6" fmla="*/ 1264090 h 1267480"/>
              <a:gd name="connsiteX7" fmla="*/ 44574 w 79506"/>
              <a:gd name="connsiteY7" fmla="*/ 997390 h 1267480"/>
              <a:gd name="connsiteX8" fmla="*/ 47749 w 79506"/>
              <a:gd name="connsiteY8" fmla="*/ 886265 h 1267480"/>
              <a:gd name="connsiteX9" fmla="*/ 25524 w 79506"/>
              <a:gd name="connsiteY9" fmla="*/ 714815 h 1267480"/>
              <a:gd name="connsiteX10" fmla="*/ 66799 w 79506"/>
              <a:gd name="connsiteY10" fmla="*/ 864040 h 1267480"/>
              <a:gd name="connsiteX11" fmla="*/ 57274 w 79506"/>
              <a:gd name="connsiteY11" fmla="*/ 571940 h 1267480"/>
              <a:gd name="connsiteX12" fmla="*/ 25524 w 79506"/>
              <a:gd name="connsiteY12" fmla="*/ 416365 h 1267480"/>
              <a:gd name="connsiteX13" fmla="*/ 41399 w 79506"/>
              <a:gd name="connsiteY13" fmla="*/ 470340 h 1267480"/>
              <a:gd name="connsiteX14" fmla="*/ 47749 w 79506"/>
              <a:gd name="connsiteY14" fmla="*/ 200465 h 1267480"/>
              <a:gd name="connsiteX15" fmla="*/ 41399 w 79506"/>
              <a:gd name="connsiteY15" fmla="*/ 375090 h 1267480"/>
              <a:gd name="connsiteX16" fmla="*/ 124 w 79506"/>
              <a:gd name="connsiteY16" fmla="*/ 3615 h 12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506" h="1267480">
                <a:moveTo>
                  <a:pt x="124" y="3615"/>
                </a:moveTo>
                <a:cubicBezTo>
                  <a:pt x="2770" y="48065"/>
                  <a:pt x="49337" y="543894"/>
                  <a:pt x="57274" y="641790"/>
                </a:cubicBezTo>
                <a:cubicBezTo>
                  <a:pt x="65211" y="739686"/>
                  <a:pt x="44045" y="543894"/>
                  <a:pt x="47749" y="590990"/>
                </a:cubicBezTo>
                <a:cubicBezTo>
                  <a:pt x="51453" y="638086"/>
                  <a:pt x="80028" y="883619"/>
                  <a:pt x="79499" y="924365"/>
                </a:cubicBezTo>
                <a:cubicBezTo>
                  <a:pt x="78970" y="965111"/>
                  <a:pt x="50395" y="801598"/>
                  <a:pt x="44574" y="835465"/>
                </a:cubicBezTo>
                <a:cubicBezTo>
                  <a:pt x="38753" y="869332"/>
                  <a:pt x="46162" y="1056128"/>
                  <a:pt x="44574" y="1127565"/>
                </a:cubicBezTo>
                <a:cubicBezTo>
                  <a:pt x="42987" y="1199003"/>
                  <a:pt x="35049" y="1285786"/>
                  <a:pt x="35049" y="1264090"/>
                </a:cubicBezTo>
                <a:cubicBezTo>
                  <a:pt x="35049" y="1242394"/>
                  <a:pt x="42457" y="1060361"/>
                  <a:pt x="44574" y="997390"/>
                </a:cubicBezTo>
                <a:cubicBezTo>
                  <a:pt x="46691" y="934419"/>
                  <a:pt x="50924" y="933361"/>
                  <a:pt x="47749" y="886265"/>
                </a:cubicBezTo>
                <a:cubicBezTo>
                  <a:pt x="44574" y="839169"/>
                  <a:pt x="22349" y="718519"/>
                  <a:pt x="25524" y="714815"/>
                </a:cubicBezTo>
                <a:cubicBezTo>
                  <a:pt x="28699" y="711111"/>
                  <a:pt x="61507" y="887853"/>
                  <a:pt x="66799" y="864040"/>
                </a:cubicBezTo>
                <a:cubicBezTo>
                  <a:pt x="72091" y="840227"/>
                  <a:pt x="64153" y="646553"/>
                  <a:pt x="57274" y="571940"/>
                </a:cubicBezTo>
                <a:cubicBezTo>
                  <a:pt x="50395" y="497328"/>
                  <a:pt x="28170" y="433298"/>
                  <a:pt x="25524" y="416365"/>
                </a:cubicBezTo>
                <a:cubicBezTo>
                  <a:pt x="22878" y="399432"/>
                  <a:pt x="37695" y="506323"/>
                  <a:pt x="41399" y="470340"/>
                </a:cubicBezTo>
                <a:cubicBezTo>
                  <a:pt x="45103" y="434357"/>
                  <a:pt x="47749" y="216340"/>
                  <a:pt x="47749" y="200465"/>
                </a:cubicBezTo>
                <a:cubicBezTo>
                  <a:pt x="47749" y="184590"/>
                  <a:pt x="45103" y="411602"/>
                  <a:pt x="41399" y="375090"/>
                </a:cubicBezTo>
                <a:cubicBezTo>
                  <a:pt x="37695" y="338578"/>
                  <a:pt x="-2522" y="-40835"/>
                  <a:pt x="124" y="3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C767CB46-F276-E113-1234-B3E1FB4BC83E}"/>
              </a:ext>
            </a:extLst>
          </p:cNvPr>
          <p:cNvSpPr/>
          <p:nvPr/>
        </p:nvSpPr>
        <p:spPr>
          <a:xfrm>
            <a:off x="7260957" y="1998986"/>
            <a:ext cx="438441" cy="1484365"/>
          </a:xfrm>
          <a:custGeom>
            <a:avLst/>
            <a:gdLst>
              <a:gd name="connsiteX0" fmla="*/ 155843 w 438441"/>
              <a:gd name="connsiteY0" fmla="*/ 4439 h 1484365"/>
              <a:gd name="connsiteX1" fmla="*/ 343168 w 438441"/>
              <a:gd name="connsiteY1" fmla="*/ 725164 h 1484365"/>
              <a:gd name="connsiteX2" fmla="*/ 327293 w 438441"/>
              <a:gd name="connsiteY2" fmla="*/ 620389 h 1484365"/>
              <a:gd name="connsiteX3" fmla="*/ 428893 w 438441"/>
              <a:gd name="connsiteY3" fmla="*/ 1128389 h 1484365"/>
              <a:gd name="connsiteX4" fmla="*/ 403493 w 438441"/>
              <a:gd name="connsiteY4" fmla="*/ 1039489 h 1484365"/>
              <a:gd name="connsiteX5" fmla="*/ 438418 w 438441"/>
              <a:gd name="connsiteY5" fmla="*/ 1483989 h 1484365"/>
              <a:gd name="connsiteX6" fmla="*/ 397143 w 438441"/>
              <a:gd name="connsiteY6" fmla="*/ 1102989 h 1484365"/>
              <a:gd name="connsiteX7" fmla="*/ 336818 w 438441"/>
              <a:gd name="connsiteY7" fmla="*/ 423539 h 1484365"/>
              <a:gd name="connsiteX8" fmla="*/ 330468 w 438441"/>
              <a:gd name="connsiteY8" fmla="*/ 585464 h 1484365"/>
              <a:gd name="connsiteX9" fmla="*/ 268 w 438441"/>
              <a:gd name="connsiteY9" fmla="*/ 20314 h 1484365"/>
              <a:gd name="connsiteX10" fmla="*/ 273318 w 438441"/>
              <a:gd name="connsiteY10" fmla="*/ 509264 h 1484365"/>
              <a:gd name="connsiteX11" fmla="*/ 212993 w 438441"/>
              <a:gd name="connsiteY11" fmla="*/ 344164 h 1484365"/>
              <a:gd name="connsiteX12" fmla="*/ 244743 w 438441"/>
              <a:gd name="connsiteY12" fmla="*/ 417189 h 1484365"/>
              <a:gd name="connsiteX13" fmla="*/ 155843 w 438441"/>
              <a:gd name="connsiteY13" fmla="*/ 4439 h 148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41" h="1484365">
                <a:moveTo>
                  <a:pt x="155843" y="4439"/>
                </a:moveTo>
                <a:cubicBezTo>
                  <a:pt x="172247" y="55768"/>
                  <a:pt x="314593" y="622506"/>
                  <a:pt x="343168" y="725164"/>
                </a:cubicBezTo>
                <a:cubicBezTo>
                  <a:pt x="371743" y="827822"/>
                  <a:pt x="313006" y="553185"/>
                  <a:pt x="327293" y="620389"/>
                </a:cubicBezTo>
                <a:cubicBezTo>
                  <a:pt x="341580" y="687593"/>
                  <a:pt x="416193" y="1058539"/>
                  <a:pt x="428893" y="1128389"/>
                </a:cubicBezTo>
                <a:cubicBezTo>
                  <a:pt x="441593" y="1198239"/>
                  <a:pt x="401906" y="980222"/>
                  <a:pt x="403493" y="1039489"/>
                </a:cubicBezTo>
                <a:cubicBezTo>
                  <a:pt x="405080" y="1098756"/>
                  <a:pt x="439476" y="1473406"/>
                  <a:pt x="438418" y="1483989"/>
                </a:cubicBezTo>
                <a:cubicBezTo>
                  <a:pt x="437360" y="1494572"/>
                  <a:pt x="414076" y="1279731"/>
                  <a:pt x="397143" y="1102989"/>
                </a:cubicBezTo>
                <a:cubicBezTo>
                  <a:pt x="380210" y="926247"/>
                  <a:pt x="347930" y="509793"/>
                  <a:pt x="336818" y="423539"/>
                </a:cubicBezTo>
                <a:cubicBezTo>
                  <a:pt x="325706" y="337285"/>
                  <a:pt x="386560" y="652668"/>
                  <a:pt x="330468" y="585464"/>
                </a:cubicBezTo>
                <a:cubicBezTo>
                  <a:pt x="274376" y="518260"/>
                  <a:pt x="9793" y="33014"/>
                  <a:pt x="268" y="20314"/>
                </a:cubicBezTo>
                <a:cubicBezTo>
                  <a:pt x="-9257" y="7614"/>
                  <a:pt x="237864" y="455289"/>
                  <a:pt x="273318" y="509264"/>
                </a:cubicBezTo>
                <a:cubicBezTo>
                  <a:pt x="308772" y="563239"/>
                  <a:pt x="217756" y="359510"/>
                  <a:pt x="212993" y="344164"/>
                </a:cubicBezTo>
                <a:cubicBezTo>
                  <a:pt x="208230" y="328818"/>
                  <a:pt x="253739" y="471693"/>
                  <a:pt x="244743" y="417189"/>
                </a:cubicBezTo>
                <a:cubicBezTo>
                  <a:pt x="235747" y="362685"/>
                  <a:pt x="139439" y="-46890"/>
                  <a:pt x="155843" y="4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1B92F70-F07E-8EB9-93A0-4C07BA941E2D}"/>
              </a:ext>
            </a:extLst>
          </p:cNvPr>
          <p:cNvSpPr/>
          <p:nvPr/>
        </p:nvSpPr>
        <p:spPr>
          <a:xfrm>
            <a:off x="7578477" y="2370138"/>
            <a:ext cx="57632" cy="1039422"/>
          </a:xfrm>
          <a:custGeom>
            <a:avLst/>
            <a:gdLst>
              <a:gd name="connsiteX0" fmla="*/ 35173 w 57632"/>
              <a:gd name="connsiteY0" fmla="*/ 20637 h 1039422"/>
              <a:gd name="connsiteX1" fmla="*/ 3423 w 57632"/>
              <a:gd name="connsiteY1" fmla="*/ 989012 h 1039422"/>
              <a:gd name="connsiteX2" fmla="*/ 6598 w 57632"/>
              <a:gd name="connsiteY2" fmla="*/ 830262 h 1039422"/>
              <a:gd name="connsiteX3" fmla="*/ 54223 w 57632"/>
              <a:gd name="connsiteY3" fmla="*/ 214312 h 1039422"/>
              <a:gd name="connsiteX4" fmla="*/ 51048 w 57632"/>
              <a:gd name="connsiteY4" fmla="*/ 315912 h 1039422"/>
              <a:gd name="connsiteX5" fmla="*/ 35173 w 57632"/>
              <a:gd name="connsiteY5" fmla="*/ 20637 h 103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" h="1039422">
                <a:moveTo>
                  <a:pt x="35173" y="20637"/>
                </a:moveTo>
                <a:cubicBezTo>
                  <a:pt x="27236" y="132820"/>
                  <a:pt x="8185" y="854075"/>
                  <a:pt x="3423" y="989012"/>
                </a:cubicBezTo>
                <a:cubicBezTo>
                  <a:pt x="-1339" y="1123949"/>
                  <a:pt x="-1869" y="959379"/>
                  <a:pt x="6598" y="830262"/>
                </a:cubicBezTo>
                <a:cubicBezTo>
                  <a:pt x="15065" y="701145"/>
                  <a:pt x="46815" y="300037"/>
                  <a:pt x="54223" y="214312"/>
                </a:cubicBezTo>
                <a:cubicBezTo>
                  <a:pt x="61631" y="128587"/>
                  <a:pt x="55281" y="342900"/>
                  <a:pt x="51048" y="315912"/>
                </a:cubicBezTo>
                <a:cubicBezTo>
                  <a:pt x="46815" y="288925"/>
                  <a:pt x="43110" y="-91546"/>
                  <a:pt x="35173" y="20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C133BF5B-721B-A7F7-BC1F-81F01A6235F3}"/>
              </a:ext>
            </a:extLst>
          </p:cNvPr>
          <p:cNvSpPr/>
          <p:nvPr/>
        </p:nvSpPr>
        <p:spPr>
          <a:xfrm>
            <a:off x="7222502" y="3187681"/>
            <a:ext cx="460523" cy="136862"/>
          </a:xfrm>
          <a:custGeom>
            <a:avLst/>
            <a:gdLst>
              <a:gd name="connsiteX0" fmla="*/ 623 w 460523"/>
              <a:gd name="connsiteY0" fmla="*/ 136544 h 136862"/>
              <a:gd name="connsiteX1" fmla="*/ 276848 w 460523"/>
              <a:gd name="connsiteY1" fmla="*/ 3194 h 136862"/>
              <a:gd name="connsiteX2" fmla="*/ 235573 w 460523"/>
              <a:gd name="connsiteY2" fmla="*/ 41294 h 136862"/>
              <a:gd name="connsiteX3" fmla="*/ 318123 w 460523"/>
              <a:gd name="connsiteY3" fmla="*/ 38119 h 136862"/>
              <a:gd name="connsiteX4" fmla="*/ 327648 w 460523"/>
              <a:gd name="connsiteY4" fmla="*/ 44469 h 136862"/>
              <a:gd name="connsiteX5" fmla="*/ 457823 w 460523"/>
              <a:gd name="connsiteY5" fmla="*/ 6369 h 136862"/>
              <a:gd name="connsiteX6" fmla="*/ 410198 w 460523"/>
              <a:gd name="connsiteY6" fmla="*/ 31769 h 136862"/>
              <a:gd name="connsiteX7" fmla="*/ 343523 w 460523"/>
              <a:gd name="connsiteY7" fmla="*/ 47644 h 136862"/>
              <a:gd name="connsiteX8" fmla="*/ 241923 w 460523"/>
              <a:gd name="connsiteY8" fmla="*/ 47644 h 136862"/>
              <a:gd name="connsiteX9" fmla="*/ 187948 w 460523"/>
              <a:gd name="connsiteY9" fmla="*/ 57169 h 136862"/>
              <a:gd name="connsiteX10" fmla="*/ 200648 w 460523"/>
              <a:gd name="connsiteY10" fmla="*/ 41294 h 136862"/>
              <a:gd name="connsiteX11" fmla="*/ 623 w 460523"/>
              <a:gd name="connsiteY11" fmla="*/ 136544 h 13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523" h="136862">
                <a:moveTo>
                  <a:pt x="623" y="136544"/>
                </a:moveTo>
                <a:cubicBezTo>
                  <a:pt x="13323" y="130194"/>
                  <a:pt x="237690" y="19069"/>
                  <a:pt x="276848" y="3194"/>
                </a:cubicBezTo>
                <a:cubicBezTo>
                  <a:pt x="316006" y="-12681"/>
                  <a:pt x="228694" y="35473"/>
                  <a:pt x="235573" y="41294"/>
                </a:cubicBezTo>
                <a:cubicBezTo>
                  <a:pt x="242452" y="47115"/>
                  <a:pt x="302777" y="37590"/>
                  <a:pt x="318123" y="38119"/>
                </a:cubicBezTo>
                <a:cubicBezTo>
                  <a:pt x="333469" y="38648"/>
                  <a:pt x="304365" y="49761"/>
                  <a:pt x="327648" y="44469"/>
                </a:cubicBezTo>
                <a:cubicBezTo>
                  <a:pt x="350931" y="39177"/>
                  <a:pt x="444065" y="8486"/>
                  <a:pt x="457823" y="6369"/>
                </a:cubicBezTo>
                <a:cubicBezTo>
                  <a:pt x="471581" y="4252"/>
                  <a:pt x="429248" y="24890"/>
                  <a:pt x="410198" y="31769"/>
                </a:cubicBezTo>
                <a:cubicBezTo>
                  <a:pt x="391148" y="38648"/>
                  <a:pt x="371569" y="44998"/>
                  <a:pt x="343523" y="47644"/>
                </a:cubicBezTo>
                <a:cubicBezTo>
                  <a:pt x="315477" y="50290"/>
                  <a:pt x="267852" y="46056"/>
                  <a:pt x="241923" y="47644"/>
                </a:cubicBezTo>
                <a:cubicBezTo>
                  <a:pt x="215994" y="49231"/>
                  <a:pt x="194827" y="58227"/>
                  <a:pt x="187948" y="57169"/>
                </a:cubicBezTo>
                <a:cubicBezTo>
                  <a:pt x="181069" y="56111"/>
                  <a:pt x="228165" y="30182"/>
                  <a:pt x="200648" y="41294"/>
                </a:cubicBezTo>
                <a:cubicBezTo>
                  <a:pt x="173131" y="52406"/>
                  <a:pt x="-12077" y="142894"/>
                  <a:pt x="623" y="136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46826BFE-7BF1-2678-125D-858D3A6C2A7D}"/>
              </a:ext>
            </a:extLst>
          </p:cNvPr>
          <p:cNvSpPr/>
          <p:nvPr/>
        </p:nvSpPr>
        <p:spPr>
          <a:xfrm>
            <a:off x="7549864" y="2955625"/>
            <a:ext cx="116543" cy="640182"/>
          </a:xfrm>
          <a:custGeom>
            <a:avLst/>
            <a:gdLst>
              <a:gd name="connsiteX0" fmla="*/ 101886 w 116543"/>
              <a:gd name="connsiteY0" fmla="*/ 300 h 640182"/>
              <a:gd name="connsiteX1" fmla="*/ 70136 w 116543"/>
              <a:gd name="connsiteY1" fmla="*/ 200325 h 640182"/>
              <a:gd name="connsiteX2" fmla="*/ 76486 w 116543"/>
              <a:gd name="connsiteY2" fmla="*/ 340025 h 640182"/>
              <a:gd name="connsiteX3" fmla="*/ 41561 w 116543"/>
              <a:gd name="connsiteY3" fmla="*/ 174925 h 640182"/>
              <a:gd name="connsiteX4" fmla="*/ 114586 w 116543"/>
              <a:gd name="connsiteY4" fmla="*/ 632125 h 640182"/>
              <a:gd name="connsiteX5" fmla="*/ 92361 w 116543"/>
              <a:gd name="connsiteY5" fmla="*/ 460675 h 640182"/>
              <a:gd name="connsiteX6" fmla="*/ 57436 w 116543"/>
              <a:gd name="connsiteY6" fmla="*/ 381300 h 640182"/>
              <a:gd name="connsiteX7" fmla="*/ 22511 w 116543"/>
              <a:gd name="connsiteY7" fmla="*/ 463850 h 640182"/>
              <a:gd name="connsiteX8" fmla="*/ 60611 w 116543"/>
              <a:gd name="connsiteY8" fmla="*/ 336850 h 640182"/>
              <a:gd name="connsiteX9" fmla="*/ 286 w 116543"/>
              <a:gd name="connsiteY9" fmla="*/ 70150 h 640182"/>
              <a:gd name="connsiteX10" fmla="*/ 38386 w 116543"/>
              <a:gd name="connsiteY10" fmla="*/ 203500 h 640182"/>
              <a:gd name="connsiteX11" fmla="*/ 51086 w 116543"/>
              <a:gd name="connsiteY11" fmla="*/ 155875 h 640182"/>
              <a:gd name="connsiteX12" fmla="*/ 25686 w 116543"/>
              <a:gd name="connsiteY12" fmla="*/ 247950 h 640182"/>
              <a:gd name="connsiteX13" fmla="*/ 101886 w 116543"/>
              <a:gd name="connsiteY13" fmla="*/ 300 h 6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543" h="640182">
                <a:moveTo>
                  <a:pt x="101886" y="300"/>
                </a:moveTo>
                <a:cubicBezTo>
                  <a:pt x="109294" y="-7638"/>
                  <a:pt x="74369" y="143704"/>
                  <a:pt x="70136" y="200325"/>
                </a:cubicBezTo>
                <a:cubicBezTo>
                  <a:pt x="65903" y="256946"/>
                  <a:pt x="81248" y="344258"/>
                  <a:pt x="76486" y="340025"/>
                </a:cubicBezTo>
                <a:cubicBezTo>
                  <a:pt x="71724" y="335792"/>
                  <a:pt x="35211" y="126242"/>
                  <a:pt x="41561" y="174925"/>
                </a:cubicBezTo>
                <a:cubicBezTo>
                  <a:pt x="47911" y="223608"/>
                  <a:pt x="106119" y="584500"/>
                  <a:pt x="114586" y="632125"/>
                </a:cubicBezTo>
                <a:cubicBezTo>
                  <a:pt x="123053" y="679750"/>
                  <a:pt x="101886" y="502479"/>
                  <a:pt x="92361" y="460675"/>
                </a:cubicBezTo>
                <a:cubicBezTo>
                  <a:pt x="82836" y="418871"/>
                  <a:pt x="69078" y="380771"/>
                  <a:pt x="57436" y="381300"/>
                </a:cubicBezTo>
                <a:cubicBezTo>
                  <a:pt x="45794" y="381829"/>
                  <a:pt x="21982" y="471258"/>
                  <a:pt x="22511" y="463850"/>
                </a:cubicBezTo>
                <a:cubicBezTo>
                  <a:pt x="23040" y="456442"/>
                  <a:pt x="64315" y="402467"/>
                  <a:pt x="60611" y="336850"/>
                </a:cubicBezTo>
                <a:cubicBezTo>
                  <a:pt x="56907" y="271233"/>
                  <a:pt x="3990" y="92375"/>
                  <a:pt x="286" y="70150"/>
                </a:cubicBezTo>
                <a:cubicBezTo>
                  <a:pt x="-3418" y="47925"/>
                  <a:pt x="29919" y="189212"/>
                  <a:pt x="38386" y="203500"/>
                </a:cubicBezTo>
                <a:cubicBezTo>
                  <a:pt x="46853" y="217788"/>
                  <a:pt x="53203" y="148467"/>
                  <a:pt x="51086" y="155875"/>
                </a:cubicBezTo>
                <a:cubicBezTo>
                  <a:pt x="48969" y="163283"/>
                  <a:pt x="18807" y="269116"/>
                  <a:pt x="25686" y="247950"/>
                </a:cubicBezTo>
                <a:cubicBezTo>
                  <a:pt x="32565" y="226784"/>
                  <a:pt x="94478" y="8238"/>
                  <a:pt x="101886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AEA246ED-110F-5324-0739-F4C2FD31D1ED}"/>
              </a:ext>
            </a:extLst>
          </p:cNvPr>
          <p:cNvSpPr/>
          <p:nvPr/>
        </p:nvSpPr>
        <p:spPr>
          <a:xfrm>
            <a:off x="5822910" y="1831939"/>
            <a:ext cx="571645" cy="790696"/>
          </a:xfrm>
          <a:custGeom>
            <a:avLst/>
            <a:gdLst>
              <a:gd name="connsiteX0" fmla="*/ 571540 w 571645"/>
              <a:gd name="connsiteY0" fmla="*/ 36 h 790696"/>
              <a:gd name="connsiteX1" fmla="*/ 244515 w 571645"/>
              <a:gd name="connsiteY1" fmla="*/ 419136 h 790696"/>
              <a:gd name="connsiteX2" fmla="*/ 266740 w 571645"/>
              <a:gd name="connsiteY2" fmla="*/ 387386 h 790696"/>
              <a:gd name="connsiteX3" fmla="*/ 101640 w 571645"/>
              <a:gd name="connsiteY3" fmla="*/ 714411 h 790696"/>
              <a:gd name="connsiteX4" fmla="*/ 181015 w 571645"/>
              <a:gd name="connsiteY4" fmla="*/ 479461 h 790696"/>
              <a:gd name="connsiteX5" fmla="*/ 3215 w 571645"/>
              <a:gd name="connsiteY5" fmla="*/ 787436 h 790696"/>
              <a:gd name="connsiteX6" fmla="*/ 361990 w 571645"/>
              <a:gd name="connsiteY6" fmla="*/ 241336 h 790696"/>
              <a:gd name="connsiteX7" fmla="*/ 206415 w 571645"/>
              <a:gd name="connsiteY7" fmla="*/ 393736 h 790696"/>
              <a:gd name="connsiteX8" fmla="*/ 571540 w 571645"/>
              <a:gd name="connsiteY8" fmla="*/ 36 h 79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45" h="790696">
                <a:moveTo>
                  <a:pt x="571540" y="36"/>
                </a:moveTo>
                <a:cubicBezTo>
                  <a:pt x="577890" y="4269"/>
                  <a:pt x="295315" y="354578"/>
                  <a:pt x="244515" y="419136"/>
                </a:cubicBezTo>
                <a:cubicBezTo>
                  <a:pt x="193715" y="483694"/>
                  <a:pt x="290552" y="338174"/>
                  <a:pt x="266740" y="387386"/>
                </a:cubicBezTo>
                <a:cubicBezTo>
                  <a:pt x="242927" y="436599"/>
                  <a:pt x="115927" y="699065"/>
                  <a:pt x="101640" y="714411"/>
                </a:cubicBezTo>
                <a:cubicBezTo>
                  <a:pt x="87352" y="729757"/>
                  <a:pt x="197419" y="467290"/>
                  <a:pt x="181015" y="479461"/>
                </a:cubicBezTo>
                <a:cubicBezTo>
                  <a:pt x="164611" y="491632"/>
                  <a:pt x="-26948" y="827124"/>
                  <a:pt x="3215" y="787436"/>
                </a:cubicBezTo>
                <a:cubicBezTo>
                  <a:pt x="33377" y="747749"/>
                  <a:pt x="328123" y="306953"/>
                  <a:pt x="361990" y="241336"/>
                </a:cubicBezTo>
                <a:cubicBezTo>
                  <a:pt x="395857" y="175719"/>
                  <a:pt x="173078" y="431307"/>
                  <a:pt x="206415" y="393736"/>
                </a:cubicBezTo>
                <a:cubicBezTo>
                  <a:pt x="239752" y="356165"/>
                  <a:pt x="565190" y="-4197"/>
                  <a:pt x="57154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6C06108-BEB1-E5F7-029E-97A7671A2FA3}"/>
              </a:ext>
            </a:extLst>
          </p:cNvPr>
          <p:cNvSpPr/>
          <p:nvPr/>
        </p:nvSpPr>
        <p:spPr>
          <a:xfrm>
            <a:off x="7727613" y="2553151"/>
            <a:ext cx="193958" cy="3073637"/>
          </a:xfrm>
          <a:custGeom>
            <a:avLst/>
            <a:gdLst>
              <a:gd name="connsiteX0" fmla="*/ 177791 w 193958"/>
              <a:gd name="connsiteY0" fmla="*/ 156798 h 3073637"/>
              <a:gd name="connsiteX1" fmla="*/ 177791 w 193958"/>
              <a:gd name="connsiteY1" fmla="*/ 248238 h 3073637"/>
              <a:gd name="connsiteX2" fmla="*/ 3223 w 193958"/>
              <a:gd name="connsiteY2" fmla="*/ 2899998 h 3073637"/>
              <a:gd name="connsiteX3" fmla="*/ 69725 w 193958"/>
              <a:gd name="connsiteY3" fmla="*/ 2534238 h 3073637"/>
              <a:gd name="connsiteX4" fmla="*/ 136227 w 193958"/>
              <a:gd name="connsiteY4" fmla="*/ 231613 h 3073637"/>
              <a:gd name="connsiteX5" fmla="*/ 102976 w 193958"/>
              <a:gd name="connsiteY5" fmla="*/ 630624 h 3073637"/>
              <a:gd name="connsiteX6" fmla="*/ 177791 w 193958"/>
              <a:gd name="connsiteY6" fmla="*/ 156798 h 307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58" h="3073637">
                <a:moveTo>
                  <a:pt x="177791" y="156798"/>
                </a:moveTo>
                <a:cubicBezTo>
                  <a:pt x="190260" y="93067"/>
                  <a:pt x="206886" y="-208962"/>
                  <a:pt x="177791" y="248238"/>
                </a:cubicBezTo>
                <a:cubicBezTo>
                  <a:pt x="148696" y="705438"/>
                  <a:pt x="21234" y="2518998"/>
                  <a:pt x="3223" y="2899998"/>
                </a:cubicBezTo>
                <a:cubicBezTo>
                  <a:pt x="-14788" y="3280998"/>
                  <a:pt x="47558" y="2978969"/>
                  <a:pt x="69725" y="2534238"/>
                </a:cubicBezTo>
                <a:cubicBezTo>
                  <a:pt x="91892" y="2089507"/>
                  <a:pt x="130685" y="548882"/>
                  <a:pt x="136227" y="231613"/>
                </a:cubicBezTo>
                <a:cubicBezTo>
                  <a:pt x="141769" y="-85656"/>
                  <a:pt x="94663" y="644479"/>
                  <a:pt x="102976" y="630624"/>
                </a:cubicBezTo>
                <a:cubicBezTo>
                  <a:pt x="111289" y="616769"/>
                  <a:pt x="165322" y="220529"/>
                  <a:pt x="177791" y="156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9DA25CE-E82A-C905-D906-BA3E54A08BC6}"/>
              </a:ext>
            </a:extLst>
          </p:cNvPr>
          <p:cNvSpPr/>
          <p:nvPr/>
        </p:nvSpPr>
        <p:spPr>
          <a:xfrm>
            <a:off x="4530420" y="1745673"/>
            <a:ext cx="556969" cy="3758159"/>
          </a:xfrm>
          <a:custGeom>
            <a:avLst/>
            <a:gdLst>
              <a:gd name="connsiteX0" fmla="*/ 556969 w 556969"/>
              <a:gd name="connsiteY0" fmla="*/ 0 h 3758159"/>
              <a:gd name="connsiteX1" fmla="*/ 182896 w 556969"/>
              <a:gd name="connsiteY1" fmla="*/ 1554480 h 3758159"/>
              <a:gd name="connsiteX2" fmla="*/ 74831 w 556969"/>
              <a:gd name="connsiteY2" fmla="*/ 2826327 h 3758159"/>
              <a:gd name="connsiteX3" fmla="*/ 91456 w 556969"/>
              <a:gd name="connsiteY3" fmla="*/ 2518756 h 3758159"/>
              <a:gd name="connsiteX4" fmla="*/ 66518 w 556969"/>
              <a:gd name="connsiteY4" fmla="*/ 3167149 h 3758159"/>
              <a:gd name="connsiteX5" fmla="*/ 66518 w 556969"/>
              <a:gd name="connsiteY5" fmla="*/ 2867891 h 3758159"/>
              <a:gd name="connsiteX6" fmla="*/ 133020 w 556969"/>
              <a:gd name="connsiteY6" fmla="*/ 3749040 h 3758159"/>
              <a:gd name="connsiteX7" fmla="*/ 108082 w 556969"/>
              <a:gd name="connsiteY7" fmla="*/ 3208712 h 3758159"/>
              <a:gd name="connsiteX8" fmla="*/ 16 w 556969"/>
              <a:gd name="connsiteY8" fmla="*/ 1438102 h 3758159"/>
              <a:gd name="connsiteX9" fmla="*/ 116395 w 556969"/>
              <a:gd name="connsiteY9" fmla="*/ 2011680 h 3758159"/>
              <a:gd name="connsiteX10" fmla="*/ 282649 w 556969"/>
              <a:gd name="connsiteY10" fmla="*/ 989214 h 3758159"/>
              <a:gd name="connsiteX11" fmla="*/ 249398 w 556969"/>
              <a:gd name="connsiteY11" fmla="*/ 1113905 h 3758159"/>
              <a:gd name="connsiteX12" fmla="*/ 556969 w 556969"/>
              <a:gd name="connsiteY12" fmla="*/ 0 h 375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969" h="3758159">
                <a:moveTo>
                  <a:pt x="556969" y="0"/>
                </a:moveTo>
                <a:cubicBezTo>
                  <a:pt x="410110" y="541713"/>
                  <a:pt x="263252" y="1083426"/>
                  <a:pt x="182896" y="1554480"/>
                </a:cubicBezTo>
                <a:cubicBezTo>
                  <a:pt x="102540" y="2025535"/>
                  <a:pt x="90071" y="2665614"/>
                  <a:pt x="74831" y="2826327"/>
                </a:cubicBezTo>
                <a:cubicBezTo>
                  <a:pt x="59591" y="2987040"/>
                  <a:pt x="92841" y="2461952"/>
                  <a:pt x="91456" y="2518756"/>
                </a:cubicBezTo>
                <a:cubicBezTo>
                  <a:pt x="90071" y="2575560"/>
                  <a:pt x="70674" y="3108960"/>
                  <a:pt x="66518" y="3167149"/>
                </a:cubicBezTo>
                <a:cubicBezTo>
                  <a:pt x="62362" y="3225338"/>
                  <a:pt x="55434" y="2770909"/>
                  <a:pt x="66518" y="2867891"/>
                </a:cubicBezTo>
                <a:cubicBezTo>
                  <a:pt x="77602" y="2964873"/>
                  <a:pt x="126093" y="3692237"/>
                  <a:pt x="133020" y="3749040"/>
                </a:cubicBezTo>
                <a:cubicBezTo>
                  <a:pt x="139947" y="3805843"/>
                  <a:pt x="130249" y="3593868"/>
                  <a:pt x="108082" y="3208712"/>
                </a:cubicBezTo>
                <a:cubicBezTo>
                  <a:pt x="85915" y="2823556"/>
                  <a:pt x="-1370" y="1637607"/>
                  <a:pt x="16" y="1438102"/>
                </a:cubicBezTo>
                <a:cubicBezTo>
                  <a:pt x="1401" y="1238597"/>
                  <a:pt x="69289" y="2086495"/>
                  <a:pt x="116395" y="2011680"/>
                </a:cubicBezTo>
                <a:cubicBezTo>
                  <a:pt x="163500" y="1936865"/>
                  <a:pt x="260482" y="1138843"/>
                  <a:pt x="282649" y="989214"/>
                </a:cubicBezTo>
                <a:cubicBezTo>
                  <a:pt x="304816" y="839585"/>
                  <a:pt x="249398" y="1113905"/>
                  <a:pt x="249398" y="1113905"/>
                </a:cubicBezTo>
                <a:lnTo>
                  <a:pt x="55696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F968BB31-4477-FED9-3D6D-73AC549AF2D4}"/>
              </a:ext>
            </a:extLst>
          </p:cNvPr>
          <p:cNvSpPr/>
          <p:nvPr/>
        </p:nvSpPr>
        <p:spPr>
          <a:xfrm>
            <a:off x="3963770" y="1548225"/>
            <a:ext cx="866358" cy="4143432"/>
          </a:xfrm>
          <a:custGeom>
            <a:avLst/>
            <a:gdLst>
              <a:gd name="connsiteX0" fmla="*/ 816048 w 866358"/>
              <a:gd name="connsiteY0" fmla="*/ 180822 h 4143432"/>
              <a:gd name="connsiteX1" fmla="*/ 791110 w 866358"/>
              <a:gd name="connsiteY1" fmla="*/ 247324 h 4143432"/>
              <a:gd name="connsiteX2" fmla="*/ 250783 w 866358"/>
              <a:gd name="connsiteY2" fmla="*/ 2259004 h 4143432"/>
              <a:gd name="connsiteX3" fmla="*/ 358848 w 866358"/>
              <a:gd name="connsiteY3" fmla="*/ 1918182 h 4143432"/>
              <a:gd name="connsiteX4" fmla="*/ 1401 w 866358"/>
              <a:gd name="connsiteY4" fmla="*/ 4129368 h 4143432"/>
              <a:gd name="connsiteX5" fmla="*/ 242470 w 866358"/>
              <a:gd name="connsiteY5" fmla="*/ 2757768 h 4143432"/>
              <a:gd name="connsiteX6" fmla="*/ 441975 w 866358"/>
              <a:gd name="connsiteY6" fmla="*/ 679586 h 4143432"/>
              <a:gd name="connsiteX7" fmla="*/ 67903 w 866358"/>
              <a:gd name="connsiteY7" fmla="*/ 2832582 h 4143432"/>
              <a:gd name="connsiteX8" fmla="*/ 633168 w 866358"/>
              <a:gd name="connsiteY8" fmla="*/ 180822 h 4143432"/>
              <a:gd name="connsiteX9" fmla="*/ 358848 w 866358"/>
              <a:gd name="connsiteY9" fmla="*/ 1593986 h 4143432"/>
              <a:gd name="connsiteX10" fmla="*/ 816048 w 866358"/>
              <a:gd name="connsiteY10" fmla="*/ 180822 h 414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" h="4143432">
                <a:moveTo>
                  <a:pt x="816048" y="180822"/>
                </a:moveTo>
                <a:cubicBezTo>
                  <a:pt x="888092" y="-43622"/>
                  <a:pt x="885321" y="-99040"/>
                  <a:pt x="791110" y="247324"/>
                </a:cubicBezTo>
                <a:cubicBezTo>
                  <a:pt x="696899" y="593688"/>
                  <a:pt x="322827" y="1980528"/>
                  <a:pt x="250783" y="2259004"/>
                </a:cubicBezTo>
                <a:cubicBezTo>
                  <a:pt x="178739" y="2537480"/>
                  <a:pt x="400412" y="1606455"/>
                  <a:pt x="358848" y="1918182"/>
                </a:cubicBezTo>
                <a:cubicBezTo>
                  <a:pt x="317284" y="2229909"/>
                  <a:pt x="20797" y="3989437"/>
                  <a:pt x="1401" y="4129368"/>
                </a:cubicBezTo>
                <a:cubicBezTo>
                  <a:pt x="-17995" y="4269299"/>
                  <a:pt x="169041" y="3332732"/>
                  <a:pt x="242470" y="2757768"/>
                </a:cubicBezTo>
                <a:cubicBezTo>
                  <a:pt x="315899" y="2182804"/>
                  <a:pt x="471069" y="667117"/>
                  <a:pt x="441975" y="679586"/>
                </a:cubicBezTo>
                <a:cubicBezTo>
                  <a:pt x="412881" y="692055"/>
                  <a:pt x="36038" y="2915709"/>
                  <a:pt x="67903" y="2832582"/>
                </a:cubicBezTo>
                <a:cubicBezTo>
                  <a:pt x="99768" y="2749455"/>
                  <a:pt x="584677" y="387255"/>
                  <a:pt x="633168" y="180822"/>
                </a:cubicBezTo>
                <a:cubicBezTo>
                  <a:pt x="681659" y="-25611"/>
                  <a:pt x="324212" y="1600913"/>
                  <a:pt x="358848" y="1593986"/>
                </a:cubicBezTo>
                <a:cubicBezTo>
                  <a:pt x="393484" y="1587059"/>
                  <a:pt x="744004" y="405266"/>
                  <a:pt x="816048" y="180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E6440996-3691-F683-54BE-F410A101E238}"/>
              </a:ext>
            </a:extLst>
          </p:cNvPr>
          <p:cNvSpPr/>
          <p:nvPr/>
        </p:nvSpPr>
        <p:spPr>
          <a:xfrm>
            <a:off x="4251964" y="2383023"/>
            <a:ext cx="790595" cy="3607385"/>
          </a:xfrm>
          <a:custGeom>
            <a:avLst/>
            <a:gdLst>
              <a:gd name="connsiteX0" fmla="*/ 536167 w 790595"/>
              <a:gd name="connsiteY0" fmla="*/ 144046 h 3607385"/>
              <a:gd name="connsiteX1" fmla="*/ 536167 w 790595"/>
              <a:gd name="connsiteY1" fmla="*/ 227173 h 3607385"/>
              <a:gd name="connsiteX2" fmla="*/ 145469 w 790595"/>
              <a:gd name="connsiteY2" fmla="*/ 2047661 h 3607385"/>
              <a:gd name="connsiteX3" fmla="*/ 403163 w 790595"/>
              <a:gd name="connsiteY3" fmla="*/ 2770868 h 3607385"/>
              <a:gd name="connsiteX4" fmla="*/ 353287 w 790595"/>
              <a:gd name="connsiteY4" fmla="*/ 2604613 h 3607385"/>
              <a:gd name="connsiteX5" fmla="*/ 785549 w 790595"/>
              <a:gd name="connsiteY5" fmla="*/ 3602141 h 3607385"/>
              <a:gd name="connsiteX6" fmla="*/ 552792 w 790595"/>
              <a:gd name="connsiteY6" fmla="*/ 2962061 h 3607385"/>
              <a:gd name="connsiteX7" fmla="*/ 12465 w 790595"/>
              <a:gd name="connsiteY7" fmla="*/ 2180664 h 3607385"/>
              <a:gd name="connsiteX8" fmla="*/ 178720 w 790595"/>
              <a:gd name="connsiteY8" fmla="*/ 2305355 h 3607385"/>
              <a:gd name="connsiteX9" fmla="*/ 245221 w 790595"/>
              <a:gd name="connsiteY9" fmla="*/ 559682 h 3607385"/>
              <a:gd name="connsiteX10" fmla="*/ 220283 w 790595"/>
              <a:gd name="connsiteY10" fmla="*/ 1291202 h 3607385"/>
              <a:gd name="connsiteX11" fmla="*/ 536167 w 790595"/>
              <a:gd name="connsiteY11" fmla="*/ 144046 h 36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95" h="3607385">
                <a:moveTo>
                  <a:pt x="536167" y="144046"/>
                </a:moveTo>
                <a:cubicBezTo>
                  <a:pt x="588814" y="-33292"/>
                  <a:pt x="601283" y="-90096"/>
                  <a:pt x="536167" y="227173"/>
                </a:cubicBezTo>
                <a:cubicBezTo>
                  <a:pt x="471051" y="544442"/>
                  <a:pt x="167636" y="1623712"/>
                  <a:pt x="145469" y="2047661"/>
                </a:cubicBezTo>
                <a:cubicBezTo>
                  <a:pt x="123302" y="2471610"/>
                  <a:pt x="368527" y="2678043"/>
                  <a:pt x="403163" y="2770868"/>
                </a:cubicBezTo>
                <a:cubicBezTo>
                  <a:pt x="437799" y="2863693"/>
                  <a:pt x="289556" y="2466068"/>
                  <a:pt x="353287" y="2604613"/>
                </a:cubicBezTo>
                <a:cubicBezTo>
                  <a:pt x="417018" y="2743158"/>
                  <a:pt x="752298" y="3542566"/>
                  <a:pt x="785549" y="3602141"/>
                </a:cubicBezTo>
                <a:cubicBezTo>
                  <a:pt x="818800" y="3661716"/>
                  <a:pt x="681639" y="3198974"/>
                  <a:pt x="552792" y="2962061"/>
                </a:cubicBezTo>
                <a:cubicBezTo>
                  <a:pt x="423945" y="2725148"/>
                  <a:pt x="74810" y="2290115"/>
                  <a:pt x="12465" y="2180664"/>
                </a:cubicBezTo>
                <a:cubicBezTo>
                  <a:pt x="-49880" y="2071213"/>
                  <a:pt x="139927" y="2575519"/>
                  <a:pt x="178720" y="2305355"/>
                </a:cubicBezTo>
                <a:cubicBezTo>
                  <a:pt x="217513" y="2035191"/>
                  <a:pt x="238294" y="728708"/>
                  <a:pt x="245221" y="559682"/>
                </a:cubicBezTo>
                <a:cubicBezTo>
                  <a:pt x="252148" y="390657"/>
                  <a:pt x="170406" y="1363246"/>
                  <a:pt x="220283" y="1291202"/>
                </a:cubicBezTo>
                <a:cubicBezTo>
                  <a:pt x="270159" y="1219159"/>
                  <a:pt x="483520" y="321384"/>
                  <a:pt x="536167" y="144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8D1E22A-6AAC-F1A7-27CF-9A97B956205A}"/>
              </a:ext>
            </a:extLst>
          </p:cNvPr>
          <p:cNvSpPr/>
          <p:nvPr/>
        </p:nvSpPr>
        <p:spPr>
          <a:xfrm>
            <a:off x="4049313" y="2850978"/>
            <a:ext cx="897830" cy="3258961"/>
          </a:xfrm>
          <a:custGeom>
            <a:avLst/>
            <a:gdLst>
              <a:gd name="connsiteX0" fmla="*/ 356432 w 897830"/>
              <a:gd name="connsiteY0" fmla="*/ 1263822 h 3258961"/>
              <a:gd name="connsiteX1" fmla="*/ 389683 w 897830"/>
              <a:gd name="connsiteY1" fmla="*/ 1371887 h 3258961"/>
              <a:gd name="connsiteX2" fmla="*/ 57174 w 897830"/>
              <a:gd name="connsiteY2" fmla="*/ 2577233 h 3258961"/>
              <a:gd name="connsiteX3" fmla="*/ 131989 w 897830"/>
              <a:gd name="connsiteY3" fmla="*/ 2934680 h 3258961"/>
              <a:gd name="connsiteX4" fmla="*/ 107051 w 897830"/>
              <a:gd name="connsiteY4" fmla="*/ 2776738 h 3258961"/>
              <a:gd name="connsiteX5" fmla="*/ 65487 w 897830"/>
              <a:gd name="connsiteY5" fmla="*/ 2527357 h 3258961"/>
              <a:gd name="connsiteX6" fmla="*/ 373058 w 897830"/>
              <a:gd name="connsiteY6" fmla="*/ 2859866 h 3258961"/>
              <a:gd name="connsiteX7" fmla="*/ 896760 w 897830"/>
              <a:gd name="connsiteY7" fmla="*/ 3258877 h 3258961"/>
              <a:gd name="connsiteX8" fmla="*/ 506062 w 897830"/>
              <a:gd name="connsiteY8" fmla="*/ 2893117 h 3258961"/>
              <a:gd name="connsiteX9" fmla="*/ 389683 w 897830"/>
              <a:gd name="connsiteY9" fmla="*/ 2635422 h 3258961"/>
              <a:gd name="connsiteX10" fmla="*/ 722192 w 897830"/>
              <a:gd name="connsiteY10" fmla="*/ 1604644 h 3258961"/>
              <a:gd name="connsiteX11" fmla="*/ 348120 w 897830"/>
              <a:gd name="connsiteY11" fmla="*/ 2735175 h 3258961"/>
              <a:gd name="connsiteX12" fmla="*/ 248367 w 897830"/>
              <a:gd name="connsiteY12" fmla="*/ 2610484 h 3258961"/>
              <a:gd name="connsiteX13" fmla="*/ 32236 w 897830"/>
              <a:gd name="connsiteY13" fmla="*/ 2519044 h 3258961"/>
              <a:gd name="connsiteX14" fmla="*/ 57174 w 897830"/>
              <a:gd name="connsiteY14" fmla="*/ 2136658 h 3258961"/>
              <a:gd name="connsiteX15" fmla="*/ 555938 w 897830"/>
              <a:gd name="connsiteY15" fmla="*/ 287 h 3258961"/>
              <a:gd name="connsiteX16" fmla="*/ 181865 w 897830"/>
              <a:gd name="connsiteY16" fmla="*/ 1978717 h 3258961"/>
              <a:gd name="connsiteX17" fmla="*/ 356432 w 897830"/>
              <a:gd name="connsiteY17" fmla="*/ 1263822 h 325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7830" h="3258961">
                <a:moveTo>
                  <a:pt x="356432" y="1263822"/>
                </a:moveTo>
                <a:cubicBezTo>
                  <a:pt x="391068" y="1162684"/>
                  <a:pt x="439559" y="1152985"/>
                  <a:pt x="389683" y="1371887"/>
                </a:cubicBezTo>
                <a:cubicBezTo>
                  <a:pt x="339807" y="1590789"/>
                  <a:pt x="100123" y="2316768"/>
                  <a:pt x="57174" y="2577233"/>
                </a:cubicBezTo>
                <a:cubicBezTo>
                  <a:pt x="14225" y="2837698"/>
                  <a:pt x="123676" y="2901429"/>
                  <a:pt x="131989" y="2934680"/>
                </a:cubicBezTo>
                <a:cubicBezTo>
                  <a:pt x="140302" y="2967931"/>
                  <a:pt x="118135" y="2844625"/>
                  <a:pt x="107051" y="2776738"/>
                </a:cubicBezTo>
                <a:cubicBezTo>
                  <a:pt x="95967" y="2708851"/>
                  <a:pt x="21152" y="2513502"/>
                  <a:pt x="65487" y="2527357"/>
                </a:cubicBezTo>
                <a:cubicBezTo>
                  <a:pt x="109821" y="2541212"/>
                  <a:pt x="234512" y="2737946"/>
                  <a:pt x="373058" y="2859866"/>
                </a:cubicBezTo>
                <a:cubicBezTo>
                  <a:pt x="511604" y="2981786"/>
                  <a:pt x="874593" y="3253335"/>
                  <a:pt x="896760" y="3258877"/>
                </a:cubicBezTo>
                <a:cubicBezTo>
                  <a:pt x="918927" y="3264419"/>
                  <a:pt x="590575" y="2997026"/>
                  <a:pt x="506062" y="2893117"/>
                </a:cubicBezTo>
                <a:cubicBezTo>
                  <a:pt x="421549" y="2789208"/>
                  <a:pt x="353661" y="2850167"/>
                  <a:pt x="389683" y="2635422"/>
                </a:cubicBezTo>
                <a:cubicBezTo>
                  <a:pt x="425705" y="2420677"/>
                  <a:pt x="729119" y="1588019"/>
                  <a:pt x="722192" y="1604644"/>
                </a:cubicBezTo>
                <a:cubicBezTo>
                  <a:pt x="715265" y="1621269"/>
                  <a:pt x="427091" y="2567535"/>
                  <a:pt x="348120" y="2735175"/>
                </a:cubicBezTo>
                <a:cubicBezTo>
                  <a:pt x="269149" y="2902815"/>
                  <a:pt x="301014" y="2646506"/>
                  <a:pt x="248367" y="2610484"/>
                </a:cubicBezTo>
                <a:cubicBezTo>
                  <a:pt x="195720" y="2574462"/>
                  <a:pt x="64101" y="2598015"/>
                  <a:pt x="32236" y="2519044"/>
                </a:cubicBezTo>
                <a:cubicBezTo>
                  <a:pt x="370" y="2440073"/>
                  <a:pt x="-30110" y="2556451"/>
                  <a:pt x="57174" y="2136658"/>
                </a:cubicBezTo>
                <a:cubicBezTo>
                  <a:pt x="144458" y="1716865"/>
                  <a:pt x="535156" y="26610"/>
                  <a:pt x="555938" y="287"/>
                </a:cubicBezTo>
                <a:cubicBezTo>
                  <a:pt x="576720" y="-26037"/>
                  <a:pt x="212345" y="1763972"/>
                  <a:pt x="181865" y="1978717"/>
                </a:cubicBezTo>
                <a:cubicBezTo>
                  <a:pt x="151385" y="2193462"/>
                  <a:pt x="321796" y="1364960"/>
                  <a:pt x="356432" y="1263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006A08E-F8F0-635F-5F50-AB6592D54708}"/>
              </a:ext>
            </a:extLst>
          </p:cNvPr>
          <p:cNvSpPr/>
          <p:nvPr/>
        </p:nvSpPr>
        <p:spPr>
          <a:xfrm>
            <a:off x="-71280" y="5448713"/>
            <a:ext cx="3181483" cy="112115"/>
          </a:xfrm>
          <a:custGeom>
            <a:avLst/>
            <a:gdLst>
              <a:gd name="connsiteX0" fmla="*/ 71280 w 3181483"/>
              <a:gd name="connsiteY0" fmla="*/ 473 h 112115"/>
              <a:gd name="connsiteX1" fmla="*/ 3101559 w 3181483"/>
              <a:gd name="connsiteY1" fmla="*/ 90850 h 112115"/>
              <a:gd name="connsiteX2" fmla="*/ 2367913 w 3181483"/>
              <a:gd name="connsiteY2" fmla="*/ 112115 h 112115"/>
              <a:gd name="connsiteX3" fmla="*/ 220136 w 3181483"/>
              <a:gd name="connsiteY3" fmla="*/ 101482 h 112115"/>
              <a:gd name="connsiteX4" fmla="*/ 2612461 w 3181483"/>
              <a:gd name="connsiteY4" fmla="*/ 85534 h 112115"/>
              <a:gd name="connsiteX5" fmla="*/ 459368 w 3181483"/>
              <a:gd name="connsiteY5" fmla="*/ 48320 h 112115"/>
              <a:gd name="connsiteX6" fmla="*/ 916568 w 3181483"/>
              <a:gd name="connsiteY6" fmla="*/ 53636 h 112115"/>
              <a:gd name="connsiteX7" fmla="*/ 71280 w 3181483"/>
              <a:gd name="connsiteY7" fmla="*/ 473 h 11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483" h="112115">
                <a:moveTo>
                  <a:pt x="71280" y="473"/>
                </a:moveTo>
                <a:cubicBezTo>
                  <a:pt x="435445" y="6675"/>
                  <a:pt x="2718787" y="72243"/>
                  <a:pt x="3101559" y="90850"/>
                </a:cubicBezTo>
                <a:cubicBezTo>
                  <a:pt x="3484331" y="109457"/>
                  <a:pt x="2367913" y="112115"/>
                  <a:pt x="2367913" y="112115"/>
                </a:cubicBezTo>
                <a:lnTo>
                  <a:pt x="220136" y="101482"/>
                </a:lnTo>
                <a:cubicBezTo>
                  <a:pt x="260894" y="97052"/>
                  <a:pt x="2572589" y="94394"/>
                  <a:pt x="2612461" y="85534"/>
                </a:cubicBezTo>
                <a:cubicBezTo>
                  <a:pt x="2652333" y="76674"/>
                  <a:pt x="742017" y="53636"/>
                  <a:pt x="459368" y="48320"/>
                </a:cubicBezTo>
                <a:lnTo>
                  <a:pt x="916568" y="53636"/>
                </a:lnTo>
                <a:cubicBezTo>
                  <a:pt x="853659" y="50978"/>
                  <a:pt x="-292885" y="-5729"/>
                  <a:pt x="71280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B3EAD015-0462-6D70-BD82-B1433F536B30}"/>
              </a:ext>
            </a:extLst>
          </p:cNvPr>
          <p:cNvSpPr/>
          <p:nvPr/>
        </p:nvSpPr>
        <p:spPr>
          <a:xfrm>
            <a:off x="106326" y="5564571"/>
            <a:ext cx="2844472" cy="49420"/>
          </a:xfrm>
          <a:custGeom>
            <a:avLst/>
            <a:gdLst>
              <a:gd name="connsiteX0" fmla="*/ 0 w 2844472"/>
              <a:gd name="connsiteY0" fmla="*/ 49420 h 49420"/>
              <a:gd name="connsiteX1" fmla="*/ 2828260 w 2844472"/>
              <a:gd name="connsiteY1" fmla="*/ 1573 h 49420"/>
              <a:gd name="connsiteX2" fmla="*/ 1105786 w 2844472"/>
              <a:gd name="connsiteY2" fmla="*/ 17522 h 49420"/>
              <a:gd name="connsiteX3" fmla="*/ 0 w 2844472"/>
              <a:gd name="connsiteY3" fmla="*/ 49420 h 4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472" h="49420">
                <a:moveTo>
                  <a:pt x="0" y="49420"/>
                </a:moveTo>
                <a:lnTo>
                  <a:pt x="2828260" y="1573"/>
                </a:lnTo>
                <a:cubicBezTo>
                  <a:pt x="3012558" y="-3743"/>
                  <a:pt x="1574504" y="5117"/>
                  <a:pt x="1105786" y="17522"/>
                </a:cubicBezTo>
                <a:lnTo>
                  <a:pt x="0" y="494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F8542824-EB35-8F04-B850-418CB6935F03}"/>
              </a:ext>
            </a:extLst>
          </p:cNvPr>
          <p:cNvSpPr/>
          <p:nvPr/>
        </p:nvSpPr>
        <p:spPr>
          <a:xfrm>
            <a:off x="2436919" y="5499012"/>
            <a:ext cx="2027131" cy="412838"/>
          </a:xfrm>
          <a:custGeom>
            <a:avLst/>
            <a:gdLst>
              <a:gd name="connsiteX0" fmla="*/ 11006 w 2027131"/>
              <a:gd name="connsiteY0" fmla="*/ 79463 h 412838"/>
              <a:gd name="connsiteX1" fmla="*/ 757131 w 2027131"/>
              <a:gd name="connsiteY1" fmla="*/ 3263 h 412838"/>
              <a:gd name="connsiteX2" fmla="*/ 639656 w 2027131"/>
              <a:gd name="connsiteY2" fmla="*/ 31838 h 412838"/>
              <a:gd name="connsiteX3" fmla="*/ 868256 w 2027131"/>
              <a:gd name="connsiteY3" fmla="*/ 38188 h 412838"/>
              <a:gd name="connsiteX4" fmla="*/ 1055581 w 2027131"/>
              <a:gd name="connsiteY4" fmla="*/ 114388 h 412838"/>
              <a:gd name="connsiteX5" fmla="*/ 874606 w 2027131"/>
              <a:gd name="connsiteY5" fmla="*/ 92163 h 412838"/>
              <a:gd name="connsiteX6" fmla="*/ 1163531 w 2027131"/>
              <a:gd name="connsiteY6" fmla="*/ 165188 h 412838"/>
              <a:gd name="connsiteX7" fmla="*/ 2027131 w 2027131"/>
              <a:gd name="connsiteY7" fmla="*/ 412838 h 412838"/>
              <a:gd name="connsiteX8" fmla="*/ 807931 w 2027131"/>
              <a:gd name="connsiteY8" fmla="*/ 57238 h 412838"/>
              <a:gd name="connsiteX9" fmla="*/ 826981 w 2027131"/>
              <a:gd name="connsiteY9" fmla="*/ 57238 h 412838"/>
              <a:gd name="connsiteX10" fmla="*/ 655531 w 2027131"/>
              <a:gd name="connsiteY10" fmla="*/ 57238 h 412838"/>
              <a:gd name="connsiteX11" fmla="*/ 760306 w 2027131"/>
              <a:gd name="connsiteY11" fmla="*/ 117563 h 412838"/>
              <a:gd name="connsiteX12" fmla="*/ 671406 w 2027131"/>
              <a:gd name="connsiteY12" fmla="*/ 50888 h 412838"/>
              <a:gd name="connsiteX13" fmla="*/ 287231 w 2027131"/>
              <a:gd name="connsiteY13" fmla="*/ 130263 h 412838"/>
              <a:gd name="connsiteX14" fmla="*/ 646006 w 2027131"/>
              <a:gd name="connsiteY14" fmla="*/ 3263 h 412838"/>
              <a:gd name="connsiteX15" fmla="*/ 477731 w 2027131"/>
              <a:gd name="connsiteY15" fmla="*/ 41363 h 412838"/>
              <a:gd name="connsiteX16" fmla="*/ 261831 w 2027131"/>
              <a:gd name="connsiteY16" fmla="*/ 82638 h 412838"/>
              <a:gd name="connsiteX17" fmla="*/ 306281 w 2027131"/>
              <a:gd name="connsiteY17" fmla="*/ 73113 h 412838"/>
              <a:gd name="connsiteX18" fmla="*/ 11006 w 2027131"/>
              <a:gd name="connsiteY18" fmla="*/ 79463 h 41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27131" h="412838">
                <a:moveTo>
                  <a:pt x="11006" y="79463"/>
                </a:moveTo>
                <a:cubicBezTo>
                  <a:pt x="86147" y="67821"/>
                  <a:pt x="652356" y="11200"/>
                  <a:pt x="757131" y="3263"/>
                </a:cubicBezTo>
                <a:cubicBezTo>
                  <a:pt x="861906" y="-4675"/>
                  <a:pt x="621135" y="26017"/>
                  <a:pt x="639656" y="31838"/>
                </a:cubicBezTo>
                <a:cubicBezTo>
                  <a:pt x="658177" y="37659"/>
                  <a:pt x="798935" y="24430"/>
                  <a:pt x="868256" y="38188"/>
                </a:cubicBezTo>
                <a:cubicBezTo>
                  <a:pt x="937577" y="51946"/>
                  <a:pt x="1054523" y="105392"/>
                  <a:pt x="1055581" y="114388"/>
                </a:cubicBezTo>
                <a:cubicBezTo>
                  <a:pt x="1056639" y="123384"/>
                  <a:pt x="856614" y="83696"/>
                  <a:pt x="874606" y="92163"/>
                </a:cubicBezTo>
                <a:cubicBezTo>
                  <a:pt x="892598" y="100630"/>
                  <a:pt x="1163531" y="165188"/>
                  <a:pt x="1163531" y="165188"/>
                </a:cubicBezTo>
                <a:lnTo>
                  <a:pt x="2027131" y="412838"/>
                </a:lnTo>
                <a:cubicBezTo>
                  <a:pt x="1967864" y="394846"/>
                  <a:pt x="1007956" y="116505"/>
                  <a:pt x="807931" y="57238"/>
                </a:cubicBezTo>
                <a:cubicBezTo>
                  <a:pt x="607906" y="-2029"/>
                  <a:pt x="826981" y="57238"/>
                  <a:pt x="826981" y="57238"/>
                </a:cubicBezTo>
                <a:cubicBezTo>
                  <a:pt x="801581" y="57238"/>
                  <a:pt x="666643" y="47184"/>
                  <a:pt x="655531" y="57238"/>
                </a:cubicBezTo>
                <a:cubicBezTo>
                  <a:pt x="644419" y="67292"/>
                  <a:pt x="757660" y="118621"/>
                  <a:pt x="760306" y="117563"/>
                </a:cubicBezTo>
                <a:cubicBezTo>
                  <a:pt x="762952" y="116505"/>
                  <a:pt x="750252" y="48771"/>
                  <a:pt x="671406" y="50888"/>
                </a:cubicBezTo>
                <a:cubicBezTo>
                  <a:pt x="592560" y="53005"/>
                  <a:pt x="291464" y="138200"/>
                  <a:pt x="287231" y="130263"/>
                </a:cubicBezTo>
                <a:cubicBezTo>
                  <a:pt x="282998" y="122326"/>
                  <a:pt x="614256" y="18080"/>
                  <a:pt x="646006" y="3263"/>
                </a:cubicBezTo>
                <a:cubicBezTo>
                  <a:pt x="677756" y="-11554"/>
                  <a:pt x="541760" y="28134"/>
                  <a:pt x="477731" y="41363"/>
                </a:cubicBezTo>
                <a:cubicBezTo>
                  <a:pt x="413702" y="54592"/>
                  <a:pt x="290406" y="77346"/>
                  <a:pt x="261831" y="82638"/>
                </a:cubicBezTo>
                <a:cubicBezTo>
                  <a:pt x="233256" y="87930"/>
                  <a:pt x="343852" y="74171"/>
                  <a:pt x="306281" y="73113"/>
                </a:cubicBezTo>
                <a:cubicBezTo>
                  <a:pt x="268710" y="72055"/>
                  <a:pt x="-64135" y="91105"/>
                  <a:pt x="11006" y="79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1D850B41-3C19-5735-AF81-9BA978CD1C7A}"/>
              </a:ext>
            </a:extLst>
          </p:cNvPr>
          <p:cNvSpPr/>
          <p:nvPr/>
        </p:nvSpPr>
        <p:spPr>
          <a:xfrm>
            <a:off x="3407688" y="5600365"/>
            <a:ext cx="1974704" cy="548358"/>
          </a:xfrm>
          <a:custGeom>
            <a:avLst/>
            <a:gdLst>
              <a:gd name="connsiteX0" fmla="*/ 1843762 w 1974704"/>
              <a:gd name="connsiteY0" fmla="*/ 517860 h 548358"/>
              <a:gd name="connsiteX1" fmla="*/ 2262 w 1974704"/>
              <a:gd name="connsiteY1" fmla="*/ 335 h 548358"/>
              <a:gd name="connsiteX2" fmla="*/ 1462762 w 1974704"/>
              <a:gd name="connsiteY2" fmla="*/ 438485 h 548358"/>
              <a:gd name="connsiteX3" fmla="*/ 1392912 w 1974704"/>
              <a:gd name="connsiteY3" fmla="*/ 419435 h 548358"/>
              <a:gd name="connsiteX4" fmla="*/ 1561187 w 1974704"/>
              <a:gd name="connsiteY4" fmla="*/ 463885 h 548358"/>
              <a:gd name="connsiteX5" fmla="*/ 1380212 w 1974704"/>
              <a:gd name="connsiteY5" fmla="*/ 482935 h 548358"/>
              <a:gd name="connsiteX6" fmla="*/ 1526262 w 1974704"/>
              <a:gd name="connsiteY6" fmla="*/ 460710 h 548358"/>
              <a:gd name="connsiteX7" fmla="*/ 1596112 w 1974704"/>
              <a:gd name="connsiteY7" fmla="*/ 479760 h 548358"/>
              <a:gd name="connsiteX8" fmla="*/ 1497687 w 1974704"/>
              <a:gd name="connsiteY8" fmla="*/ 476585 h 548358"/>
              <a:gd name="connsiteX9" fmla="*/ 1786612 w 1974704"/>
              <a:gd name="connsiteY9" fmla="*/ 482935 h 548358"/>
              <a:gd name="connsiteX10" fmla="*/ 1843762 w 1974704"/>
              <a:gd name="connsiteY10" fmla="*/ 517860 h 5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4704" h="548358">
                <a:moveTo>
                  <a:pt x="1843762" y="517860"/>
                </a:moveTo>
                <a:cubicBezTo>
                  <a:pt x="1546370" y="437427"/>
                  <a:pt x="65762" y="13564"/>
                  <a:pt x="2262" y="335"/>
                </a:cubicBezTo>
                <a:cubicBezTo>
                  <a:pt x="-61238" y="-12894"/>
                  <a:pt x="1230987" y="368635"/>
                  <a:pt x="1462762" y="438485"/>
                </a:cubicBezTo>
                <a:cubicBezTo>
                  <a:pt x="1694537" y="508335"/>
                  <a:pt x="1392912" y="419435"/>
                  <a:pt x="1392912" y="419435"/>
                </a:cubicBezTo>
                <a:cubicBezTo>
                  <a:pt x="1409316" y="423668"/>
                  <a:pt x="1563304" y="453302"/>
                  <a:pt x="1561187" y="463885"/>
                </a:cubicBezTo>
                <a:cubicBezTo>
                  <a:pt x="1559070" y="474468"/>
                  <a:pt x="1386033" y="483464"/>
                  <a:pt x="1380212" y="482935"/>
                </a:cubicBezTo>
                <a:cubicBezTo>
                  <a:pt x="1374391" y="482406"/>
                  <a:pt x="1490279" y="461239"/>
                  <a:pt x="1526262" y="460710"/>
                </a:cubicBezTo>
                <a:cubicBezTo>
                  <a:pt x="1562245" y="460181"/>
                  <a:pt x="1600874" y="477114"/>
                  <a:pt x="1596112" y="479760"/>
                </a:cubicBezTo>
                <a:cubicBezTo>
                  <a:pt x="1591350" y="482406"/>
                  <a:pt x="1497687" y="476585"/>
                  <a:pt x="1497687" y="476585"/>
                </a:cubicBezTo>
                <a:lnTo>
                  <a:pt x="1786612" y="482935"/>
                </a:lnTo>
                <a:cubicBezTo>
                  <a:pt x="1847466" y="495635"/>
                  <a:pt x="2141154" y="598293"/>
                  <a:pt x="1843762" y="517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ECFA0C97-4029-51CC-B12B-FB2A360C8027}"/>
              </a:ext>
            </a:extLst>
          </p:cNvPr>
          <p:cNvSpPr/>
          <p:nvPr/>
        </p:nvSpPr>
        <p:spPr>
          <a:xfrm>
            <a:off x="5232593" y="5921346"/>
            <a:ext cx="797360" cy="225459"/>
          </a:xfrm>
          <a:custGeom>
            <a:avLst/>
            <a:gdLst>
              <a:gd name="connsiteX0" fmla="*/ 2982 w 797360"/>
              <a:gd name="connsiteY0" fmla="*/ 187354 h 225459"/>
              <a:gd name="connsiteX1" fmla="*/ 437957 w 797360"/>
              <a:gd name="connsiteY1" fmla="*/ 120679 h 225459"/>
              <a:gd name="connsiteX2" fmla="*/ 383982 w 797360"/>
              <a:gd name="connsiteY2" fmla="*/ 152429 h 225459"/>
              <a:gd name="connsiteX3" fmla="*/ 276032 w 797360"/>
              <a:gd name="connsiteY3" fmla="*/ 193704 h 225459"/>
              <a:gd name="connsiteX4" fmla="*/ 320482 w 797360"/>
              <a:gd name="connsiteY4" fmla="*/ 177829 h 225459"/>
              <a:gd name="connsiteX5" fmla="*/ 142682 w 797360"/>
              <a:gd name="connsiteY5" fmla="*/ 225454 h 225459"/>
              <a:gd name="connsiteX6" fmla="*/ 326832 w 797360"/>
              <a:gd name="connsiteY6" fmla="*/ 181004 h 225459"/>
              <a:gd name="connsiteX7" fmla="*/ 444307 w 797360"/>
              <a:gd name="connsiteY7" fmla="*/ 196879 h 225459"/>
              <a:gd name="connsiteX8" fmla="*/ 342707 w 797360"/>
              <a:gd name="connsiteY8" fmla="*/ 165129 h 225459"/>
              <a:gd name="connsiteX9" fmla="*/ 434782 w 797360"/>
              <a:gd name="connsiteY9" fmla="*/ 95279 h 225459"/>
              <a:gd name="connsiteX10" fmla="*/ 796732 w 797360"/>
              <a:gd name="connsiteY10" fmla="*/ 29 h 225459"/>
              <a:gd name="connsiteX11" fmla="*/ 517332 w 797360"/>
              <a:gd name="connsiteY11" fmla="*/ 85754 h 225459"/>
              <a:gd name="connsiteX12" fmla="*/ 333182 w 797360"/>
              <a:gd name="connsiteY12" fmla="*/ 146079 h 225459"/>
              <a:gd name="connsiteX13" fmla="*/ 276032 w 797360"/>
              <a:gd name="connsiteY13" fmla="*/ 171479 h 225459"/>
              <a:gd name="connsiteX14" fmla="*/ 349057 w 797360"/>
              <a:gd name="connsiteY14" fmla="*/ 142904 h 225459"/>
              <a:gd name="connsiteX15" fmla="*/ 234757 w 797360"/>
              <a:gd name="connsiteY15" fmla="*/ 168304 h 225459"/>
              <a:gd name="connsiteX16" fmla="*/ 180782 w 797360"/>
              <a:gd name="connsiteY16" fmla="*/ 190529 h 225459"/>
              <a:gd name="connsiteX17" fmla="*/ 241107 w 797360"/>
              <a:gd name="connsiteY17" fmla="*/ 155604 h 225459"/>
              <a:gd name="connsiteX18" fmla="*/ 2982 w 797360"/>
              <a:gd name="connsiteY18" fmla="*/ 187354 h 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7360" h="225459">
                <a:moveTo>
                  <a:pt x="2982" y="187354"/>
                </a:moveTo>
                <a:cubicBezTo>
                  <a:pt x="35790" y="181533"/>
                  <a:pt x="374457" y="126500"/>
                  <a:pt x="437957" y="120679"/>
                </a:cubicBezTo>
                <a:cubicBezTo>
                  <a:pt x="501457" y="114858"/>
                  <a:pt x="410970" y="140258"/>
                  <a:pt x="383982" y="152429"/>
                </a:cubicBezTo>
                <a:cubicBezTo>
                  <a:pt x="356995" y="164600"/>
                  <a:pt x="286615" y="189471"/>
                  <a:pt x="276032" y="193704"/>
                </a:cubicBezTo>
                <a:cubicBezTo>
                  <a:pt x="265449" y="197937"/>
                  <a:pt x="342707" y="172537"/>
                  <a:pt x="320482" y="177829"/>
                </a:cubicBezTo>
                <a:cubicBezTo>
                  <a:pt x="298257" y="183121"/>
                  <a:pt x="141624" y="224925"/>
                  <a:pt x="142682" y="225454"/>
                </a:cubicBezTo>
                <a:cubicBezTo>
                  <a:pt x="143740" y="225983"/>
                  <a:pt x="276561" y="185766"/>
                  <a:pt x="326832" y="181004"/>
                </a:cubicBezTo>
                <a:cubicBezTo>
                  <a:pt x="377103" y="176242"/>
                  <a:pt x="441661" y="199525"/>
                  <a:pt x="444307" y="196879"/>
                </a:cubicBezTo>
                <a:cubicBezTo>
                  <a:pt x="446953" y="194233"/>
                  <a:pt x="344295" y="182062"/>
                  <a:pt x="342707" y="165129"/>
                </a:cubicBezTo>
                <a:cubicBezTo>
                  <a:pt x="341120" y="148196"/>
                  <a:pt x="359111" y="122796"/>
                  <a:pt x="434782" y="95279"/>
                </a:cubicBezTo>
                <a:cubicBezTo>
                  <a:pt x="510453" y="67762"/>
                  <a:pt x="782974" y="1616"/>
                  <a:pt x="796732" y="29"/>
                </a:cubicBezTo>
                <a:cubicBezTo>
                  <a:pt x="810490" y="-1558"/>
                  <a:pt x="594590" y="61412"/>
                  <a:pt x="517332" y="85754"/>
                </a:cubicBezTo>
                <a:cubicBezTo>
                  <a:pt x="440074" y="110096"/>
                  <a:pt x="373399" y="131792"/>
                  <a:pt x="333182" y="146079"/>
                </a:cubicBezTo>
                <a:cubicBezTo>
                  <a:pt x="292965" y="160366"/>
                  <a:pt x="273386" y="172008"/>
                  <a:pt x="276032" y="171479"/>
                </a:cubicBezTo>
                <a:cubicBezTo>
                  <a:pt x="278678" y="170950"/>
                  <a:pt x="355936" y="143433"/>
                  <a:pt x="349057" y="142904"/>
                </a:cubicBezTo>
                <a:cubicBezTo>
                  <a:pt x="342178" y="142375"/>
                  <a:pt x="262803" y="160366"/>
                  <a:pt x="234757" y="168304"/>
                </a:cubicBezTo>
                <a:cubicBezTo>
                  <a:pt x="206711" y="176241"/>
                  <a:pt x="179724" y="192646"/>
                  <a:pt x="180782" y="190529"/>
                </a:cubicBezTo>
                <a:cubicBezTo>
                  <a:pt x="181840" y="188412"/>
                  <a:pt x="263861" y="155075"/>
                  <a:pt x="241107" y="155604"/>
                </a:cubicBezTo>
                <a:cubicBezTo>
                  <a:pt x="218353" y="156133"/>
                  <a:pt x="-29826" y="193175"/>
                  <a:pt x="2982" y="187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C9FA9751-369A-0231-7A1D-1B0FB90DF4D9}"/>
              </a:ext>
            </a:extLst>
          </p:cNvPr>
          <p:cNvSpPr/>
          <p:nvPr/>
        </p:nvSpPr>
        <p:spPr>
          <a:xfrm>
            <a:off x="5766475" y="5729546"/>
            <a:ext cx="805895" cy="274891"/>
          </a:xfrm>
          <a:custGeom>
            <a:avLst/>
            <a:gdLst>
              <a:gd name="connsiteX0" fmla="*/ 2500 w 805895"/>
              <a:gd name="connsiteY0" fmla="*/ 274379 h 274891"/>
              <a:gd name="connsiteX1" fmla="*/ 351750 w 805895"/>
              <a:gd name="connsiteY1" fmla="*/ 102929 h 274891"/>
              <a:gd name="connsiteX2" fmla="*/ 316825 w 805895"/>
              <a:gd name="connsiteY2" fmla="*/ 141029 h 274891"/>
              <a:gd name="connsiteX3" fmla="*/ 453350 w 805895"/>
              <a:gd name="connsiteY3" fmla="*/ 96579 h 274891"/>
              <a:gd name="connsiteX4" fmla="*/ 783550 w 805895"/>
              <a:gd name="connsiteY4" fmla="*/ 4504 h 274891"/>
              <a:gd name="connsiteX5" fmla="*/ 735925 w 805895"/>
              <a:gd name="connsiteY5" fmla="*/ 26729 h 274891"/>
              <a:gd name="connsiteX6" fmla="*/ 412075 w 805895"/>
              <a:gd name="connsiteY6" fmla="*/ 134679 h 274891"/>
              <a:gd name="connsiteX7" fmla="*/ 583525 w 805895"/>
              <a:gd name="connsiteY7" fmla="*/ 61654 h 274891"/>
              <a:gd name="connsiteX8" fmla="*/ 342225 w 805895"/>
              <a:gd name="connsiteY8" fmla="*/ 134679 h 274891"/>
              <a:gd name="connsiteX9" fmla="*/ 193000 w 805895"/>
              <a:gd name="connsiteY9" fmla="*/ 191829 h 274891"/>
              <a:gd name="connsiteX10" fmla="*/ 288250 w 805895"/>
              <a:gd name="connsiteY10" fmla="*/ 137854 h 274891"/>
              <a:gd name="connsiteX11" fmla="*/ 126325 w 805895"/>
              <a:gd name="connsiteY11" fmla="*/ 191829 h 274891"/>
              <a:gd name="connsiteX12" fmla="*/ 189825 w 805895"/>
              <a:gd name="connsiteY12" fmla="*/ 156904 h 274891"/>
              <a:gd name="connsiteX13" fmla="*/ 2500 w 805895"/>
              <a:gd name="connsiteY13" fmla="*/ 274379 h 27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5895" h="274891">
                <a:moveTo>
                  <a:pt x="2500" y="274379"/>
                </a:moveTo>
                <a:cubicBezTo>
                  <a:pt x="29487" y="265383"/>
                  <a:pt x="299363" y="125154"/>
                  <a:pt x="351750" y="102929"/>
                </a:cubicBezTo>
                <a:cubicBezTo>
                  <a:pt x="404137" y="80704"/>
                  <a:pt x="299892" y="142087"/>
                  <a:pt x="316825" y="141029"/>
                </a:cubicBezTo>
                <a:cubicBezTo>
                  <a:pt x="333758" y="139971"/>
                  <a:pt x="375563" y="119333"/>
                  <a:pt x="453350" y="96579"/>
                </a:cubicBezTo>
                <a:cubicBezTo>
                  <a:pt x="531137" y="73825"/>
                  <a:pt x="736454" y="16146"/>
                  <a:pt x="783550" y="4504"/>
                </a:cubicBezTo>
                <a:cubicBezTo>
                  <a:pt x="830646" y="-7138"/>
                  <a:pt x="797837" y="5033"/>
                  <a:pt x="735925" y="26729"/>
                </a:cubicBezTo>
                <a:cubicBezTo>
                  <a:pt x="674013" y="48425"/>
                  <a:pt x="437475" y="128858"/>
                  <a:pt x="412075" y="134679"/>
                </a:cubicBezTo>
                <a:cubicBezTo>
                  <a:pt x="386675" y="140500"/>
                  <a:pt x="595167" y="61654"/>
                  <a:pt x="583525" y="61654"/>
                </a:cubicBezTo>
                <a:cubicBezTo>
                  <a:pt x="571883" y="61654"/>
                  <a:pt x="407313" y="112983"/>
                  <a:pt x="342225" y="134679"/>
                </a:cubicBezTo>
                <a:cubicBezTo>
                  <a:pt x="277137" y="156375"/>
                  <a:pt x="201996" y="191300"/>
                  <a:pt x="193000" y="191829"/>
                </a:cubicBezTo>
                <a:cubicBezTo>
                  <a:pt x="184004" y="192358"/>
                  <a:pt x="299362" y="137854"/>
                  <a:pt x="288250" y="137854"/>
                </a:cubicBezTo>
                <a:cubicBezTo>
                  <a:pt x="277138" y="137854"/>
                  <a:pt x="142729" y="188654"/>
                  <a:pt x="126325" y="191829"/>
                </a:cubicBezTo>
                <a:cubicBezTo>
                  <a:pt x="109921" y="195004"/>
                  <a:pt x="204112" y="142617"/>
                  <a:pt x="189825" y="156904"/>
                </a:cubicBezTo>
                <a:cubicBezTo>
                  <a:pt x="175538" y="171191"/>
                  <a:pt x="-24487" y="283375"/>
                  <a:pt x="2500" y="274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098D429-F66F-1357-CF7D-2797E01289D4}"/>
              </a:ext>
            </a:extLst>
          </p:cNvPr>
          <p:cNvSpPr/>
          <p:nvPr/>
        </p:nvSpPr>
        <p:spPr>
          <a:xfrm>
            <a:off x="6047873" y="5634076"/>
            <a:ext cx="650264" cy="243377"/>
          </a:xfrm>
          <a:custGeom>
            <a:avLst/>
            <a:gdLst>
              <a:gd name="connsiteX0" fmla="*/ 645027 w 650264"/>
              <a:gd name="connsiteY0" fmla="*/ 1549 h 243377"/>
              <a:gd name="connsiteX1" fmla="*/ 502 w 650264"/>
              <a:gd name="connsiteY1" fmla="*/ 242849 h 243377"/>
              <a:gd name="connsiteX2" fmla="*/ 533902 w 650264"/>
              <a:gd name="connsiteY2" fmla="*/ 68224 h 243377"/>
              <a:gd name="connsiteX3" fmla="*/ 318002 w 650264"/>
              <a:gd name="connsiteY3" fmla="*/ 134899 h 243377"/>
              <a:gd name="connsiteX4" fmla="*/ 645027 w 650264"/>
              <a:gd name="connsiteY4" fmla="*/ 1549 h 24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64" h="243377">
                <a:moveTo>
                  <a:pt x="645027" y="1549"/>
                </a:moveTo>
                <a:cubicBezTo>
                  <a:pt x="592110" y="19541"/>
                  <a:pt x="19023" y="231737"/>
                  <a:pt x="502" y="242849"/>
                </a:cubicBezTo>
                <a:cubicBezTo>
                  <a:pt x="-18019" y="253962"/>
                  <a:pt x="480985" y="86216"/>
                  <a:pt x="533902" y="68224"/>
                </a:cubicBezTo>
                <a:cubicBezTo>
                  <a:pt x="586819" y="50232"/>
                  <a:pt x="303185" y="141778"/>
                  <a:pt x="318002" y="134899"/>
                </a:cubicBezTo>
                <a:cubicBezTo>
                  <a:pt x="332819" y="128020"/>
                  <a:pt x="697944" y="-16443"/>
                  <a:pt x="645027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A430AE38-D2FF-AD74-F6C6-CE79B57B42B9}"/>
              </a:ext>
            </a:extLst>
          </p:cNvPr>
          <p:cNvSpPr/>
          <p:nvPr/>
        </p:nvSpPr>
        <p:spPr>
          <a:xfrm>
            <a:off x="6885431" y="5574553"/>
            <a:ext cx="141881" cy="281780"/>
          </a:xfrm>
          <a:custGeom>
            <a:avLst/>
            <a:gdLst>
              <a:gd name="connsiteX0" fmla="*/ 128144 w 141881"/>
              <a:gd name="connsiteY0" fmla="*/ 747 h 281780"/>
              <a:gd name="connsiteX1" fmla="*/ 124969 w 141881"/>
              <a:gd name="connsiteY1" fmla="*/ 102347 h 281780"/>
              <a:gd name="connsiteX2" fmla="*/ 74169 w 141881"/>
              <a:gd name="connsiteY2" fmla="*/ 165847 h 281780"/>
              <a:gd name="connsiteX3" fmla="*/ 90044 w 141881"/>
              <a:gd name="connsiteY3" fmla="*/ 140447 h 281780"/>
              <a:gd name="connsiteX4" fmla="*/ 1144 w 141881"/>
              <a:gd name="connsiteY4" fmla="*/ 280147 h 281780"/>
              <a:gd name="connsiteX5" fmla="*/ 45594 w 141881"/>
              <a:gd name="connsiteY5" fmla="*/ 210297 h 281780"/>
              <a:gd name="connsiteX6" fmla="*/ 131319 w 141881"/>
              <a:gd name="connsiteY6" fmla="*/ 111872 h 281780"/>
              <a:gd name="connsiteX7" fmla="*/ 140844 w 141881"/>
              <a:gd name="connsiteY7" fmla="*/ 57897 h 281780"/>
              <a:gd name="connsiteX8" fmla="*/ 128144 w 141881"/>
              <a:gd name="connsiteY8" fmla="*/ 747 h 28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881" h="281780">
                <a:moveTo>
                  <a:pt x="128144" y="747"/>
                </a:moveTo>
                <a:cubicBezTo>
                  <a:pt x="125498" y="8155"/>
                  <a:pt x="133965" y="74830"/>
                  <a:pt x="124969" y="102347"/>
                </a:cubicBezTo>
                <a:cubicBezTo>
                  <a:pt x="115973" y="129864"/>
                  <a:pt x="79990" y="159497"/>
                  <a:pt x="74169" y="165847"/>
                </a:cubicBezTo>
                <a:cubicBezTo>
                  <a:pt x="68348" y="172197"/>
                  <a:pt x="90044" y="140447"/>
                  <a:pt x="90044" y="140447"/>
                </a:cubicBezTo>
                <a:lnTo>
                  <a:pt x="1144" y="280147"/>
                </a:lnTo>
                <a:cubicBezTo>
                  <a:pt x="-6264" y="291789"/>
                  <a:pt x="23898" y="238343"/>
                  <a:pt x="45594" y="210297"/>
                </a:cubicBezTo>
                <a:cubicBezTo>
                  <a:pt x="67290" y="182251"/>
                  <a:pt x="115444" y="137272"/>
                  <a:pt x="131319" y="111872"/>
                </a:cubicBezTo>
                <a:cubicBezTo>
                  <a:pt x="147194" y="86472"/>
                  <a:pt x="140315" y="72714"/>
                  <a:pt x="140844" y="57897"/>
                </a:cubicBezTo>
                <a:cubicBezTo>
                  <a:pt x="141373" y="43080"/>
                  <a:pt x="130790" y="-6661"/>
                  <a:pt x="128144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48F641AF-A15C-2B9E-649A-4CA0053130A5}"/>
              </a:ext>
            </a:extLst>
          </p:cNvPr>
          <p:cNvSpPr/>
          <p:nvPr/>
        </p:nvSpPr>
        <p:spPr>
          <a:xfrm>
            <a:off x="6667754" y="5676584"/>
            <a:ext cx="317725" cy="250391"/>
          </a:xfrm>
          <a:custGeom>
            <a:avLst/>
            <a:gdLst>
              <a:gd name="connsiteX0" fmla="*/ 317246 w 317725"/>
              <a:gd name="connsiteY0" fmla="*/ 316 h 250391"/>
              <a:gd name="connsiteX1" fmla="*/ 221996 w 317725"/>
              <a:gd name="connsiteY1" fmla="*/ 95566 h 250391"/>
              <a:gd name="connsiteX2" fmla="*/ 161671 w 317725"/>
              <a:gd name="connsiteY2" fmla="*/ 184466 h 250391"/>
              <a:gd name="connsiteX3" fmla="*/ 190246 w 317725"/>
              <a:gd name="connsiteY3" fmla="*/ 143191 h 250391"/>
              <a:gd name="connsiteX4" fmla="*/ 6096 w 317725"/>
              <a:gd name="connsiteY4" fmla="*/ 247966 h 250391"/>
              <a:gd name="connsiteX5" fmla="*/ 63246 w 317725"/>
              <a:gd name="connsiteY5" fmla="*/ 213041 h 250391"/>
              <a:gd name="connsiteX6" fmla="*/ 250571 w 317725"/>
              <a:gd name="connsiteY6" fmla="*/ 168591 h 250391"/>
              <a:gd name="connsiteX7" fmla="*/ 136271 w 317725"/>
              <a:gd name="connsiteY7" fmla="*/ 155891 h 250391"/>
              <a:gd name="connsiteX8" fmla="*/ 114046 w 317725"/>
              <a:gd name="connsiteY8" fmla="*/ 146366 h 250391"/>
              <a:gd name="connsiteX9" fmla="*/ 209296 w 317725"/>
              <a:gd name="connsiteY9" fmla="*/ 143191 h 250391"/>
              <a:gd name="connsiteX10" fmla="*/ 196596 w 317725"/>
              <a:gd name="connsiteY10" fmla="*/ 95566 h 250391"/>
              <a:gd name="connsiteX11" fmla="*/ 202946 w 317725"/>
              <a:gd name="connsiteY11" fmla="*/ 63816 h 250391"/>
              <a:gd name="connsiteX12" fmla="*/ 187071 w 317725"/>
              <a:gd name="connsiteY12" fmla="*/ 111441 h 250391"/>
              <a:gd name="connsiteX13" fmla="*/ 155321 w 317725"/>
              <a:gd name="connsiteY13" fmla="*/ 95566 h 250391"/>
              <a:gd name="connsiteX14" fmla="*/ 202946 w 317725"/>
              <a:gd name="connsiteY14" fmla="*/ 120966 h 250391"/>
              <a:gd name="connsiteX15" fmla="*/ 241046 w 317725"/>
              <a:gd name="connsiteY15" fmla="*/ 89216 h 250391"/>
              <a:gd name="connsiteX16" fmla="*/ 295021 w 317725"/>
              <a:gd name="connsiteY16" fmla="*/ 124141 h 250391"/>
              <a:gd name="connsiteX17" fmla="*/ 260096 w 317725"/>
              <a:gd name="connsiteY17" fmla="*/ 66991 h 250391"/>
              <a:gd name="connsiteX18" fmla="*/ 317246 w 317725"/>
              <a:gd name="connsiteY18" fmla="*/ 316 h 2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725" h="250391">
                <a:moveTo>
                  <a:pt x="317246" y="316"/>
                </a:moveTo>
                <a:cubicBezTo>
                  <a:pt x="310896" y="5078"/>
                  <a:pt x="247925" y="64874"/>
                  <a:pt x="221996" y="95566"/>
                </a:cubicBezTo>
                <a:cubicBezTo>
                  <a:pt x="196067" y="126258"/>
                  <a:pt x="166963" y="176529"/>
                  <a:pt x="161671" y="184466"/>
                </a:cubicBezTo>
                <a:cubicBezTo>
                  <a:pt x="156379" y="192403"/>
                  <a:pt x="216175" y="132608"/>
                  <a:pt x="190246" y="143191"/>
                </a:cubicBezTo>
                <a:cubicBezTo>
                  <a:pt x="164317" y="153774"/>
                  <a:pt x="27263" y="236324"/>
                  <a:pt x="6096" y="247966"/>
                </a:cubicBezTo>
                <a:cubicBezTo>
                  <a:pt x="-15071" y="259608"/>
                  <a:pt x="22500" y="226270"/>
                  <a:pt x="63246" y="213041"/>
                </a:cubicBezTo>
                <a:cubicBezTo>
                  <a:pt x="103992" y="199812"/>
                  <a:pt x="238400" y="178116"/>
                  <a:pt x="250571" y="168591"/>
                </a:cubicBezTo>
                <a:cubicBezTo>
                  <a:pt x="262742" y="159066"/>
                  <a:pt x="159025" y="159595"/>
                  <a:pt x="136271" y="155891"/>
                </a:cubicBezTo>
                <a:cubicBezTo>
                  <a:pt x="113517" y="152187"/>
                  <a:pt x="101875" y="148483"/>
                  <a:pt x="114046" y="146366"/>
                </a:cubicBezTo>
                <a:cubicBezTo>
                  <a:pt x="126217" y="144249"/>
                  <a:pt x="195538" y="151658"/>
                  <a:pt x="209296" y="143191"/>
                </a:cubicBezTo>
                <a:cubicBezTo>
                  <a:pt x="223054" y="134724"/>
                  <a:pt x="197654" y="108795"/>
                  <a:pt x="196596" y="95566"/>
                </a:cubicBezTo>
                <a:cubicBezTo>
                  <a:pt x="195538" y="82337"/>
                  <a:pt x="204533" y="61170"/>
                  <a:pt x="202946" y="63816"/>
                </a:cubicBezTo>
                <a:cubicBezTo>
                  <a:pt x="201358" y="66462"/>
                  <a:pt x="195008" y="106149"/>
                  <a:pt x="187071" y="111441"/>
                </a:cubicBezTo>
                <a:cubicBezTo>
                  <a:pt x="179134" y="116733"/>
                  <a:pt x="152675" y="93979"/>
                  <a:pt x="155321" y="95566"/>
                </a:cubicBezTo>
                <a:cubicBezTo>
                  <a:pt x="157967" y="97154"/>
                  <a:pt x="188659" y="122024"/>
                  <a:pt x="202946" y="120966"/>
                </a:cubicBezTo>
                <a:cubicBezTo>
                  <a:pt x="217233" y="119908"/>
                  <a:pt x="225700" y="88687"/>
                  <a:pt x="241046" y="89216"/>
                </a:cubicBezTo>
                <a:cubicBezTo>
                  <a:pt x="256392" y="89745"/>
                  <a:pt x="291846" y="127845"/>
                  <a:pt x="295021" y="124141"/>
                </a:cubicBezTo>
                <a:cubicBezTo>
                  <a:pt x="298196" y="120437"/>
                  <a:pt x="255334" y="88158"/>
                  <a:pt x="260096" y="66991"/>
                </a:cubicBezTo>
                <a:cubicBezTo>
                  <a:pt x="264858" y="45824"/>
                  <a:pt x="323596" y="-4446"/>
                  <a:pt x="317246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F304A17F-54E8-5097-037F-FA1E375B033E}"/>
              </a:ext>
            </a:extLst>
          </p:cNvPr>
          <p:cNvSpPr/>
          <p:nvPr/>
        </p:nvSpPr>
        <p:spPr>
          <a:xfrm>
            <a:off x="6145154" y="5879469"/>
            <a:ext cx="554133" cy="312273"/>
          </a:xfrm>
          <a:custGeom>
            <a:avLst/>
            <a:gdLst>
              <a:gd name="connsiteX0" fmla="*/ 515996 w 554133"/>
              <a:gd name="connsiteY0" fmla="*/ 631 h 312273"/>
              <a:gd name="connsiteX1" fmla="*/ 379471 w 554133"/>
              <a:gd name="connsiteY1" fmla="*/ 118106 h 312273"/>
              <a:gd name="connsiteX2" fmla="*/ 544571 w 554133"/>
              <a:gd name="connsiteY2" fmla="*/ 67306 h 312273"/>
              <a:gd name="connsiteX3" fmla="*/ 36571 w 554133"/>
              <a:gd name="connsiteY3" fmla="*/ 299081 h 312273"/>
              <a:gd name="connsiteX4" fmla="*/ 61971 w 554133"/>
              <a:gd name="connsiteY4" fmla="*/ 267331 h 312273"/>
              <a:gd name="connsiteX5" fmla="*/ 236596 w 554133"/>
              <a:gd name="connsiteY5" fmla="*/ 130806 h 312273"/>
              <a:gd name="connsiteX6" fmla="*/ 100071 w 554133"/>
              <a:gd name="connsiteY6" fmla="*/ 251456 h 312273"/>
              <a:gd name="connsiteX7" fmla="*/ 462021 w 554133"/>
              <a:gd name="connsiteY7" fmla="*/ 76831 h 312273"/>
              <a:gd name="connsiteX8" fmla="*/ 449321 w 554133"/>
              <a:gd name="connsiteY8" fmla="*/ 70481 h 312273"/>
              <a:gd name="connsiteX9" fmla="*/ 515996 w 554133"/>
              <a:gd name="connsiteY9" fmla="*/ 631 h 31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133" h="312273">
                <a:moveTo>
                  <a:pt x="515996" y="631"/>
                </a:moveTo>
                <a:cubicBezTo>
                  <a:pt x="504354" y="8569"/>
                  <a:pt x="374709" y="106994"/>
                  <a:pt x="379471" y="118106"/>
                </a:cubicBezTo>
                <a:cubicBezTo>
                  <a:pt x="384233" y="129218"/>
                  <a:pt x="601721" y="37144"/>
                  <a:pt x="544571" y="67306"/>
                </a:cubicBezTo>
                <a:cubicBezTo>
                  <a:pt x="487421" y="97468"/>
                  <a:pt x="117004" y="265744"/>
                  <a:pt x="36571" y="299081"/>
                </a:cubicBezTo>
                <a:cubicBezTo>
                  <a:pt x="-43862" y="332418"/>
                  <a:pt x="28633" y="295377"/>
                  <a:pt x="61971" y="267331"/>
                </a:cubicBezTo>
                <a:cubicBezTo>
                  <a:pt x="95309" y="239285"/>
                  <a:pt x="230246" y="133452"/>
                  <a:pt x="236596" y="130806"/>
                </a:cubicBezTo>
                <a:cubicBezTo>
                  <a:pt x="242946" y="128160"/>
                  <a:pt x="62500" y="260452"/>
                  <a:pt x="100071" y="251456"/>
                </a:cubicBezTo>
                <a:cubicBezTo>
                  <a:pt x="137642" y="242460"/>
                  <a:pt x="403813" y="106993"/>
                  <a:pt x="462021" y="76831"/>
                </a:cubicBezTo>
                <a:cubicBezTo>
                  <a:pt x="520229" y="46669"/>
                  <a:pt x="441383" y="78948"/>
                  <a:pt x="449321" y="70481"/>
                </a:cubicBezTo>
                <a:cubicBezTo>
                  <a:pt x="457258" y="62014"/>
                  <a:pt x="527638" y="-7307"/>
                  <a:pt x="515996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6EF78AB-4BBD-5A2C-DAC1-1810F909450C}"/>
              </a:ext>
            </a:extLst>
          </p:cNvPr>
          <p:cNvSpPr/>
          <p:nvPr/>
        </p:nvSpPr>
        <p:spPr>
          <a:xfrm>
            <a:off x="6168008" y="5739750"/>
            <a:ext cx="477906" cy="163211"/>
          </a:xfrm>
          <a:custGeom>
            <a:avLst/>
            <a:gdLst>
              <a:gd name="connsiteX0" fmla="*/ 461392 w 477906"/>
              <a:gd name="connsiteY0" fmla="*/ 3825 h 163211"/>
              <a:gd name="connsiteX1" fmla="*/ 1017 w 477906"/>
              <a:gd name="connsiteY1" fmla="*/ 162575 h 163211"/>
              <a:gd name="connsiteX2" fmla="*/ 340742 w 477906"/>
              <a:gd name="connsiteY2" fmla="*/ 57800 h 163211"/>
              <a:gd name="connsiteX3" fmla="*/ 461392 w 477906"/>
              <a:gd name="connsiteY3" fmla="*/ 3825 h 16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06" h="163211">
                <a:moveTo>
                  <a:pt x="461392" y="3825"/>
                </a:moveTo>
                <a:cubicBezTo>
                  <a:pt x="404771" y="21287"/>
                  <a:pt x="21125" y="153579"/>
                  <a:pt x="1017" y="162575"/>
                </a:cubicBezTo>
                <a:cubicBezTo>
                  <a:pt x="-19091" y="171571"/>
                  <a:pt x="264542" y="82671"/>
                  <a:pt x="340742" y="57800"/>
                </a:cubicBezTo>
                <a:cubicBezTo>
                  <a:pt x="416942" y="32929"/>
                  <a:pt x="518013" y="-13637"/>
                  <a:pt x="461392" y="3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B9928CB8-7E2D-5F33-B440-19C068E12396}"/>
              </a:ext>
            </a:extLst>
          </p:cNvPr>
          <p:cNvSpPr/>
          <p:nvPr/>
        </p:nvSpPr>
        <p:spPr>
          <a:xfrm>
            <a:off x="5965119" y="5857703"/>
            <a:ext cx="385195" cy="79861"/>
          </a:xfrm>
          <a:custGeom>
            <a:avLst/>
            <a:gdLst>
              <a:gd name="connsiteX0" fmla="*/ 3881 w 385195"/>
              <a:gd name="connsiteY0" fmla="*/ 50972 h 79861"/>
              <a:gd name="connsiteX1" fmla="*/ 372181 w 385195"/>
              <a:gd name="connsiteY1" fmla="*/ 57322 h 79861"/>
              <a:gd name="connsiteX2" fmla="*/ 308681 w 385195"/>
              <a:gd name="connsiteY2" fmla="*/ 63672 h 79861"/>
              <a:gd name="connsiteX3" fmla="*/ 175331 w 385195"/>
              <a:gd name="connsiteY3" fmla="*/ 79547 h 79861"/>
              <a:gd name="connsiteX4" fmla="*/ 200731 w 385195"/>
              <a:gd name="connsiteY4" fmla="*/ 47797 h 79861"/>
              <a:gd name="connsiteX5" fmla="*/ 248356 w 385195"/>
              <a:gd name="connsiteY5" fmla="*/ 172 h 79861"/>
              <a:gd name="connsiteX6" fmla="*/ 140406 w 385195"/>
              <a:gd name="connsiteY6" fmla="*/ 31922 h 79861"/>
              <a:gd name="connsiteX7" fmla="*/ 188031 w 385195"/>
              <a:gd name="connsiteY7" fmla="*/ 35097 h 79861"/>
              <a:gd name="connsiteX8" fmla="*/ 178506 w 385195"/>
              <a:gd name="connsiteY8" fmla="*/ 54147 h 79861"/>
              <a:gd name="connsiteX9" fmla="*/ 3881 w 385195"/>
              <a:gd name="connsiteY9" fmla="*/ 50972 h 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195" h="79861">
                <a:moveTo>
                  <a:pt x="3881" y="50972"/>
                </a:moveTo>
                <a:lnTo>
                  <a:pt x="372181" y="57322"/>
                </a:lnTo>
                <a:cubicBezTo>
                  <a:pt x="422981" y="59439"/>
                  <a:pt x="308681" y="63672"/>
                  <a:pt x="308681" y="63672"/>
                </a:cubicBezTo>
                <a:cubicBezTo>
                  <a:pt x="275873" y="67376"/>
                  <a:pt x="193323" y="82193"/>
                  <a:pt x="175331" y="79547"/>
                </a:cubicBezTo>
                <a:cubicBezTo>
                  <a:pt x="157339" y="76901"/>
                  <a:pt x="188560" y="61026"/>
                  <a:pt x="200731" y="47797"/>
                </a:cubicBezTo>
                <a:cubicBezTo>
                  <a:pt x="212902" y="34568"/>
                  <a:pt x="258410" y="2818"/>
                  <a:pt x="248356" y="172"/>
                </a:cubicBezTo>
                <a:cubicBezTo>
                  <a:pt x="238302" y="-2474"/>
                  <a:pt x="150460" y="26101"/>
                  <a:pt x="140406" y="31922"/>
                </a:cubicBezTo>
                <a:cubicBezTo>
                  <a:pt x="130352" y="37743"/>
                  <a:pt x="181681" y="31393"/>
                  <a:pt x="188031" y="35097"/>
                </a:cubicBezTo>
                <a:cubicBezTo>
                  <a:pt x="194381" y="38801"/>
                  <a:pt x="206552" y="50443"/>
                  <a:pt x="178506" y="54147"/>
                </a:cubicBezTo>
                <a:cubicBezTo>
                  <a:pt x="150460" y="57851"/>
                  <a:pt x="-28398" y="50443"/>
                  <a:pt x="3881" y="50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22C9BB6A-90E1-F15F-25FC-6F4A332F69D9}"/>
              </a:ext>
            </a:extLst>
          </p:cNvPr>
          <p:cNvSpPr/>
          <p:nvPr/>
        </p:nvSpPr>
        <p:spPr>
          <a:xfrm>
            <a:off x="6009539" y="5943037"/>
            <a:ext cx="179529" cy="19694"/>
          </a:xfrm>
          <a:custGeom>
            <a:avLst/>
            <a:gdLst>
              <a:gd name="connsiteX0" fmla="*/ 736 w 179529"/>
              <a:gd name="connsiteY0" fmla="*/ 563 h 19694"/>
              <a:gd name="connsiteX1" fmla="*/ 175361 w 179529"/>
              <a:gd name="connsiteY1" fmla="*/ 19613 h 19694"/>
              <a:gd name="connsiteX2" fmla="*/ 115036 w 179529"/>
              <a:gd name="connsiteY2" fmla="*/ 6913 h 19694"/>
              <a:gd name="connsiteX3" fmla="*/ 736 w 179529"/>
              <a:gd name="connsiteY3" fmla="*/ 563 h 1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29" h="19694">
                <a:moveTo>
                  <a:pt x="736" y="563"/>
                </a:moveTo>
                <a:cubicBezTo>
                  <a:pt x="10790" y="2680"/>
                  <a:pt x="156311" y="18555"/>
                  <a:pt x="175361" y="19613"/>
                </a:cubicBezTo>
                <a:cubicBezTo>
                  <a:pt x="194411" y="20671"/>
                  <a:pt x="143611" y="11146"/>
                  <a:pt x="115036" y="6913"/>
                </a:cubicBezTo>
                <a:cubicBezTo>
                  <a:pt x="86461" y="2680"/>
                  <a:pt x="-9318" y="-1554"/>
                  <a:pt x="736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6599EF94-26B6-9D48-8EFE-0ECF6B91CED1}"/>
              </a:ext>
            </a:extLst>
          </p:cNvPr>
          <p:cNvSpPr/>
          <p:nvPr/>
        </p:nvSpPr>
        <p:spPr>
          <a:xfrm>
            <a:off x="5864289" y="5899132"/>
            <a:ext cx="263466" cy="206704"/>
          </a:xfrm>
          <a:custGeom>
            <a:avLst/>
            <a:gdLst>
              <a:gd name="connsiteX0" fmla="*/ 155511 w 263466"/>
              <a:gd name="connsiteY0" fmla="*/ 18 h 206704"/>
              <a:gd name="connsiteX1" fmla="*/ 117411 w 263466"/>
              <a:gd name="connsiteY1" fmla="*/ 63518 h 206704"/>
              <a:gd name="connsiteX2" fmla="*/ 177736 w 263466"/>
              <a:gd name="connsiteY2" fmla="*/ 114318 h 206704"/>
              <a:gd name="connsiteX3" fmla="*/ 117411 w 263466"/>
              <a:gd name="connsiteY3" fmla="*/ 104793 h 206704"/>
              <a:gd name="connsiteX4" fmla="*/ 219011 w 263466"/>
              <a:gd name="connsiteY4" fmla="*/ 206393 h 206704"/>
              <a:gd name="connsiteX5" fmla="*/ 57086 w 263466"/>
              <a:gd name="connsiteY5" fmla="*/ 66693 h 206704"/>
              <a:gd name="connsiteX6" fmla="*/ 3111 w 263466"/>
              <a:gd name="connsiteY6" fmla="*/ 104793 h 206704"/>
              <a:gd name="connsiteX7" fmla="*/ 12636 w 263466"/>
              <a:gd name="connsiteY7" fmla="*/ 111143 h 206704"/>
              <a:gd name="connsiteX8" fmla="*/ 63436 w 263466"/>
              <a:gd name="connsiteY8" fmla="*/ 60343 h 206704"/>
              <a:gd name="connsiteX9" fmla="*/ 168211 w 263466"/>
              <a:gd name="connsiteY9" fmla="*/ 104793 h 206704"/>
              <a:gd name="connsiteX10" fmla="*/ 203136 w 263466"/>
              <a:gd name="connsiteY10" fmla="*/ 79393 h 206704"/>
              <a:gd name="connsiteX11" fmla="*/ 263461 w 263466"/>
              <a:gd name="connsiteY11" fmla="*/ 28593 h 206704"/>
              <a:gd name="connsiteX12" fmla="*/ 206311 w 263466"/>
              <a:gd name="connsiteY12" fmla="*/ 69868 h 206704"/>
              <a:gd name="connsiteX13" fmla="*/ 161861 w 263466"/>
              <a:gd name="connsiteY13" fmla="*/ 66693 h 206704"/>
              <a:gd name="connsiteX14" fmla="*/ 184086 w 263466"/>
              <a:gd name="connsiteY14" fmla="*/ 79393 h 206704"/>
              <a:gd name="connsiteX15" fmla="*/ 60261 w 263466"/>
              <a:gd name="connsiteY15" fmla="*/ 85743 h 206704"/>
              <a:gd name="connsiteX16" fmla="*/ 18986 w 263466"/>
              <a:gd name="connsiteY16" fmla="*/ 69868 h 206704"/>
              <a:gd name="connsiteX17" fmla="*/ 155511 w 263466"/>
              <a:gd name="connsiteY17" fmla="*/ 18 h 20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3466" h="206704">
                <a:moveTo>
                  <a:pt x="155511" y="18"/>
                </a:moveTo>
                <a:cubicBezTo>
                  <a:pt x="171915" y="-1040"/>
                  <a:pt x="113707" y="44468"/>
                  <a:pt x="117411" y="63518"/>
                </a:cubicBezTo>
                <a:cubicBezTo>
                  <a:pt x="121115" y="82568"/>
                  <a:pt x="177736" y="107439"/>
                  <a:pt x="177736" y="114318"/>
                </a:cubicBezTo>
                <a:cubicBezTo>
                  <a:pt x="177736" y="121197"/>
                  <a:pt x="110532" y="89447"/>
                  <a:pt x="117411" y="104793"/>
                </a:cubicBezTo>
                <a:cubicBezTo>
                  <a:pt x="124290" y="120139"/>
                  <a:pt x="229065" y="212743"/>
                  <a:pt x="219011" y="206393"/>
                </a:cubicBezTo>
                <a:cubicBezTo>
                  <a:pt x="208957" y="200043"/>
                  <a:pt x="93069" y="83626"/>
                  <a:pt x="57086" y="66693"/>
                </a:cubicBezTo>
                <a:cubicBezTo>
                  <a:pt x="21103" y="49760"/>
                  <a:pt x="10519" y="97385"/>
                  <a:pt x="3111" y="104793"/>
                </a:cubicBezTo>
                <a:cubicBezTo>
                  <a:pt x="-4297" y="112201"/>
                  <a:pt x="2582" y="118551"/>
                  <a:pt x="12636" y="111143"/>
                </a:cubicBezTo>
                <a:cubicBezTo>
                  <a:pt x="22690" y="103735"/>
                  <a:pt x="37507" y="61401"/>
                  <a:pt x="63436" y="60343"/>
                </a:cubicBezTo>
                <a:cubicBezTo>
                  <a:pt x="89365" y="59285"/>
                  <a:pt x="144928" y="101618"/>
                  <a:pt x="168211" y="104793"/>
                </a:cubicBezTo>
                <a:cubicBezTo>
                  <a:pt x="191494" y="107968"/>
                  <a:pt x="187261" y="92093"/>
                  <a:pt x="203136" y="79393"/>
                </a:cubicBezTo>
                <a:cubicBezTo>
                  <a:pt x="219011" y="66693"/>
                  <a:pt x="262932" y="30180"/>
                  <a:pt x="263461" y="28593"/>
                </a:cubicBezTo>
                <a:cubicBezTo>
                  <a:pt x="263990" y="27006"/>
                  <a:pt x="223244" y="63518"/>
                  <a:pt x="206311" y="69868"/>
                </a:cubicBezTo>
                <a:cubicBezTo>
                  <a:pt x="189378" y="76218"/>
                  <a:pt x="165565" y="65106"/>
                  <a:pt x="161861" y="66693"/>
                </a:cubicBezTo>
                <a:cubicBezTo>
                  <a:pt x="158157" y="68280"/>
                  <a:pt x="201019" y="76218"/>
                  <a:pt x="184086" y="79393"/>
                </a:cubicBezTo>
                <a:cubicBezTo>
                  <a:pt x="167153" y="82568"/>
                  <a:pt x="87778" y="87330"/>
                  <a:pt x="60261" y="85743"/>
                </a:cubicBezTo>
                <a:cubicBezTo>
                  <a:pt x="32744" y="84156"/>
                  <a:pt x="6286" y="80980"/>
                  <a:pt x="18986" y="69868"/>
                </a:cubicBezTo>
                <a:cubicBezTo>
                  <a:pt x="31686" y="58756"/>
                  <a:pt x="139107" y="1076"/>
                  <a:pt x="15551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ADAA841-6AF7-E195-B04B-1AEEF75DAFCE}"/>
              </a:ext>
            </a:extLst>
          </p:cNvPr>
          <p:cNvSpPr/>
          <p:nvPr/>
        </p:nvSpPr>
        <p:spPr>
          <a:xfrm>
            <a:off x="6574601" y="5635474"/>
            <a:ext cx="265246" cy="127338"/>
          </a:xfrm>
          <a:custGeom>
            <a:avLst/>
            <a:gdLst>
              <a:gd name="connsiteX0" fmla="*/ 108774 w 265246"/>
              <a:gd name="connsiteY0" fmla="*/ 151 h 127338"/>
              <a:gd name="connsiteX1" fmla="*/ 99249 w 265246"/>
              <a:gd name="connsiteY1" fmla="*/ 82701 h 127338"/>
              <a:gd name="connsiteX2" fmla="*/ 42099 w 265246"/>
              <a:gd name="connsiteY2" fmla="*/ 127151 h 127338"/>
              <a:gd name="connsiteX3" fmla="*/ 134174 w 265246"/>
              <a:gd name="connsiteY3" fmla="*/ 66826 h 127338"/>
              <a:gd name="connsiteX4" fmla="*/ 264349 w 265246"/>
              <a:gd name="connsiteY4" fmla="*/ 79526 h 127338"/>
              <a:gd name="connsiteX5" fmla="*/ 64324 w 265246"/>
              <a:gd name="connsiteY5" fmla="*/ 76351 h 127338"/>
              <a:gd name="connsiteX6" fmla="*/ 824 w 265246"/>
              <a:gd name="connsiteY6" fmla="*/ 104926 h 127338"/>
              <a:gd name="connsiteX7" fmla="*/ 108774 w 265246"/>
              <a:gd name="connsiteY7" fmla="*/ 151 h 1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46" h="127338">
                <a:moveTo>
                  <a:pt x="108774" y="151"/>
                </a:moveTo>
                <a:cubicBezTo>
                  <a:pt x="125178" y="-3553"/>
                  <a:pt x="110362" y="61534"/>
                  <a:pt x="99249" y="82701"/>
                </a:cubicBezTo>
                <a:cubicBezTo>
                  <a:pt x="88136" y="103868"/>
                  <a:pt x="36278" y="129797"/>
                  <a:pt x="42099" y="127151"/>
                </a:cubicBezTo>
                <a:cubicBezTo>
                  <a:pt x="47920" y="124505"/>
                  <a:pt x="97132" y="74764"/>
                  <a:pt x="134174" y="66826"/>
                </a:cubicBezTo>
                <a:cubicBezTo>
                  <a:pt x="171216" y="58889"/>
                  <a:pt x="275991" y="77939"/>
                  <a:pt x="264349" y="79526"/>
                </a:cubicBezTo>
                <a:cubicBezTo>
                  <a:pt x="252707" y="81113"/>
                  <a:pt x="108245" y="72118"/>
                  <a:pt x="64324" y="76351"/>
                </a:cubicBezTo>
                <a:cubicBezTo>
                  <a:pt x="20403" y="80584"/>
                  <a:pt x="-4997" y="109688"/>
                  <a:pt x="824" y="104926"/>
                </a:cubicBezTo>
                <a:cubicBezTo>
                  <a:pt x="6645" y="100164"/>
                  <a:pt x="92370" y="3855"/>
                  <a:pt x="108774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82F5C7B1-2709-E3CC-6868-FF95B62A5116}"/>
              </a:ext>
            </a:extLst>
          </p:cNvPr>
          <p:cNvSpPr/>
          <p:nvPr/>
        </p:nvSpPr>
        <p:spPr>
          <a:xfrm>
            <a:off x="6676982" y="5337171"/>
            <a:ext cx="516464" cy="308148"/>
          </a:xfrm>
          <a:custGeom>
            <a:avLst/>
            <a:gdLst>
              <a:gd name="connsiteX0" fmla="*/ 43 w 516464"/>
              <a:gd name="connsiteY0" fmla="*/ 307979 h 308148"/>
              <a:gd name="connsiteX1" fmla="*/ 276268 w 516464"/>
              <a:gd name="connsiteY1" fmla="*/ 114304 h 308148"/>
              <a:gd name="connsiteX2" fmla="*/ 222293 w 516464"/>
              <a:gd name="connsiteY2" fmla="*/ 168279 h 308148"/>
              <a:gd name="connsiteX3" fmla="*/ 320718 w 516464"/>
              <a:gd name="connsiteY3" fmla="*/ 88904 h 308148"/>
              <a:gd name="connsiteX4" fmla="*/ 365168 w 516464"/>
              <a:gd name="connsiteY4" fmla="*/ 114304 h 308148"/>
              <a:gd name="connsiteX5" fmla="*/ 327068 w 516464"/>
              <a:gd name="connsiteY5" fmla="*/ 136529 h 308148"/>
              <a:gd name="connsiteX6" fmla="*/ 333418 w 516464"/>
              <a:gd name="connsiteY6" fmla="*/ 82554 h 308148"/>
              <a:gd name="connsiteX7" fmla="*/ 412793 w 516464"/>
              <a:gd name="connsiteY7" fmla="*/ 95254 h 308148"/>
              <a:gd name="connsiteX8" fmla="*/ 514393 w 516464"/>
              <a:gd name="connsiteY8" fmla="*/ 60329 h 308148"/>
              <a:gd name="connsiteX9" fmla="*/ 441368 w 516464"/>
              <a:gd name="connsiteY9" fmla="*/ 4 h 308148"/>
              <a:gd name="connsiteX10" fmla="*/ 511218 w 516464"/>
              <a:gd name="connsiteY10" fmla="*/ 63504 h 308148"/>
              <a:gd name="connsiteX11" fmla="*/ 488993 w 516464"/>
              <a:gd name="connsiteY11" fmla="*/ 85729 h 308148"/>
              <a:gd name="connsiteX12" fmla="*/ 311193 w 516464"/>
              <a:gd name="connsiteY12" fmla="*/ 114304 h 308148"/>
              <a:gd name="connsiteX13" fmla="*/ 146093 w 516464"/>
              <a:gd name="connsiteY13" fmla="*/ 212729 h 308148"/>
              <a:gd name="connsiteX14" fmla="*/ 254043 w 516464"/>
              <a:gd name="connsiteY14" fmla="*/ 149229 h 308148"/>
              <a:gd name="connsiteX15" fmla="*/ 43 w 516464"/>
              <a:gd name="connsiteY15" fmla="*/ 307979 h 30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6464" h="308148">
                <a:moveTo>
                  <a:pt x="43" y="307979"/>
                </a:moveTo>
                <a:cubicBezTo>
                  <a:pt x="3747" y="302158"/>
                  <a:pt x="239226" y="137587"/>
                  <a:pt x="276268" y="114304"/>
                </a:cubicBezTo>
                <a:cubicBezTo>
                  <a:pt x="313310" y="91021"/>
                  <a:pt x="214885" y="172512"/>
                  <a:pt x="222293" y="168279"/>
                </a:cubicBezTo>
                <a:cubicBezTo>
                  <a:pt x="229701" y="164046"/>
                  <a:pt x="296906" y="97900"/>
                  <a:pt x="320718" y="88904"/>
                </a:cubicBezTo>
                <a:cubicBezTo>
                  <a:pt x="344530" y="79908"/>
                  <a:pt x="364110" y="106367"/>
                  <a:pt x="365168" y="114304"/>
                </a:cubicBezTo>
                <a:cubicBezTo>
                  <a:pt x="366226" y="122241"/>
                  <a:pt x="332360" y="141821"/>
                  <a:pt x="327068" y="136529"/>
                </a:cubicBezTo>
                <a:cubicBezTo>
                  <a:pt x="321776" y="131237"/>
                  <a:pt x="319131" y="89433"/>
                  <a:pt x="333418" y="82554"/>
                </a:cubicBezTo>
                <a:cubicBezTo>
                  <a:pt x="347706" y="75675"/>
                  <a:pt x="382631" y="98958"/>
                  <a:pt x="412793" y="95254"/>
                </a:cubicBezTo>
                <a:cubicBezTo>
                  <a:pt x="442956" y="91550"/>
                  <a:pt x="509631" y="76204"/>
                  <a:pt x="514393" y="60329"/>
                </a:cubicBezTo>
                <a:cubicBezTo>
                  <a:pt x="519155" y="44454"/>
                  <a:pt x="441897" y="-525"/>
                  <a:pt x="441368" y="4"/>
                </a:cubicBezTo>
                <a:cubicBezTo>
                  <a:pt x="440839" y="533"/>
                  <a:pt x="503281" y="49217"/>
                  <a:pt x="511218" y="63504"/>
                </a:cubicBezTo>
                <a:cubicBezTo>
                  <a:pt x="519155" y="77791"/>
                  <a:pt x="522330" y="77262"/>
                  <a:pt x="488993" y="85729"/>
                </a:cubicBezTo>
                <a:cubicBezTo>
                  <a:pt x="455656" y="94196"/>
                  <a:pt x="368343" y="93137"/>
                  <a:pt x="311193" y="114304"/>
                </a:cubicBezTo>
                <a:cubicBezTo>
                  <a:pt x="254043" y="135471"/>
                  <a:pt x="155618" y="206908"/>
                  <a:pt x="146093" y="212729"/>
                </a:cubicBezTo>
                <a:cubicBezTo>
                  <a:pt x="136568" y="218550"/>
                  <a:pt x="276268" y="130179"/>
                  <a:pt x="254043" y="149229"/>
                </a:cubicBezTo>
                <a:cubicBezTo>
                  <a:pt x="231818" y="168279"/>
                  <a:pt x="-3661" y="313800"/>
                  <a:pt x="43" y="30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929B436-7DF4-13C9-290A-D7BB492C7FAF}"/>
              </a:ext>
            </a:extLst>
          </p:cNvPr>
          <p:cNvSpPr/>
          <p:nvPr/>
        </p:nvSpPr>
        <p:spPr>
          <a:xfrm>
            <a:off x="6850152" y="5341818"/>
            <a:ext cx="337012" cy="204353"/>
          </a:xfrm>
          <a:custGeom>
            <a:avLst/>
            <a:gdLst>
              <a:gd name="connsiteX0" fmla="*/ 11023 w 337012"/>
              <a:gd name="connsiteY0" fmla="*/ 198557 h 204353"/>
              <a:gd name="connsiteX1" fmla="*/ 318998 w 337012"/>
              <a:gd name="connsiteY1" fmla="*/ 8057 h 204353"/>
              <a:gd name="connsiteX2" fmla="*/ 277723 w 337012"/>
              <a:gd name="connsiteY2" fmla="*/ 46157 h 204353"/>
              <a:gd name="connsiteX3" fmla="*/ 87223 w 337012"/>
              <a:gd name="connsiteY3" fmla="*/ 144582 h 204353"/>
              <a:gd name="connsiteX4" fmla="*/ 11023 w 337012"/>
              <a:gd name="connsiteY4" fmla="*/ 198557 h 20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12" h="204353">
                <a:moveTo>
                  <a:pt x="11023" y="198557"/>
                </a:moveTo>
                <a:cubicBezTo>
                  <a:pt x="49652" y="175803"/>
                  <a:pt x="274548" y="33457"/>
                  <a:pt x="318998" y="8057"/>
                </a:cubicBezTo>
                <a:cubicBezTo>
                  <a:pt x="363448" y="-17343"/>
                  <a:pt x="316352" y="23403"/>
                  <a:pt x="277723" y="46157"/>
                </a:cubicBezTo>
                <a:cubicBezTo>
                  <a:pt x="239094" y="68911"/>
                  <a:pt x="130085" y="117595"/>
                  <a:pt x="87223" y="144582"/>
                </a:cubicBezTo>
                <a:cubicBezTo>
                  <a:pt x="44361" y="171569"/>
                  <a:pt x="-27606" y="221311"/>
                  <a:pt x="11023" y="198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ABC53387-CD66-77E4-1462-8F37011D46F7}"/>
              </a:ext>
            </a:extLst>
          </p:cNvPr>
          <p:cNvSpPr/>
          <p:nvPr/>
        </p:nvSpPr>
        <p:spPr>
          <a:xfrm>
            <a:off x="6860353" y="5327619"/>
            <a:ext cx="351022" cy="334128"/>
          </a:xfrm>
          <a:custGeom>
            <a:avLst/>
            <a:gdLst>
              <a:gd name="connsiteX0" fmla="*/ 242122 w 351022"/>
              <a:gd name="connsiteY0" fmla="*/ 31 h 334128"/>
              <a:gd name="connsiteX1" fmla="*/ 340547 w 351022"/>
              <a:gd name="connsiteY1" fmla="*/ 66706 h 334128"/>
              <a:gd name="connsiteX2" fmla="*/ 302447 w 351022"/>
              <a:gd name="connsiteY2" fmla="*/ 117506 h 334128"/>
              <a:gd name="connsiteX3" fmla="*/ 197672 w 351022"/>
              <a:gd name="connsiteY3" fmla="*/ 181006 h 334128"/>
              <a:gd name="connsiteX4" fmla="*/ 153222 w 351022"/>
              <a:gd name="connsiteY4" fmla="*/ 238156 h 334128"/>
              <a:gd name="connsiteX5" fmla="*/ 188147 w 351022"/>
              <a:gd name="connsiteY5" fmla="*/ 219106 h 334128"/>
              <a:gd name="connsiteX6" fmla="*/ 822 w 351022"/>
              <a:gd name="connsiteY6" fmla="*/ 333406 h 334128"/>
              <a:gd name="connsiteX7" fmla="*/ 273872 w 351022"/>
              <a:gd name="connsiteY7" fmla="*/ 155606 h 334128"/>
              <a:gd name="connsiteX8" fmla="*/ 343722 w 351022"/>
              <a:gd name="connsiteY8" fmla="*/ 85756 h 334128"/>
              <a:gd name="connsiteX9" fmla="*/ 327847 w 351022"/>
              <a:gd name="connsiteY9" fmla="*/ 9556 h 334128"/>
              <a:gd name="connsiteX10" fmla="*/ 350072 w 351022"/>
              <a:gd name="connsiteY10" fmla="*/ 57181 h 334128"/>
              <a:gd name="connsiteX11" fmla="*/ 242122 w 351022"/>
              <a:gd name="connsiteY11" fmla="*/ 31 h 33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022" h="334128">
                <a:moveTo>
                  <a:pt x="242122" y="31"/>
                </a:moveTo>
                <a:cubicBezTo>
                  <a:pt x="240535" y="1618"/>
                  <a:pt x="330493" y="47127"/>
                  <a:pt x="340547" y="66706"/>
                </a:cubicBezTo>
                <a:cubicBezTo>
                  <a:pt x="350601" y="86285"/>
                  <a:pt x="326259" y="98456"/>
                  <a:pt x="302447" y="117506"/>
                </a:cubicBezTo>
                <a:cubicBezTo>
                  <a:pt x="278635" y="136556"/>
                  <a:pt x="222543" y="160898"/>
                  <a:pt x="197672" y="181006"/>
                </a:cubicBezTo>
                <a:cubicBezTo>
                  <a:pt x="172801" y="201114"/>
                  <a:pt x="154809" y="231806"/>
                  <a:pt x="153222" y="238156"/>
                </a:cubicBezTo>
                <a:cubicBezTo>
                  <a:pt x="151634" y="244506"/>
                  <a:pt x="213547" y="203231"/>
                  <a:pt x="188147" y="219106"/>
                </a:cubicBezTo>
                <a:cubicBezTo>
                  <a:pt x="162747" y="234981"/>
                  <a:pt x="-13466" y="343989"/>
                  <a:pt x="822" y="333406"/>
                </a:cubicBezTo>
                <a:cubicBezTo>
                  <a:pt x="15109" y="322823"/>
                  <a:pt x="216722" y="196881"/>
                  <a:pt x="273872" y="155606"/>
                </a:cubicBezTo>
                <a:cubicBezTo>
                  <a:pt x="331022" y="114331"/>
                  <a:pt x="334726" y="110098"/>
                  <a:pt x="343722" y="85756"/>
                </a:cubicBezTo>
                <a:cubicBezTo>
                  <a:pt x="352718" y="61414"/>
                  <a:pt x="326789" y="14318"/>
                  <a:pt x="327847" y="9556"/>
                </a:cubicBezTo>
                <a:cubicBezTo>
                  <a:pt x="328905" y="4794"/>
                  <a:pt x="356422" y="57181"/>
                  <a:pt x="350072" y="57181"/>
                </a:cubicBezTo>
                <a:cubicBezTo>
                  <a:pt x="343722" y="57181"/>
                  <a:pt x="243709" y="-1556"/>
                  <a:pt x="24212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BD302905-6B18-0656-A357-BA624BA5BE74}"/>
              </a:ext>
            </a:extLst>
          </p:cNvPr>
          <p:cNvSpPr/>
          <p:nvPr/>
        </p:nvSpPr>
        <p:spPr>
          <a:xfrm>
            <a:off x="6914641" y="5408757"/>
            <a:ext cx="224077" cy="132883"/>
          </a:xfrm>
          <a:custGeom>
            <a:avLst/>
            <a:gdLst>
              <a:gd name="connsiteX0" fmla="*/ 222759 w 224077"/>
              <a:gd name="connsiteY0" fmla="*/ 1443 h 132883"/>
              <a:gd name="connsiteX1" fmla="*/ 3684 w 224077"/>
              <a:gd name="connsiteY1" fmla="*/ 131618 h 132883"/>
              <a:gd name="connsiteX2" fmla="*/ 92584 w 224077"/>
              <a:gd name="connsiteY2" fmla="*/ 64943 h 132883"/>
              <a:gd name="connsiteX3" fmla="*/ 222759 w 224077"/>
              <a:gd name="connsiteY3" fmla="*/ 1443 h 13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77" h="132883">
                <a:moveTo>
                  <a:pt x="222759" y="1443"/>
                </a:moveTo>
                <a:cubicBezTo>
                  <a:pt x="207943" y="12555"/>
                  <a:pt x="25380" y="121035"/>
                  <a:pt x="3684" y="131618"/>
                </a:cubicBezTo>
                <a:cubicBezTo>
                  <a:pt x="-18012" y="142201"/>
                  <a:pt x="61893" y="83464"/>
                  <a:pt x="92584" y="64943"/>
                </a:cubicBezTo>
                <a:cubicBezTo>
                  <a:pt x="123275" y="46422"/>
                  <a:pt x="237575" y="-9669"/>
                  <a:pt x="222759" y="1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D64DE71-2FD9-EE35-6260-0D96FCE0C72E}"/>
              </a:ext>
            </a:extLst>
          </p:cNvPr>
          <p:cNvSpPr/>
          <p:nvPr/>
        </p:nvSpPr>
        <p:spPr>
          <a:xfrm>
            <a:off x="6680181" y="5575223"/>
            <a:ext cx="368451" cy="102455"/>
          </a:xfrm>
          <a:custGeom>
            <a:avLst/>
            <a:gdLst>
              <a:gd name="connsiteX0" fmla="*/ 19 w 368451"/>
              <a:gd name="connsiteY0" fmla="*/ 47702 h 102455"/>
              <a:gd name="connsiteX1" fmla="*/ 196869 w 368451"/>
              <a:gd name="connsiteY1" fmla="*/ 63577 h 102455"/>
              <a:gd name="connsiteX2" fmla="*/ 187344 w 368451"/>
              <a:gd name="connsiteY2" fmla="*/ 79452 h 102455"/>
              <a:gd name="connsiteX3" fmla="*/ 368319 w 368451"/>
              <a:gd name="connsiteY3" fmla="*/ 77 h 102455"/>
              <a:gd name="connsiteX4" fmla="*/ 219094 w 368451"/>
              <a:gd name="connsiteY4" fmla="*/ 63577 h 102455"/>
              <a:gd name="connsiteX5" fmla="*/ 130194 w 368451"/>
              <a:gd name="connsiteY5" fmla="*/ 101677 h 102455"/>
              <a:gd name="connsiteX6" fmla="*/ 120669 w 368451"/>
              <a:gd name="connsiteY6" fmla="*/ 88977 h 102455"/>
              <a:gd name="connsiteX7" fmla="*/ 95269 w 368451"/>
              <a:gd name="connsiteY7" fmla="*/ 85802 h 102455"/>
              <a:gd name="connsiteX8" fmla="*/ 184169 w 368451"/>
              <a:gd name="connsiteY8" fmla="*/ 73102 h 102455"/>
              <a:gd name="connsiteX9" fmla="*/ 19 w 368451"/>
              <a:gd name="connsiteY9" fmla="*/ 47702 h 10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451" h="102455">
                <a:moveTo>
                  <a:pt x="19" y="47702"/>
                </a:moveTo>
                <a:cubicBezTo>
                  <a:pt x="2136" y="46114"/>
                  <a:pt x="165648" y="58285"/>
                  <a:pt x="196869" y="63577"/>
                </a:cubicBezTo>
                <a:cubicBezTo>
                  <a:pt x="228090" y="68869"/>
                  <a:pt x="158769" y="90035"/>
                  <a:pt x="187344" y="79452"/>
                </a:cubicBezTo>
                <a:cubicBezTo>
                  <a:pt x="215919" y="68869"/>
                  <a:pt x="363027" y="2723"/>
                  <a:pt x="368319" y="77"/>
                </a:cubicBezTo>
                <a:cubicBezTo>
                  <a:pt x="373611" y="-2569"/>
                  <a:pt x="219094" y="63577"/>
                  <a:pt x="219094" y="63577"/>
                </a:cubicBezTo>
                <a:lnTo>
                  <a:pt x="130194" y="101677"/>
                </a:lnTo>
                <a:cubicBezTo>
                  <a:pt x="113790" y="105910"/>
                  <a:pt x="126490" y="91623"/>
                  <a:pt x="120669" y="88977"/>
                </a:cubicBezTo>
                <a:cubicBezTo>
                  <a:pt x="114848" y="86331"/>
                  <a:pt x="84686" y="88448"/>
                  <a:pt x="95269" y="85802"/>
                </a:cubicBezTo>
                <a:cubicBezTo>
                  <a:pt x="105852" y="83156"/>
                  <a:pt x="198457" y="79981"/>
                  <a:pt x="184169" y="73102"/>
                </a:cubicBezTo>
                <a:cubicBezTo>
                  <a:pt x="169882" y="66223"/>
                  <a:pt x="-2098" y="49290"/>
                  <a:pt x="19" y="47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CADA0AB5-78D8-C5E6-2EC9-E82B8C27171E}"/>
              </a:ext>
            </a:extLst>
          </p:cNvPr>
          <p:cNvSpPr/>
          <p:nvPr/>
        </p:nvSpPr>
        <p:spPr>
          <a:xfrm>
            <a:off x="6670367" y="5616560"/>
            <a:ext cx="334773" cy="73476"/>
          </a:xfrm>
          <a:custGeom>
            <a:avLst/>
            <a:gdLst>
              <a:gd name="connsiteX0" fmla="*/ 3483 w 334773"/>
              <a:gd name="connsiteY0" fmla="*/ 25415 h 73476"/>
              <a:gd name="connsiteX1" fmla="*/ 146358 w 334773"/>
              <a:gd name="connsiteY1" fmla="*/ 66690 h 73476"/>
              <a:gd name="connsiteX2" fmla="*/ 330508 w 334773"/>
              <a:gd name="connsiteY2" fmla="*/ 15 h 73476"/>
              <a:gd name="connsiteX3" fmla="*/ 276533 w 334773"/>
              <a:gd name="connsiteY3" fmla="*/ 60340 h 73476"/>
              <a:gd name="connsiteX4" fmla="*/ 282883 w 334773"/>
              <a:gd name="connsiteY4" fmla="*/ 44465 h 73476"/>
              <a:gd name="connsiteX5" fmla="*/ 222558 w 334773"/>
              <a:gd name="connsiteY5" fmla="*/ 66690 h 73476"/>
              <a:gd name="connsiteX6" fmla="*/ 279708 w 334773"/>
              <a:gd name="connsiteY6" fmla="*/ 22240 h 73476"/>
              <a:gd name="connsiteX7" fmla="*/ 146358 w 334773"/>
              <a:gd name="connsiteY7" fmla="*/ 63515 h 73476"/>
              <a:gd name="connsiteX8" fmla="*/ 108258 w 334773"/>
              <a:gd name="connsiteY8" fmla="*/ 73040 h 73476"/>
              <a:gd name="connsiteX9" fmla="*/ 136833 w 334773"/>
              <a:gd name="connsiteY9" fmla="*/ 53990 h 73476"/>
              <a:gd name="connsiteX10" fmla="*/ 51108 w 334773"/>
              <a:gd name="connsiteY10" fmla="*/ 47640 h 73476"/>
              <a:gd name="connsiteX11" fmla="*/ 3483 w 334773"/>
              <a:gd name="connsiteY11" fmla="*/ 25415 h 7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773" h="73476">
                <a:moveTo>
                  <a:pt x="3483" y="25415"/>
                </a:moveTo>
                <a:cubicBezTo>
                  <a:pt x="19358" y="28590"/>
                  <a:pt x="91854" y="70923"/>
                  <a:pt x="146358" y="66690"/>
                </a:cubicBezTo>
                <a:cubicBezTo>
                  <a:pt x="200862" y="62457"/>
                  <a:pt x="308812" y="1073"/>
                  <a:pt x="330508" y="15"/>
                </a:cubicBezTo>
                <a:cubicBezTo>
                  <a:pt x="352204" y="-1043"/>
                  <a:pt x="284471" y="52932"/>
                  <a:pt x="276533" y="60340"/>
                </a:cubicBezTo>
                <a:cubicBezTo>
                  <a:pt x="268596" y="67748"/>
                  <a:pt x="291879" y="43407"/>
                  <a:pt x="282883" y="44465"/>
                </a:cubicBezTo>
                <a:cubicBezTo>
                  <a:pt x="273887" y="45523"/>
                  <a:pt x="223087" y="70394"/>
                  <a:pt x="222558" y="66690"/>
                </a:cubicBezTo>
                <a:cubicBezTo>
                  <a:pt x="222029" y="62986"/>
                  <a:pt x="292408" y="22769"/>
                  <a:pt x="279708" y="22240"/>
                </a:cubicBezTo>
                <a:cubicBezTo>
                  <a:pt x="267008" y="21711"/>
                  <a:pt x="174933" y="55048"/>
                  <a:pt x="146358" y="63515"/>
                </a:cubicBezTo>
                <a:cubicBezTo>
                  <a:pt x="117783" y="71982"/>
                  <a:pt x="109845" y="74627"/>
                  <a:pt x="108258" y="73040"/>
                </a:cubicBezTo>
                <a:cubicBezTo>
                  <a:pt x="106671" y="71453"/>
                  <a:pt x="146358" y="58223"/>
                  <a:pt x="136833" y="53990"/>
                </a:cubicBezTo>
                <a:cubicBezTo>
                  <a:pt x="127308" y="49757"/>
                  <a:pt x="72275" y="51873"/>
                  <a:pt x="51108" y="47640"/>
                </a:cubicBezTo>
                <a:cubicBezTo>
                  <a:pt x="29941" y="43407"/>
                  <a:pt x="-12392" y="22240"/>
                  <a:pt x="3483" y="25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AC3E9AB2-9FF1-81CC-2B81-A06734553328}"/>
              </a:ext>
            </a:extLst>
          </p:cNvPr>
          <p:cNvSpPr/>
          <p:nvPr/>
        </p:nvSpPr>
        <p:spPr>
          <a:xfrm>
            <a:off x="6906743" y="5552989"/>
            <a:ext cx="141455" cy="289883"/>
          </a:xfrm>
          <a:custGeom>
            <a:avLst/>
            <a:gdLst>
              <a:gd name="connsiteX0" fmla="*/ 132232 w 141455"/>
              <a:gd name="connsiteY0" fmla="*/ 86 h 289883"/>
              <a:gd name="connsiteX1" fmla="*/ 129057 w 141455"/>
              <a:gd name="connsiteY1" fmla="*/ 111211 h 289883"/>
              <a:gd name="connsiteX2" fmla="*/ 97307 w 141455"/>
              <a:gd name="connsiteY2" fmla="*/ 174711 h 289883"/>
              <a:gd name="connsiteX3" fmla="*/ 2057 w 141455"/>
              <a:gd name="connsiteY3" fmla="*/ 289011 h 289883"/>
              <a:gd name="connsiteX4" fmla="*/ 40157 w 141455"/>
              <a:gd name="connsiteY4" fmla="*/ 222336 h 289883"/>
              <a:gd name="connsiteX5" fmla="*/ 135407 w 141455"/>
              <a:gd name="connsiteY5" fmla="*/ 130261 h 289883"/>
              <a:gd name="connsiteX6" fmla="*/ 132232 w 141455"/>
              <a:gd name="connsiteY6" fmla="*/ 86 h 28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55" h="289883">
                <a:moveTo>
                  <a:pt x="132232" y="86"/>
                </a:moveTo>
                <a:cubicBezTo>
                  <a:pt x="131174" y="-3089"/>
                  <a:pt x="134878" y="82107"/>
                  <a:pt x="129057" y="111211"/>
                </a:cubicBezTo>
                <a:cubicBezTo>
                  <a:pt x="123236" y="140315"/>
                  <a:pt x="118474" y="145078"/>
                  <a:pt x="97307" y="174711"/>
                </a:cubicBezTo>
                <a:cubicBezTo>
                  <a:pt x="76140" y="204344"/>
                  <a:pt x="11582" y="281074"/>
                  <a:pt x="2057" y="289011"/>
                </a:cubicBezTo>
                <a:cubicBezTo>
                  <a:pt x="-7468" y="296948"/>
                  <a:pt x="17932" y="248794"/>
                  <a:pt x="40157" y="222336"/>
                </a:cubicBezTo>
                <a:cubicBezTo>
                  <a:pt x="62382" y="195878"/>
                  <a:pt x="120590" y="167832"/>
                  <a:pt x="135407" y="130261"/>
                </a:cubicBezTo>
                <a:cubicBezTo>
                  <a:pt x="150224" y="92690"/>
                  <a:pt x="133290" y="3261"/>
                  <a:pt x="13223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7DE450F-9C66-16D0-3354-E2B737B53D0C}"/>
              </a:ext>
            </a:extLst>
          </p:cNvPr>
          <p:cNvSpPr/>
          <p:nvPr/>
        </p:nvSpPr>
        <p:spPr>
          <a:xfrm>
            <a:off x="6552917" y="5716929"/>
            <a:ext cx="317850" cy="166390"/>
          </a:xfrm>
          <a:custGeom>
            <a:avLst/>
            <a:gdLst>
              <a:gd name="connsiteX0" fmla="*/ 317783 w 317850"/>
              <a:gd name="connsiteY0" fmla="*/ 10771 h 166390"/>
              <a:gd name="connsiteX1" fmla="*/ 117758 w 317850"/>
              <a:gd name="connsiteY1" fmla="*/ 67921 h 166390"/>
              <a:gd name="connsiteX2" fmla="*/ 283 w 317850"/>
              <a:gd name="connsiteY2" fmla="*/ 166346 h 166390"/>
              <a:gd name="connsiteX3" fmla="*/ 149508 w 317850"/>
              <a:gd name="connsiteY3" fmla="*/ 55221 h 166390"/>
              <a:gd name="connsiteX4" fmla="*/ 98708 w 317850"/>
              <a:gd name="connsiteY4" fmla="*/ 45696 h 166390"/>
              <a:gd name="connsiteX5" fmla="*/ 178083 w 317850"/>
              <a:gd name="connsiteY5" fmla="*/ 32996 h 166390"/>
              <a:gd name="connsiteX6" fmla="*/ 266983 w 317850"/>
              <a:gd name="connsiteY6" fmla="*/ 1246 h 166390"/>
              <a:gd name="connsiteX7" fmla="*/ 95533 w 317850"/>
              <a:gd name="connsiteY7" fmla="*/ 80621 h 166390"/>
              <a:gd name="connsiteX8" fmla="*/ 317783 w 317850"/>
              <a:gd name="connsiteY8" fmla="*/ 10771 h 1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50" h="166390">
                <a:moveTo>
                  <a:pt x="317783" y="10771"/>
                </a:moveTo>
                <a:cubicBezTo>
                  <a:pt x="321487" y="8654"/>
                  <a:pt x="170675" y="41992"/>
                  <a:pt x="117758" y="67921"/>
                </a:cubicBezTo>
                <a:cubicBezTo>
                  <a:pt x="64841" y="93850"/>
                  <a:pt x="-5009" y="168463"/>
                  <a:pt x="283" y="166346"/>
                </a:cubicBezTo>
                <a:cubicBezTo>
                  <a:pt x="5575" y="164229"/>
                  <a:pt x="133104" y="75329"/>
                  <a:pt x="149508" y="55221"/>
                </a:cubicBezTo>
                <a:cubicBezTo>
                  <a:pt x="165912" y="35113"/>
                  <a:pt x="93946" y="49400"/>
                  <a:pt x="98708" y="45696"/>
                </a:cubicBezTo>
                <a:cubicBezTo>
                  <a:pt x="103470" y="41992"/>
                  <a:pt x="150037" y="40404"/>
                  <a:pt x="178083" y="32996"/>
                </a:cubicBezTo>
                <a:cubicBezTo>
                  <a:pt x="206129" y="25588"/>
                  <a:pt x="280741" y="-6692"/>
                  <a:pt x="266983" y="1246"/>
                </a:cubicBezTo>
                <a:cubicBezTo>
                  <a:pt x="253225" y="9183"/>
                  <a:pt x="85479" y="76388"/>
                  <a:pt x="95533" y="80621"/>
                </a:cubicBezTo>
                <a:cubicBezTo>
                  <a:pt x="105587" y="84854"/>
                  <a:pt x="314079" y="12888"/>
                  <a:pt x="317783" y="10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0554C21E-8E8D-F11A-1FD7-219EF1101636}"/>
              </a:ext>
            </a:extLst>
          </p:cNvPr>
          <p:cNvSpPr/>
          <p:nvPr/>
        </p:nvSpPr>
        <p:spPr>
          <a:xfrm>
            <a:off x="6136404" y="5806724"/>
            <a:ext cx="429770" cy="311503"/>
          </a:xfrm>
          <a:custGeom>
            <a:avLst/>
            <a:gdLst>
              <a:gd name="connsiteX0" fmla="*/ 429496 w 429770"/>
              <a:gd name="connsiteY0" fmla="*/ 351 h 311503"/>
              <a:gd name="connsiteX1" fmla="*/ 194546 w 429770"/>
              <a:gd name="connsiteY1" fmla="*/ 136876 h 311503"/>
              <a:gd name="connsiteX2" fmla="*/ 242171 w 429770"/>
              <a:gd name="connsiteY2" fmla="*/ 114651 h 311503"/>
              <a:gd name="connsiteX3" fmla="*/ 29446 w 429770"/>
              <a:gd name="connsiteY3" fmla="*/ 190851 h 311503"/>
              <a:gd name="connsiteX4" fmla="*/ 26271 w 429770"/>
              <a:gd name="connsiteY4" fmla="*/ 311501 h 311503"/>
              <a:gd name="connsiteX5" fmla="*/ 26271 w 429770"/>
              <a:gd name="connsiteY5" fmla="*/ 194026 h 311503"/>
              <a:gd name="connsiteX6" fmla="*/ 10396 w 429770"/>
              <a:gd name="connsiteY6" fmla="*/ 206726 h 311503"/>
              <a:gd name="connsiteX7" fmla="*/ 204071 w 429770"/>
              <a:gd name="connsiteY7" fmla="*/ 117826 h 311503"/>
              <a:gd name="connsiteX8" fmla="*/ 146921 w 429770"/>
              <a:gd name="connsiteY8" fmla="*/ 98776 h 311503"/>
              <a:gd name="connsiteX9" fmla="*/ 245346 w 429770"/>
              <a:gd name="connsiteY9" fmla="*/ 95601 h 311503"/>
              <a:gd name="connsiteX10" fmla="*/ 299321 w 429770"/>
              <a:gd name="connsiteY10" fmla="*/ 60676 h 311503"/>
              <a:gd name="connsiteX11" fmla="*/ 242171 w 429770"/>
              <a:gd name="connsiteY11" fmla="*/ 95601 h 311503"/>
              <a:gd name="connsiteX12" fmla="*/ 429496 w 429770"/>
              <a:gd name="connsiteY12" fmla="*/ 351 h 31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9770" h="311503">
                <a:moveTo>
                  <a:pt x="429496" y="351"/>
                </a:moveTo>
                <a:cubicBezTo>
                  <a:pt x="421558" y="7230"/>
                  <a:pt x="225767" y="117826"/>
                  <a:pt x="194546" y="136876"/>
                </a:cubicBezTo>
                <a:cubicBezTo>
                  <a:pt x="163325" y="155926"/>
                  <a:pt x="269688" y="105655"/>
                  <a:pt x="242171" y="114651"/>
                </a:cubicBezTo>
                <a:cubicBezTo>
                  <a:pt x="214654" y="123647"/>
                  <a:pt x="65429" y="158043"/>
                  <a:pt x="29446" y="190851"/>
                </a:cubicBezTo>
                <a:cubicBezTo>
                  <a:pt x="-6537" y="223659"/>
                  <a:pt x="26800" y="310972"/>
                  <a:pt x="26271" y="311501"/>
                </a:cubicBezTo>
                <a:cubicBezTo>
                  <a:pt x="25742" y="312030"/>
                  <a:pt x="28917" y="211489"/>
                  <a:pt x="26271" y="194026"/>
                </a:cubicBezTo>
                <a:cubicBezTo>
                  <a:pt x="23625" y="176563"/>
                  <a:pt x="-19237" y="219426"/>
                  <a:pt x="10396" y="206726"/>
                </a:cubicBezTo>
                <a:cubicBezTo>
                  <a:pt x="40029" y="194026"/>
                  <a:pt x="181317" y="135818"/>
                  <a:pt x="204071" y="117826"/>
                </a:cubicBezTo>
                <a:cubicBezTo>
                  <a:pt x="226825" y="99834"/>
                  <a:pt x="140042" y="102480"/>
                  <a:pt x="146921" y="98776"/>
                </a:cubicBezTo>
                <a:cubicBezTo>
                  <a:pt x="153800" y="95072"/>
                  <a:pt x="219946" y="101951"/>
                  <a:pt x="245346" y="95601"/>
                </a:cubicBezTo>
                <a:cubicBezTo>
                  <a:pt x="270746" y="89251"/>
                  <a:pt x="299850" y="60676"/>
                  <a:pt x="299321" y="60676"/>
                </a:cubicBezTo>
                <a:cubicBezTo>
                  <a:pt x="298792" y="60676"/>
                  <a:pt x="213596" y="101422"/>
                  <a:pt x="242171" y="95601"/>
                </a:cubicBezTo>
                <a:cubicBezTo>
                  <a:pt x="270746" y="89780"/>
                  <a:pt x="437434" y="-6528"/>
                  <a:pt x="429496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D3753E6B-5CC3-4AF4-58C4-02E129215C79}"/>
              </a:ext>
            </a:extLst>
          </p:cNvPr>
          <p:cNvSpPr/>
          <p:nvPr/>
        </p:nvSpPr>
        <p:spPr>
          <a:xfrm>
            <a:off x="6807156" y="5507145"/>
            <a:ext cx="258324" cy="173157"/>
          </a:xfrm>
          <a:custGeom>
            <a:avLst/>
            <a:gdLst>
              <a:gd name="connsiteX0" fmla="*/ 44 w 258324"/>
              <a:gd name="connsiteY0" fmla="*/ 172930 h 173157"/>
              <a:gd name="connsiteX1" fmla="*/ 257219 w 258324"/>
              <a:gd name="connsiteY1" fmla="*/ 1480 h 173157"/>
              <a:gd name="connsiteX2" fmla="*/ 98469 w 258324"/>
              <a:gd name="connsiteY2" fmla="*/ 87205 h 173157"/>
              <a:gd name="connsiteX3" fmla="*/ 234994 w 258324"/>
              <a:gd name="connsiteY3" fmla="*/ 39580 h 173157"/>
              <a:gd name="connsiteX4" fmla="*/ 44 w 258324"/>
              <a:gd name="connsiteY4" fmla="*/ 172930 h 17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24" h="173157">
                <a:moveTo>
                  <a:pt x="44" y="172930"/>
                </a:moveTo>
                <a:cubicBezTo>
                  <a:pt x="3748" y="166580"/>
                  <a:pt x="240815" y="15768"/>
                  <a:pt x="257219" y="1480"/>
                </a:cubicBezTo>
                <a:cubicBezTo>
                  <a:pt x="273623" y="-12808"/>
                  <a:pt x="102173" y="80855"/>
                  <a:pt x="98469" y="87205"/>
                </a:cubicBezTo>
                <a:cubicBezTo>
                  <a:pt x="94765" y="93555"/>
                  <a:pt x="246106" y="28468"/>
                  <a:pt x="234994" y="39580"/>
                </a:cubicBezTo>
                <a:cubicBezTo>
                  <a:pt x="223882" y="50692"/>
                  <a:pt x="-3660" y="179280"/>
                  <a:pt x="44" y="172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6C389F29-C490-343E-C808-907EB78D368B}"/>
              </a:ext>
            </a:extLst>
          </p:cNvPr>
          <p:cNvSpPr/>
          <p:nvPr/>
        </p:nvSpPr>
        <p:spPr>
          <a:xfrm>
            <a:off x="3364711" y="5633643"/>
            <a:ext cx="1498881" cy="479728"/>
          </a:xfrm>
          <a:custGeom>
            <a:avLst/>
            <a:gdLst>
              <a:gd name="connsiteX0" fmla="*/ 7139 w 1498881"/>
              <a:gd name="connsiteY0" fmla="*/ 1982 h 479728"/>
              <a:gd name="connsiteX1" fmla="*/ 1467639 w 1498881"/>
              <a:gd name="connsiteY1" fmla="*/ 468707 h 479728"/>
              <a:gd name="connsiteX2" fmla="*/ 931064 w 1498881"/>
              <a:gd name="connsiteY2" fmla="*/ 306782 h 479728"/>
              <a:gd name="connsiteX3" fmla="*/ 7139 w 1498881"/>
              <a:gd name="connsiteY3" fmla="*/ 1982 h 47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881" h="479728">
                <a:moveTo>
                  <a:pt x="7139" y="1982"/>
                </a:moveTo>
                <a:cubicBezTo>
                  <a:pt x="96568" y="28970"/>
                  <a:pt x="1313652" y="417907"/>
                  <a:pt x="1467639" y="468707"/>
                </a:cubicBezTo>
                <a:cubicBezTo>
                  <a:pt x="1621626" y="519507"/>
                  <a:pt x="1168660" y="382453"/>
                  <a:pt x="931064" y="306782"/>
                </a:cubicBezTo>
                <a:cubicBezTo>
                  <a:pt x="693468" y="231111"/>
                  <a:pt x="-82290" y="-25006"/>
                  <a:pt x="7139" y="1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0CE72187-6CDA-6092-E118-2B9D97E70611}"/>
              </a:ext>
            </a:extLst>
          </p:cNvPr>
          <p:cNvSpPr/>
          <p:nvPr/>
        </p:nvSpPr>
        <p:spPr>
          <a:xfrm>
            <a:off x="4749744" y="6065952"/>
            <a:ext cx="695651" cy="128582"/>
          </a:xfrm>
          <a:custGeom>
            <a:avLst/>
            <a:gdLst>
              <a:gd name="connsiteX0" fmla="*/ 56 w 695651"/>
              <a:gd name="connsiteY0" fmla="*/ 30048 h 128582"/>
              <a:gd name="connsiteX1" fmla="*/ 285806 w 695651"/>
              <a:gd name="connsiteY1" fmla="*/ 30048 h 128582"/>
              <a:gd name="connsiteX2" fmla="*/ 514406 w 695651"/>
              <a:gd name="connsiteY2" fmla="*/ 84023 h 128582"/>
              <a:gd name="connsiteX3" fmla="*/ 485831 w 695651"/>
              <a:gd name="connsiteY3" fmla="*/ 64973 h 128582"/>
              <a:gd name="connsiteX4" fmla="*/ 695381 w 695651"/>
              <a:gd name="connsiteY4" fmla="*/ 112598 h 128582"/>
              <a:gd name="connsiteX5" fmla="*/ 523931 w 695651"/>
              <a:gd name="connsiteY5" fmla="*/ 77673 h 128582"/>
              <a:gd name="connsiteX6" fmla="*/ 269931 w 695651"/>
              <a:gd name="connsiteY6" fmla="*/ 128473 h 128582"/>
              <a:gd name="connsiteX7" fmla="*/ 396931 w 695651"/>
              <a:gd name="connsiteY7" fmla="*/ 90373 h 128582"/>
              <a:gd name="connsiteX8" fmla="*/ 301681 w 695651"/>
              <a:gd name="connsiteY8" fmla="*/ 61798 h 128582"/>
              <a:gd name="connsiteX9" fmla="*/ 450906 w 695651"/>
              <a:gd name="connsiteY9" fmla="*/ 64973 h 128582"/>
              <a:gd name="connsiteX10" fmla="*/ 203256 w 695651"/>
              <a:gd name="connsiteY10" fmla="*/ 1473 h 128582"/>
              <a:gd name="connsiteX11" fmla="*/ 260406 w 695651"/>
              <a:gd name="connsiteY11" fmla="*/ 20523 h 128582"/>
              <a:gd name="connsiteX12" fmla="*/ 56 w 695651"/>
              <a:gd name="connsiteY12" fmla="*/ 30048 h 1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5651" h="128582">
                <a:moveTo>
                  <a:pt x="56" y="30048"/>
                </a:moveTo>
                <a:cubicBezTo>
                  <a:pt x="4289" y="31635"/>
                  <a:pt x="200081" y="21052"/>
                  <a:pt x="285806" y="30048"/>
                </a:cubicBezTo>
                <a:cubicBezTo>
                  <a:pt x="371531" y="39044"/>
                  <a:pt x="481069" y="78202"/>
                  <a:pt x="514406" y="84023"/>
                </a:cubicBezTo>
                <a:cubicBezTo>
                  <a:pt x="547743" y="89844"/>
                  <a:pt x="455669" y="60211"/>
                  <a:pt x="485831" y="64973"/>
                </a:cubicBezTo>
                <a:cubicBezTo>
                  <a:pt x="515994" y="69736"/>
                  <a:pt x="689031" y="110481"/>
                  <a:pt x="695381" y="112598"/>
                </a:cubicBezTo>
                <a:cubicBezTo>
                  <a:pt x="701731" y="114715"/>
                  <a:pt x="594839" y="75027"/>
                  <a:pt x="523931" y="77673"/>
                </a:cubicBezTo>
                <a:cubicBezTo>
                  <a:pt x="453023" y="80319"/>
                  <a:pt x="291098" y="126356"/>
                  <a:pt x="269931" y="128473"/>
                </a:cubicBezTo>
                <a:cubicBezTo>
                  <a:pt x="248764" y="130590"/>
                  <a:pt x="391639" y="101486"/>
                  <a:pt x="396931" y="90373"/>
                </a:cubicBezTo>
                <a:cubicBezTo>
                  <a:pt x="402223" y="79261"/>
                  <a:pt x="292685" y="66031"/>
                  <a:pt x="301681" y="61798"/>
                </a:cubicBezTo>
                <a:cubicBezTo>
                  <a:pt x="310677" y="57565"/>
                  <a:pt x="467310" y="75027"/>
                  <a:pt x="450906" y="64973"/>
                </a:cubicBezTo>
                <a:cubicBezTo>
                  <a:pt x="434502" y="54919"/>
                  <a:pt x="235006" y="8881"/>
                  <a:pt x="203256" y="1473"/>
                </a:cubicBezTo>
                <a:cubicBezTo>
                  <a:pt x="171506" y="-5935"/>
                  <a:pt x="288981" y="16819"/>
                  <a:pt x="260406" y="20523"/>
                </a:cubicBezTo>
                <a:cubicBezTo>
                  <a:pt x="231831" y="24227"/>
                  <a:pt x="-4177" y="28461"/>
                  <a:pt x="56" y="30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7B7EF4A6-8F0F-D103-C515-3CF2600091D2}"/>
              </a:ext>
            </a:extLst>
          </p:cNvPr>
          <p:cNvSpPr/>
          <p:nvPr/>
        </p:nvSpPr>
        <p:spPr>
          <a:xfrm>
            <a:off x="5272036" y="6158522"/>
            <a:ext cx="480079" cy="226164"/>
          </a:xfrm>
          <a:custGeom>
            <a:avLst/>
            <a:gdLst>
              <a:gd name="connsiteX0" fmla="*/ 11164 w 480079"/>
              <a:gd name="connsiteY0" fmla="*/ 7328 h 226164"/>
              <a:gd name="connsiteX1" fmla="*/ 458839 w 480079"/>
              <a:gd name="connsiteY1" fmla="*/ 216878 h 226164"/>
              <a:gd name="connsiteX2" fmla="*/ 379464 w 480079"/>
              <a:gd name="connsiteY2" fmla="*/ 178778 h 226164"/>
              <a:gd name="connsiteX3" fmla="*/ 128639 w 480079"/>
              <a:gd name="connsiteY3" fmla="*/ 83528 h 226164"/>
              <a:gd name="connsiteX4" fmla="*/ 185789 w 480079"/>
              <a:gd name="connsiteY4" fmla="*/ 99403 h 226164"/>
              <a:gd name="connsiteX5" fmla="*/ 106414 w 480079"/>
              <a:gd name="connsiteY5" fmla="*/ 23203 h 226164"/>
              <a:gd name="connsiteX6" fmla="*/ 134989 w 480079"/>
              <a:gd name="connsiteY6" fmla="*/ 45428 h 226164"/>
              <a:gd name="connsiteX7" fmla="*/ 11164 w 480079"/>
              <a:gd name="connsiteY7" fmla="*/ 7328 h 22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79" h="226164">
                <a:moveTo>
                  <a:pt x="11164" y="7328"/>
                </a:moveTo>
                <a:cubicBezTo>
                  <a:pt x="65139" y="35903"/>
                  <a:pt x="397456" y="188303"/>
                  <a:pt x="458839" y="216878"/>
                </a:cubicBezTo>
                <a:cubicBezTo>
                  <a:pt x="520222" y="245453"/>
                  <a:pt x="434497" y="201003"/>
                  <a:pt x="379464" y="178778"/>
                </a:cubicBezTo>
                <a:cubicBezTo>
                  <a:pt x="324431" y="156553"/>
                  <a:pt x="160918" y="96757"/>
                  <a:pt x="128639" y="83528"/>
                </a:cubicBezTo>
                <a:cubicBezTo>
                  <a:pt x="96360" y="70299"/>
                  <a:pt x="189493" y="109457"/>
                  <a:pt x="185789" y="99403"/>
                </a:cubicBezTo>
                <a:cubicBezTo>
                  <a:pt x="182085" y="89349"/>
                  <a:pt x="114881" y="32199"/>
                  <a:pt x="106414" y="23203"/>
                </a:cubicBezTo>
                <a:cubicBezTo>
                  <a:pt x="97947" y="14207"/>
                  <a:pt x="154568" y="48074"/>
                  <a:pt x="134989" y="45428"/>
                </a:cubicBezTo>
                <a:cubicBezTo>
                  <a:pt x="115410" y="42782"/>
                  <a:pt x="-42811" y="-21247"/>
                  <a:pt x="11164" y="7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83D24445-D5CC-8438-438E-0E599068D04F}"/>
              </a:ext>
            </a:extLst>
          </p:cNvPr>
          <p:cNvSpPr/>
          <p:nvPr/>
        </p:nvSpPr>
        <p:spPr>
          <a:xfrm>
            <a:off x="1452828" y="5610831"/>
            <a:ext cx="1671934" cy="116933"/>
          </a:xfrm>
          <a:custGeom>
            <a:avLst/>
            <a:gdLst>
              <a:gd name="connsiteX0" fmla="*/ 1670985 w 1671934"/>
              <a:gd name="connsiteY0" fmla="*/ 84442 h 116933"/>
              <a:gd name="connsiteX1" fmla="*/ 1076857 w 1671934"/>
              <a:gd name="connsiteY1" fmla="*/ 65876 h 116933"/>
              <a:gd name="connsiteX2" fmla="*/ 1165048 w 1671934"/>
              <a:gd name="connsiteY2" fmla="*/ 70517 h 116933"/>
              <a:gd name="connsiteX3" fmla="*/ 529146 w 1671934"/>
              <a:gd name="connsiteY3" fmla="*/ 84442 h 116933"/>
              <a:gd name="connsiteX4" fmla="*/ 714811 w 1671934"/>
              <a:gd name="connsiteY4" fmla="*/ 84442 h 116933"/>
              <a:gd name="connsiteX5" fmla="*/ 0 w 1671934"/>
              <a:gd name="connsiteY5" fmla="*/ 116933 h 116933"/>
              <a:gd name="connsiteX6" fmla="*/ 1559586 w 1671934"/>
              <a:gd name="connsiteY6" fmla="*/ 93725 h 116933"/>
              <a:gd name="connsiteX7" fmla="*/ 1304297 w 1671934"/>
              <a:gd name="connsiteY7" fmla="*/ 84442 h 116933"/>
              <a:gd name="connsiteX8" fmla="*/ 1629211 w 1671934"/>
              <a:gd name="connsiteY8" fmla="*/ 893 h 116933"/>
              <a:gd name="connsiteX9" fmla="*/ 1225389 w 1671934"/>
              <a:gd name="connsiteY9" fmla="*/ 42667 h 116933"/>
              <a:gd name="connsiteX10" fmla="*/ 1670985 w 1671934"/>
              <a:gd name="connsiteY10" fmla="*/ 84442 h 11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1934" h="116933">
                <a:moveTo>
                  <a:pt x="1670985" y="84442"/>
                </a:moveTo>
                <a:cubicBezTo>
                  <a:pt x="1646230" y="88310"/>
                  <a:pt x="1161180" y="68197"/>
                  <a:pt x="1076857" y="65876"/>
                </a:cubicBezTo>
                <a:cubicBezTo>
                  <a:pt x="992534" y="63555"/>
                  <a:pt x="1256333" y="67423"/>
                  <a:pt x="1165048" y="70517"/>
                </a:cubicBezTo>
                <a:cubicBezTo>
                  <a:pt x="1073763" y="73611"/>
                  <a:pt x="604185" y="82121"/>
                  <a:pt x="529146" y="84442"/>
                </a:cubicBezTo>
                <a:cubicBezTo>
                  <a:pt x="454107" y="86763"/>
                  <a:pt x="803002" y="79027"/>
                  <a:pt x="714811" y="84442"/>
                </a:cubicBezTo>
                <a:cubicBezTo>
                  <a:pt x="626620" y="89857"/>
                  <a:pt x="0" y="116933"/>
                  <a:pt x="0" y="116933"/>
                </a:cubicBezTo>
                <a:lnTo>
                  <a:pt x="1559586" y="93725"/>
                </a:lnTo>
                <a:cubicBezTo>
                  <a:pt x="1776969" y="88310"/>
                  <a:pt x="1292693" y="99914"/>
                  <a:pt x="1304297" y="84442"/>
                </a:cubicBezTo>
                <a:cubicBezTo>
                  <a:pt x="1315901" y="68970"/>
                  <a:pt x="1642362" y="7855"/>
                  <a:pt x="1629211" y="893"/>
                </a:cubicBezTo>
                <a:cubicBezTo>
                  <a:pt x="1616060" y="-6069"/>
                  <a:pt x="1222295" y="29516"/>
                  <a:pt x="1225389" y="42667"/>
                </a:cubicBezTo>
                <a:cubicBezTo>
                  <a:pt x="1228483" y="55818"/>
                  <a:pt x="1695740" y="80574"/>
                  <a:pt x="1670985" y="84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5F6D7CF8-A9FC-B3A6-2D69-618177902BC8}"/>
              </a:ext>
            </a:extLst>
          </p:cNvPr>
          <p:cNvSpPr/>
          <p:nvPr/>
        </p:nvSpPr>
        <p:spPr>
          <a:xfrm>
            <a:off x="98716" y="5648829"/>
            <a:ext cx="1824730" cy="290126"/>
          </a:xfrm>
          <a:custGeom>
            <a:avLst/>
            <a:gdLst>
              <a:gd name="connsiteX0" fmla="*/ 17325 w 1824730"/>
              <a:gd name="connsiteY0" fmla="*/ 287809 h 290126"/>
              <a:gd name="connsiteX1" fmla="*/ 1651176 w 1824730"/>
              <a:gd name="connsiteY1" fmla="*/ 69652 h 290126"/>
              <a:gd name="connsiteX2" fmla="*/ 1377321 w 1824730"/>
              <a:gd name="connsiteY2" fmla="*/ 83577 h 290126"/>
              <a:gd name="connsiteX3" fmla="*/ 1604760 w 1824730"/>
              <a:gd name="connsiteY3" fmla="*/ 106785 h 290126"/>
              <a:gd name="connsiteX4" fmla="*/ 1822916 w 1824730"/>
              <a:gd name="connsiteY4" fmla="*/ 116068 h 290126"/>
              <a:gd name="connsiteX5" fmla="*/ 1479436 w 1824730"/>
              <a:gd name="connsiteY5" fmla="*/ 78935 h 290126"/>
              <a:gd name="connsiteX6" fmla="*/ 968858 w 1824730"/>
              <a:gd name="connsiteY6" fmla="*/ 28 h 290126"/>
              <a:gd name="connsiteX7" fmla="*/ 1395887 w 1824730"/>
              <a:gd name="connsiteY7" fmla="*/ 88219 h 290126"/>
              <a:gd name="connsiteX8" fmla="*/ 1163806 w 1824730"/>
              <a:gd name="connsiteY8" fmla="*/ 129993 h 290126"/>
              <a:gd name="connsiteX9" fmla="*/ 574320 w 1824730"/>
              <a:gd name="connsiteY9" fmla="*/ 148560 h 290126"/>
              <a:gd name="connsiteX10" fmla="*/ 778551 w 1824730"/>
              <a:gd name="connsiteY10" fmla="*/ 181051 h 290126"/>
              <a:gd name="connsiteX11" fmla="*/ 17325 w 1824730"/>
              <a:gd name="connsiteY11" fmla="*/ 287809 h 2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730" h="290126">
                <a:moveTo>
                  <a:pt x="17325" y="287809"/>
                </a:moveTo>
                <a:lnTo>
                  <a:pt x="1651176" y="69652"/>
                </a:lnTo>
                <a:cubicBezTo>
                  <a:pt x="1877842" y="35613"/>
                  <a:pt x="1385057" y="77388"/>
                  <a:pt x="1377321" y="83577"/>
                </a:cubicBezTo>
                <a:cubicBezTo>
                  <a:pt x="1369585" y="89766"/>
                  <a:pt x="1530494" y="101370"/>
                  <a:pt x="1604760" y="106785"/>
                </a:cubicBezTo>
                <a:cubicBezTo>
                  <a:pt x="1679026" y="112200"/>
                  <a:pt x="1843803" y="120710"/>
                  <a:pt x="1822916" y="116068"/>
                </a:cubicBezTo>
                <a:cubicBezTo>
                  <a:pt x="1802029" y="111426"/>
                  <a:pt x="1621779" y="98275"/>
                  <a:pt x="1479436" y="78935"/>
                </a:cubicBezTo>
                <a:cubicBezTo>
                  <a:pt x="1337093" y="59595"/>
                  <a:pt x="982783" y="-1519"/>
                  <a:pt x="968858" y="28"/>
                </a:cubicBezTo>
                <a:cubicBezTo>
                  <a:pt x="954933" y="1575"/>
                  <a:pt x="1363396" y="66558"/>
                  <a:pt x="1395887" y="88219"/>
                </a:cubicBezTo>
                <a:cubicBezTo>
                  <a:pt x="1428378" y="109880"/>
                  <a:pt x="1300734" y="119936"/>
                  <a:pt x="1163806" y="129993"/>
                </a:cubicBezTo>
                <a:cubicBezTo>
                  <a:pt x="1026878" y="140050"/>
                  <a:pt x="638529" y="140050"/>
                  <a:pt x="574320" y="148560"/>
                </a:cubicBezTo>
                <a:cubicBezTo>
                  <a:pt x="510111" y="157070"/>
                  <a:pt x="869836" y="153975"/>
                  <a:pt x="778551" y="181051"/>
                </a:cubicBezTo>
                <a:cubicBezTo>
                  <a:pt x="687266" y="208127"/>
                  <a:pt x="-128112" y="306375"/>
                  <a:pt x="17325" y="287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B5EA98D1-4F72-CDA4-A706-E6E5EFB0CEF1}"/>
              </a:ext>
            </a:extLst>
          </p:cNvPr>
          <p:cNvSpPr/>
          <p:nvPr/>
        </p:nvSpPr>
        <p:spPr>
          <a:xfrm>
            <a:off x="-34342" y="6344715"/>
            <a:ext cx="3278966" cy="577357"/>
          </a:xfrm>
          <a:custGeom>
            <a:avLst/>
            <a:gdLst>
              <a:gd name="connsiteX0" fmla="*/ 1851 w 3278966"/>
              <a:gd name="connsiteY0" fmla="*/ 575947 h 577357"/>
              <a:gd name="connsiteX1" fmla="*/ 795568 w 3278966"/>
              <a:gd name="connsiteY1" fmla="*/ 181409 h 577357"/>
              <a:gd name="connsiteX2" fmla="*/ 586695 w 3278966"/>
              <a:gd name="connsiteY2" fmla="*/ 306733 h 577357"/>
              <a:gd name="connsiteX3" fmla="*/ 1524303 w 3278966"/>
              <a:gd name="connsiteY3" fmla="*/ 172126 h 577357"/>
              <a:gd name="connsiteX4" fmla="*/ 1264372 w 3278966"/>
              <a:gd name="connsiteY4" fmla="*/ 232467 h 577357"/>
              <a:gd name="connsiteX5" fmla="*/ 3278837 w 3278966"/>
              <a:gd name="connsiteY5" fmla="*/ 386 h 577357"/>
              <a:gd name="connsiteX6" fmla="*/ 1366488 w 3278966"/>
              <a:gd name="connsiteY6" fmla="*/ 176767 h 577357"/>
              <a:gd name="connsiteX7" fmla="*/ 1709968 w 3278966"/>
              <a:gd name="connsiteY7" fmla="*/ 148917 h 577357"/>
              <a:gd name="connsiteX8" fmla="*/ 1533587 w 3278966"/>
              <a:gd name="connsiteY8" fmla="*/ 79293 h 577357"/>
              <a:gd name="connsiteX9" fmla="*/ 1463962 w 3278966"/>
              <a:gd name="connsiteY9" fmla="*/ 167484 h 577357"/>
              <a:gd name="connsiteX10" fmla="*/ 572770 w 3278966"/>
              <a:gd name="connsiteY10" fmla="*/ 264958 h 577357"/>
              <a:gd name="connsiteX11" fmla="*/ 855910 w 3278966"/>
              <a:gd name="connsiteY11" fmla="*/ 93218 h 577357"/>
              <a:gd name="connsiteX12" fmla="*/ 317481 w 3278966"/>
              <a:gd name="connsiteY12" fmla="*/ 385640 h 577357"/>
              <a:gd name="connsiteX13" fmla="*/ 568129 w 3278966"/>
              <a:gd name="connsiteY13" fmla="*/ 316016 h 577357"/>
              <a:gd name="connsiteX14" fmla="*/ 1851 w 3278966"/>
              <a:gd name="connsiteY14" fmla="*/ 575947 h 5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8966" h="577357">
                <a:moveTo>
                  <a:pt x="1851" y="575947"/>
                </a:moveTo>
                <a:cubicBezTo>
                  <a:pt x="39757" y="553513"/>
                  <a:pt x="698094" y="226278"/>
                  <a:pt x="795568" y="181409"/>
                </a:cubicBezTo>
                <a:cubicBezTo>
                  <a:pt x="893042" y="136540"/>
                  <a:pt x="465239" y="308280"/>
                  <a:pt x="586695" y="306733"/>
                </a:cubicBezTo>
                <a:cubicBezTo>
                  <a:pt x="708151" y="305186"/>
                  <a:pt x="1411357" y="184504"/>
                  <a:pt x="1524303" y="172126"/>
                </a:cubicBezTo>
                <a:cubicBezTo>
                  <a:pt x="1637249" y="159748"/>
                  <a:pt x="971950" y="261090"/>
                  <a:pt x="1264372" y="232467"/>
                </a:cubicBezTo>
                <a:cubicBezTo>
                  <a:pt x="1556794" y="203844"/>
                  <a:pt x="3261818" y="9669"/>
                  <a:pt x="3278837" y="386"/>
                </a:cubicBezTo>
                <a:cubicBezTo>
                  <a:pt x="3295856" y="-8897"/>
                  <a:pt x="1627966" y="152012"/>
                  <a:pt x="1366488" y="176767"/>
                </a:cubicBezTo>
                <a:cubicBezTo>
                  <a:pt x="1105010" y="201522"/>
                  <a:pt x="1682118" y="165163"/>
                  <a:pt x="1709968" y="148917"/>
                </a:cubicBezTo>
                <a:cubicBezTo>
                  <a:pt x="1737818" y="132671"/>
                  <a:pt x="1574588" y="76198"/>
                  <a:pt x="1533587" y="79293"/>
                </a:cubicBezTo>
                <a:cubicBezTo>
                  <a:pt x="1492586" y="82387"/>
                  <a:pt x="1624098" y="136540"/>
                  <a:pt x="1463962" y="167484"/>
                </a:cubicBezTo>
                <a:cubicBezTo>
                  <a:pt x="1303826" y="198428"/>
                  <a:pt x="674112" y="277336"/>
                  <a:pt x="572770" y="264958"/>
                </a:cubicBezTo>
                <a:cubicBezTo>
                  <a:pt x="471428" y="252580"/>
                  <a:pt x="898458" y="73104"/>
                  <a:pt x="855910" y="93218"/>
                </a:cubicBezTo>
                <a:cubicBezTo>
                  <a:pt x="813362" y="113332"/>
                  <a:pt x="365445" y="348507"/>
                  <a:pt x="317481" y="385640"/>
                </a:cubicBezTo>
                <a:cubicBezTo>
                  <a:pt x="269517" y="422773"/>
                  <a:pt x="616092" y="285845"/>
                  <a:pt x="568129" y="316016"/>
                </a:cubicBezTo>
                <a:cubicBezTo>
                  <a:pt x="520166" y="346187"/>
                  <a:pt x="-36055" y="598381"/>
                  <a:pt x="1851" y="57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323D55B-3384-29F2-00EE-49E97954D648}"/>
              </a:ext>
            </a:extLst>
          </p:cNvPr>
          <p:cNvSpPr/>
          <p:nvPr/>
        </p:nvSpPr>
        <p:spPr>
          <a:xfrm>
            <a:off x="243100" y="6375189"/>
            <a:ext cx="1772405" cy="450981"/>
          </a:xfrm>
          <a:custGeom>
            <a:avLst/>
            <a:gdLst>
              <a:gd name="connsiteX0" fmla="*/ 35397 w 1772405"/>
              <a:gd name="connsiteY0" fmla="*/ 443357 h 450981"/>
              <a:gd name="connsiteX1" fmla="*/ 1762082 w 1772405"/>
              <a:gd name="connsiteY1" fmla="*/ 2403 h 450981"/>
              <a:gd name="connsiteX2" fmla="*/ 736283 w 1772405"/>
              <a:gd name="connsiteY2" fmla="*/ 266975 h 450981"/>
              <a:gd name="connsiteX3" fmla="*/ 355670 w 1772405"/>
              <a:gd name="connsiteY3" fmla="*/ 271617 h 450981"/>
              <a:gd name="connsiteX4" fmla="*/ 578468 w 1772405"/>
              <a:gd name="connsiteY4" fmla="*/ 280900 h 450981"/>
              <a:gd name="connsiteX5" fmla="*/ 35397 w 1772405"/>
              <a:gd name="connsiteY5" fmla="*/ 443357 h 45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2405" h="450981">
                <a:moveTo>
                  <a:pt x="35397" y="443357"/>
                </a:moveTo>
                <a:cubicBezTo>
                  <a:pt x="232666" y="396941"/>
                  <a:pt x="1762082" y="2403"/>
                  <a:pt x="1762082" y="2403"/>
                </a:cubicBezTo>
                <a:cubicBezTo>
                  <a:pt x="1878896" y="-26994"/>
                  <a:pt x="970685" y="222106"/>
                  <a:pt x="736283" y="266975"/>
                </a:cubicBezTo>
                <a:cubicBezTo>
                  <a:pt x="501881" y="311844"/>
                  <a:pt x="381973" y="269296"/>
                  <a:pt x="355670" y="271617"/>
                </a:cubicBezTo>
                <a:cubicBezTo>
                  <a:pt x="329368" y="273938"/>
                  <a:pt x="629526" y="251503"/>
                  <a:pt x="578468" y="280900"/>
                </a:cubicBezTo>
                <a:cubicBezTo>
                  <a:pt x="527410" y="310297"/>
                  <a:pt x="-161872" y="489773"/>
                  <a:pt x="35397" y="443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0F0B90B9-A55D-EF05-8288-1885C61A7463}"/>
              </a:ext>
            </a:extLst>
          </p:cNvPr>
          <p:cNvSpPr/>
          <p:nvPr/>
        </p:nvSpPr>
        <p:spPr>
          <a:xfrm>
            <a:off x="1360110" y="6351008"/>
            <a:ext cx="1838635" cy="297462"/>
          </a:xfrm>
          <a:custGeom>
            <a:avLst/>
            <a:gdLst>
              <a:gd name="connsiteX0" fmla="*/ 112640 w 1838635"/>
              <a:gd name="connsiteY0" fmla="*/ 260185 h 297462"/>
              <a:gd name="connsiteX1" fmla="*/ 193561 w 1838635"/>
              <a:gd name="connsiteY1" fmla="*/ 256139 h 297462"/>
              <a:gd name="connsiteX2" fmla="*/ 1836244 w 1838635"/>
              <a:gd name="connsiteY2" fmla="*/ 1240 h 297462"/>
              <a:gd name="connsiteX3" fmla="*/ 565794 w 1838635"/>
              <a:gd name="connsiteY3" fmla="*/ 159034 h 297462"/>
              <a:gd name="connsiteX4" fmla="*/ 824740 w 1838635"/>
              <a:gd name="connsiteY4" fmla="*/ 163080 h 297462"/>
              <a:gd name="connsiteX5" fmla="*/ 60042 w 1838635"/>
              <a:gd name="connsiteY5" fmla="*/ 288507 h 297462"/>
              <a:gd name="connsiteX6" fmla="*/ 112640 w 1838635"/>
              <a:gd name="connsiteY6" fmla="*/ 260185 h 29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635" h="297462">
                <a:moveTo>
                  <a:pt x="112640" y="260185"/>
                </a:moveTo>
                <a:cubicBezTo>
                  <a:pt x="9467" y="279740"/>
                  <a:pt x="193561" y="256139"/>
                  <a:pt x="193561" y="256139"/>
                </a:cubicBezTo>
                <a:lnTo>
                  <a:pt x="1836244" y="1240"/>
                </a:lnTo>
                <a:cubicBezTo>
                  <a:pt x="1898283" y="-14944"/>
                  <a:pt x="734378" y="132061"/>
                  <a:pt x="565794" y="159034"/>
                </a:cubicBezTo>
                <a:cubicBezTo>
                  <a:pt x="397210" y="186007"/>
                  <a:pt x="909032" y="141501"/>
                  <a:pt x="824740" y="163080"/>
                </a:cubicBezTo>
                <a:cubicBezTo>
                  <a:pt x="740448" y="184659"/>
                  <a:pt x="180074" y="268951"/>
                  <a:pt x="60042" y="288507"/>
                </a:cubicBezTo>
                <a:cubicBezTo>
                  <a:pt x="-59990" y="308063"/>
                  <a:pt x="22279" y="294239"/>
                  <a:pt x="112640" y="260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573C34E-4F7A-A115-C03D-9A05E751F72F}"/>
              </a:ext>
            </a:extLst>
          </p:cNvPr>
          <p:cNvSpPr/>
          <p:nvPr/>
        </p:nvSpPr>
        <p:spPr>
          <a:xfrm>
            <a:off x="3058777" y="6109319"/>
            <a:ext cx="194253" cy="271958"/>
          </a:xfrm>
          <a:custGeom>
            <a:avLst/>
            <a:gdLst>
              <a:gd name="connsiteX0" fmla="*/ 12 w 194253"/>
              <a:gd name="connsiteY0" fmla="*/ 40628 h 271958"/>
              <a:gd name="connsiteX1" fmla="*/ 125439 w 194253"/>
              <a:gd name="connsiteY1" fmla="*/ 162008 h 271958"/>
              <a:gd name="connsiteX2" fmla="*/ 117347 w 194253"/>
              <a:gd name="connsiteY2" fmla="*/ 271251 h 271958"/>
              <a:gd name="connsiteX3" fmla="*/ 141623 w 194253"/>
              <a:gd name="connsiteY3" fmla="*/ 198423 h 271958"/>
              <a:gd name="connsiteX4" fmla="*/ 194221 w 194253"/>
              <a:gd name="connsiteY4" fmla="*/ 168 h 271958"/>
              <a:gd name="connsiteX5" fmla="*/ 133531 w 194253"/>
              <a:gd name="connsiteY5" fmla="*/ 162008 h 271958"/>
              <a:gd name="connsiteX6" fmla="*/ 12 w 194253"/>
              <a:gd name="connsiteY6" fmla="*/ 40628 h 27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253" h="271958">
                <a:moveTo>
                  <a:pt x="12" y="40628"/>
                </a:moveTo>
                <a:cubicBezTo>
                  <a:pt x="-1337" y="40628"/>
                  <a:pt x="105883" y="123571"/>
                  <a:pt x="125439" y="162008"/>
                </a:cubicBezTo>
                <a:cubicBezTo>
                  <a:pt x="144995" y="200445"/>
                  <a:pt x="114650" y="265182"/>
                  <a:pt x="117347" y="271251"/>
                </a:cubicBezTo>
                <a:cubicBezTo>
                  <a:pt x="120044" y="277320"/>
                  <a:pt x="128811" y="243603"/>
                  <a:pt x="141623" y="198423"/>
                </a:cubicBezTo>
                <a:cubicBezTo>
                  <a:pt x="154435" y="153243"/>
                  <a:pt x="195570" y="6237"/>
                  <a:pt x="194221" y="168"/>
                </a:cubicBezTo>
                <a:cubicBezTo>
                  <a:pt x="192872" y="-5901"/>
                  <a:pt x="161853" y="153916"/>
                  <a:pt x="133531" y="162008"/>
                </a:cubicBezTo>
                <a:cubicBezTo>
                  <a:pt x="105209" y="170100"/>
                  <a:pt x="1361" y="40628"/>
                  <a:pt x="12" y="40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2908828A-D141-11B0-3ABE-2EE655007284}"/>
              </a:ext>
            </a:extLst>
          </p:cNvPr>
          <p:cNvSpPr/>
          <p:nvPr/>
        </p:nvSpPr>
        <p:spPr>
          <a:xfrm>
            <a:off x="1986224" y="6198495"/>
            <a:ext cx="1207047" cy="157902"/>
          </a:xfrm>
          <a:custGeom>
            <a:avLst/>
            <a:gdLst>
              <a:gd name="connsiteX0" fmla="*/ 371 w 1207047"/>
              <a:gd name="connsiteY0" fmla="*/ 157799 h 157902"/>
              <a:gd name="connsiteX1" fmla="*/ 833850 w 1207047"/>
              <a:gd name="connsiteY1" fmla="*/ 129477 h 157902"/>
              <a:gd name="connsiteX2" fmla="*/ 756976 w 1207047"/>
              <a:gd name="connsiteY2" fmla="*/ 97109 h 157902"/>
              <a:gd name="connsiteX3" fmla="*/ 493985 w 1207047"/>
              <a:gd name="connsiteY3" fmla="*/ 4 h 157902"/>
              <a:gd name="connsiteX4" fmla="*/ 801482 w 1207047"/>
              <a:gd name="connsiteY4" fmla="*/ 101155 h 157902"/>
              <a:gd name="connsiteX5" fmla="*/ 1206084 w 1207047"/>
              <a:gd name="connsiteY5" fmla="*/ 113293 h 157902"/>
              <a:gd name="connsiteX6" fmla="*/ 902633 w 1207047"/>
              <a:gd name="connsiteY6" fmla="*/ 113293 h 157902"/>
              <a:gd name="connsiteX7" fmla="*/ 534445 w 1207047"/>
              <a:gd name="connsiteY7" fmla="*/ 72832 h 157902"/>
              <a:gd name="connsiteX8" fmla="*/ 724608 w 1207047"/>
              <a:gd name="connsiteY8" fmla="*/ 137569 h 157902"/>
              <a:gd name="connsiteX9" fmla="*/ 371 w 1207047"/>
              <a:gd name="connsiteY9" fmla="*/ 157799 h 15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047" h="157902">
                <a:moveTo>
                  <a:pt x="371" y="157799"/>
                </a:moveTo>
                <a:cubicBezTo>
                  <a:pt x="18578" y="156450"/>
                  <a:pt x="707749" y="139592"/>
                  <a:pt x="833850" y="129477"/>
                </a:cubicBezTo>
                <a:cubicBezTo>
                  <a:pt x="959951" y="119362"/>
                  <a:pt x="813620" y="118688"/>
                  <a:pt x="756976" y="97109"/>
                </a:cubicBezTo>
                <a:cubicBezTo>
                  <a:pt x="700332" y="75530"/>
                  <a:pt x="486567" y="-670"/>
                  <a:pt x="493985" y="4"/>
                </a:cubicBezTo>
                <a:cubicBezTo>
                  <a:pt x="501403" y="678"/>
                  <a:pt x="682799" y="82273"/>
                  <a:pt x="801482" y="101155"/>
                </a:cubicBezTo>
                <a:cubicBezTo>
                  <a:pt x="920165" y="120036"/>
                  <a:pt x="1189226" y="111270"/>
                  <a:pt x="1206084" y="113293"/>
                </a:cubicBezTo>
                <a:cubicBezTo>
                  <a:pt x="1222942" y="115316"/>
                  <a:pt x="1014573" y="120036"/>
                  <a:pt x="902633" y="113293"/>
                </a:cubicBezTo>
                <a:cubicBezTo>
                  <a:pt x="790693" y="106549"/>
                  <a:pt x="564116" y="68786"/>
                  <a:pt x="534445" y="72832"/>
                </a:cubicBezTo>
                <a:cubicBezTo>
                  <a:pt x="504774" y="76878"/>
                  <a:pt x="810249" y="128128"/>
                  <a:pt x="724608" y="137569"/>
                </a:cubicBezTo>
                <a:cubicBezTo>
                  <a:pt x="638967" y="147010"/>
                  <a:pt x="-17836" y="159148"/>
                  <a:pt x="371" y="157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83050E4C-4434-A290-EA29-9F6620C3F493}"/>
              </a:ext>
            </a:extLst>
          </p:cNvPr>
          <p:cNvSpPr/>
          <p:nvPr/>
        </p:nvSpPr>
        <p:spPr>
          <a:xfrm>
            <a:off x="2925270" y="5616300"/>
            <a:ext cx="861927" cy="440860"/>
          </a:xfrm>
          <a:custGeom>
            <a:avLst/>
            <a:gdLst>
              <a:gd name="connsiteX0" fmla="*/ 1 w 861927"/>
              <a:gd name="connsiteY0" fmla="*/ 116907 h 440860"/>
              <a:gd name="connsiteX1" fmla="*/ 242762 w 861927"/>
              <a:gd name="connsiteY1" fmla="*/ 60263 h 440860"/>
              <a:gd name="connsiteX2" fmla="*/ 574535 w 861927"/>
              <a:gd name="connsiteY2" fmla="*/ 262564 h 440860"/>
              <a:gd name="connsiteX3" fmla="*/ 509799 w 861927"/>
              <a:gd name="connsiteY3" fmla="*/ 185689 h 440860"/>
              <a:gd name="connsiteX4" fmla="*/ 861803 w 861927"/>
              <a:gd name="connsiteY4" fmla="*/ 440588 h 440860"/>
              <a:gd name="connsiteX5" fmla="*/ 546213 w 861927"/>
              <a:gd name="connsiteY5" fmla="*/ 230196 h 440860"/>
              <a:gd name="connsiteX6" fmla="*/ 238716 w 861927"/>
              <a:gd name="connsiteY6" fmla="*/ 7665 h 440860"/>
              <a:gd name="connsiteX7" fmla="*/ 275130 w 861927"/>
              <a:gd name="connsiteY7" fmla="*/ 48125 h 440860"/>
              <a:gd name="connsiteX8" fmla="*/ 129473 w 861927"/>
              <a:gd name="connsiteY8" fmla="*/ 15757 h 440860"/>
              <a:gd name="connsiteX9" fmla="*/ 238716 w 861927"/>
              <a:gd name="connsiteY9" fmla="*/ 88585 h 440860"/>
              <a:gd name="connsiteX10" fmla="*/ 1 w 861927"/>
              <a:gd name="connsiteY10" fmla="*/ 116907 h 44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1927" h="440860">
                <a:moveTo>
                  <a:pt x="1" y="116907"/>
                </a:moveTo>
                <a:cubicBezTo>
                  <a:pt x="675" y="112187"/>
                  <a:pt x="147006" y="35987"/>
                  <a:pt x="242762" y="60263"/>
                </a:cubicBezTo>
                <a:cubicBezTo>
                  <a:pt x="338518" y="84539"/>
                  <a:pt x="530029" y="241660"/>
                  <a:pt x="574535" y="262564"/>
                </a:cubicBezTo>
                <a:cubicBezTo>
                  <a:pt x="619041" y="283468"/>
                  <a:pt x="461921" y="156018"/>
                  <a:pt x="509799" y="185689"/>
                </a:cubicBezTo>
                <a:cubicBezTo>
                  <a:pt x="557677" y="215360"/>
                  <a:pt x="855734" y="433170"/>
                  <a:pt x="861803" y="440588"/>
                </a:cubicBezTo>
                <a:cubicBezTo>
                  <a:pt x="867872" y="448006"/>
                  <a:pt x="650061" y="302350"/>
                  <a:pt x="546213" y="230196"/>
                </a:cubicBezTo>
                <a:cubicBezTo>
                  <a:pt x="442365" y="158042"/>
                  <a:pt x="283896" y="38010"/>
                  <a:pt x="238716" y="7665"/>
                </a:cubicBezTo>
                <a:cubicBezTo>
                  <a:pt x="193536" y="-22680"/>
                  <a:pt x="293337" y="46776"/>
                  <a:pt x="275130" y="48125"/>
                </a:cubicBezTo>
                <a:cubicBezTo>
                  <a:pt x="256923" y="49474"/>
                  <a:pt x="135542" y="9014"/>
                  <a:pt x="129473" y="15757"/>
                </a:cubicBezTo>
                <a:cubicBezTo>
                  <a:pt x="123404" y="22500"/>
                  <a:pt x="260295" y="71727"/>
                  <a:pt x="238716" y="88585"/>
                </a:cubicBezTo>
                <a:cubicBezTo>
                  <a:pt x="217137" y="105443"/>
                  <a:pt x="-673" y="121627"/>
                  <a:pt x="1" y="11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6AA48891-9CE7-D520-5643-53831B68E408}"/>
              </a:ext>
            </a:extLst>
          </p:cNvPr>
          <p:cNvSpPr/>
          <p:nvPr/>
        </p:nvSpPr>
        <p:spPr>
          <a:xfrm>
            <a:off x="1925904" y="5737253"/>
            <a:ext cx="1361992" cy="137572"/>
          </a:xfrm>
          <a:custGeom>
            <a:avLst/>
            <a:gdLst>
              <a:gd name="connsiteX0" fmla="*/ 0 w 1361992"/>
              <a:gd name="connsiteY0" fmla="*/ 0 h 137572"/>
              <a:gd name="connsiteX1" fmla="*/ 52599 w 1361992"/>
              <a:gd name="connsiteY1" fmla="*/ 4046 h 137572"/>
              <a:gd name="connsiteX2" fmla="*/ 1189530 w 1361992"/>
              <a:gd name="connsiteY2" fmla="*/ 20230 h 137572"/>
              <a:gd name="connsiteX3" fmla="*/ 1100517 w 1361992"/>
              <a:gd name="connsiteY3" fmla="*/ 20230 h 137572"/>
              <a:gd name="connsiteX4" fmla="*/ 1209760 w 1361992"/>
              <a:gd name="connsiteY4" fmla="*/ 105197 h 137572"/>
              <a:gd name="connsiteX5" fmla="*/ 1181438 w 1361992"/>
              <a:gd name="connsiteY5" fmla="*/ 133519 h 137572"/>
              <a:gd name="connsiteX6" fmla="*/ 1359462 w 1361992"/>
              <a:gd name="connsiteY6" fmla="*/ 24276 h 137572"/>
              <a:gd name="connsiteX7" fmla="*/ 1286634 w 1361992"/>
              <a:gd name="connsiteY7" fmla="*/ 20230 h 137572"/>
              <a:gd name="connsiteX8" fmla="*/ 1290680 w 1361992"/>
              <a:gd name="connsiteY8" fmla="*/ 8092 h 137572"/>
              <a:gd name="connsiteX9" fmla="*/ 1306864 w 1361992"/>
              <a:gd name="connsiteY9" fmla="*/ 64736 h 137572"/>
              <a:gd name="connsiteX10" fmla="*/ 1128839 w 1361992"/>
              <a:gd name="connsiteY10" fmla="*/ 52598 h 137572"/>
              <a:gd name="connsiteX11" fmla="*/ 930584 w 1361992"/>
              <a:gd name="connsiteY11" fmla="*/ 64736 h 137572"/>
              <a:gd name="connsiteX12" fmla="*/ 857756 w 1361992"/>
              <a:gd name="connsiteY12" fmla="*/ 97105 h 137572"/>
              <a:gd name="connsiteX13" fmla="*/ 979137 w 1361992"/>
              <a:gd name="connsiteY13" fmla="*/ 32368 h 137572"/>
              <a:gd name="connsiteX14" fmla="*/ 736376 w 1361992"/>
              <a:gd name="connsiteY14" fmla="*/ 36414 h 137572"/>
              <a:gd name="connsiteX15" fmla="*/ 0 w 1361992"/>
              <a:gd name="connsiteY15" fmla="*/ 0 h 13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1992" h="137572">
                <a:moveTo>
                  <a:pt x="0" y="0"/>
                </a:moveTo>
                <a:lnTo>
                  <a:pt x="52599" y="4046"/>
                </a:lnTo>
                <a:lnTo>
                  <a:pt x="1189530" y="20230"/>
                </a:lnTo>
                <a:cubicBezTo>
                  <a:pt x="1364183" y="22927"/>
                  <a:pt x="1097145" y="6069"/>
                  <a:pt x="1100517" y="20230"/>
                </a:cubicBezTo>
                <a:cubicBezTo>
                  <a:pt x="1103889" y="34391"/>
                  <a:pt x="1196273" y="86315"/>
                  <a:pt x="1209760" y="105197"/>
                </a:cubicBezTo>
                <a:cubicBezTo>
                  <a:pt x="1223247" y="124079"/>
                  <a:pt x="1156488" y="147006"/>
                  <a:pt x="1181438" y="133519"/>
                </a:cubicBezTo>
                <a:cubicBezTo>
                  <a:pt x="1206388" y="120032"/>
                  <a:pt x="1341929" y="43158"/>
                  <a:pt x="1359462" y="24276"/>
                </a:cubicBezTo>
                <a:cubicBezTo>
                  <a:pt x="1376995" y="5394"/>
                  <a:pt x="1298098" y="22927"/>
                  <a:pt x="1286634" y="20230"/>
                </a:cubicBezTo>
                <a:cubicBezTo>
                  <a:pt x="1275170" y="17533"/>
                  <a:pt x="1287308" y="674"/>
                  <a:pt x="1290680" y="8092"/>
                </a:cubicBezTo>
                <a:cubicBezTo>
                  <a:pt x="1294052" y="15510"/>
                  <a:pt x="1333837" y="57318"/>
                  <a:pt x="1306864" y="64736"/>
                </a:cubicBezTo>
                <a:cubicBezTo>
                  <a:pt x="1279891" y="72154"/>
                  <a:pt x="1191552" y="52598"/>
                  <a:pt x="1128839" y="52598"/>
                </a:cubicBezTo>
                <a:cubicBezTo>
                  <a:pt x="1066126" y="52598"/>
                  <a:pt x="975765" y="57318"/>
                  <a:pt x="930584" y="64736"/>
                </a:cubicBezTo>
                <a:cubicBezTo>
                  <a:pt x="885404" y="72154"/>
                  <a:pt x="849664" y="102500"/>
                  <a:pt x="857756" y="97105"/>
                </a:cubicBezTo>
                <a:cubicBezTo>
                  <a:pt x="865848" y="91710"/>
                  <a:pt x="999367" y="42483"/>
                  <a:pt x="979137" y="32368"/>
                </a:cubicBezTo>
                <a:cubicBezTo>
                  <a:pt x="958907" y="22253"/>
                  <a:pt x="898891" y="42483"/>
                  <a:pt x="736376" y="36414"/>
                </a:cubicBezTo>
                <a:cubicBezTo>
                  <a:pt x="573861" y="30345"/>
                  <a:pt x="288953" y="1314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03072246-1EF5-0EC0-B56F-030E1DF91D4C}"/>
              </a:ext>
            </a:extLst>
          </p:cNvPr>
          <p:cNvSpPr/>
          <p:nvPr/>
        </p:nvSpPr>
        <p:spPr>
          <a:xfrm>
            <a:off x="2814128" y="6060854"/>
            <a:ext cx="588752" cy="397610"/>
          </a:xfrm>
          <a:custGeom>
            <a:avLst/>
            <a:gdLst>
              <a:gd name="connsiteX0" fmla="*/ 434824 w 588752"/>
              <a:gd name="connsiteY0" fmla="*/ 16265 h 397610"/>
              <a:gd name="connsiteX1" fmla="*/ 487422 w 588752"/>
              <a:gd name="connsiteY1" fmla="*/ 194289 h 397610"/>
              <a:gd name="connsiteX2" fmla="*/ 442916 w 588752"/>
              <a:gd name="connsiteY2" fmla="*/ 315670 h 397610"/>
              <a:gd name="connsiteX3" fmla="*/ 491468 w 588752"/>
              <a:gd name="connsiteY3" fmla="*/ 388498 h 397610"/>
              <a:gd name="connsiteX4" fmla="*/ 370088 w 588752"/>
              <a:gd name="connsiteY4" fmla="*/ 392544 h 397610"/>
              <a:gd name="connsiteX5" fmla="*/ 370088 w 588752"/>
              <a:gd name="connsiteY5" fmla="*/ 352084 h 397610"/>
              <a:gd name="connsiteX6" fmla="*/ 414594 w 588752"/>
              <a:gd name="connsiteY6" fmla="*/ 275210 h 397610"/>
              <a:gd name="connsiteX7" fmla="*/ 345812 w 588752"/>
              <a:gd name="connsiteY7" fmla="*/ 331854 h 397610"/>
              <a:gd name="connsiteX8" fmla="*/ 216339 w 588752"/>
              <a:gd name="connsiteY8" fmla="*/ 331854 h 397610"/>
              <a:gd name="connsiteX9" fmla="*/ 1900 w 588752"/>
              <a:gd name="connsiteY9" fmla="*/ 380406 h 397610"/>
              <a:gd name="connsiteX10" fmla="*/ 349858 w 588752"/>
              <a:gd name="connsiteY10" fmla="*/ 307578 h 397610"/>
              <a:gd name="connsiteX11" fmla="*/ 487422 w 588752"/>
              <a:gd name="connsiteY11" fmla="*/ 307578 h 397610"/>
              <a:gd name="connsiteX12" fmla="*/ 588573 w 588752"/>
              <a:gd name="connsiteY12" fmla="*/ 85047 h 397610"/>
              <a:gd name="connsiteX13" fmla="*/ 463146 w 588752"/>
              <a:gd name="connsiteY13" fmla="*/ 331854 h 397610"/>
              <a:gd name="connsiteX14" fmla="*/ 487422 w 588752"/>
              <a:gd name="connsiteY14" fmla="*/ 376360 h 397610"/>
              <a:gd name="connsiteX15" fmla="*/ 475284 w 588752"/>
              <a:gd name="connsiteY15" fmla="*/ 295440 h 397610"/>
              <a:gd name="connsiteX16" fmla="*/ 382226 w 588752"/>
              <a:gd name="connsiteY16" fmla="*/ 190243 h 397610"/>
              <a:gd name="connsiteX17" fmla="*/ 487422 w 588752"/>
              <a:gd name="connsiteY17" fmla="*/ 259026 h 397610"/>
              <a:gd name="connsiteX18" fmla="*/ 507653 w 588752"/>
              <a:gd name="connsiteY18" fmla="*/ 141691 h 397610"/>
              <a:gd name="connsiteX19" fmla="*/ 584527 w 588752"/>
              <a:gd name="connsiteY19" fmla="*/ 81 h 397610"/>
              <a:gd name="connsiteX20" fmla="*/ 487422 w 588752"/>
              <a:gd name="connsiteY20" fmla="*/ 161921 h 397610"/>
              <a:gd name="connsiteX21" fmla="*/ 434824 w 588752"/>
              <a:gd name="connsiteY21" fmla="*/ 16265 h 39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8752" h="397610">
                <a:moveTo>
                  <a:pt x="434824" y="16265"/>
                </a:moveTo>
                <a:cubicBezTo>
                  <a:pt x="434824" y="21660"/>
                  <a:pt x="486073" y="144388"/>
                  <a:pt x="487422" y="194289"/>
                </a:cubicBezTo>
                <a:cubicBezTo>
                  <a:pt x="488771" y="244190"/>
                  <a:pt x="442242" y="283302"/>
                  <a:pt x="442916" y="315670"/>
                </a:cubicBezTo>
                <a:cubicBezTo>
                  <a:pt x="443590" y="348038"/>
                  <a:pt x="503606" y="375686"/>
                  <a:pt x="491468" y="388498"/>
                </a:cubicBezTo>
                <a:cubicBezTo>
                  <a:pt x="479330" y="401310"/>
                  <a:pt x="390318" y="398613"/>
                  <a:pt x="370088" y="392544"/>
                </a:cubicBezTo>
                <a:cubicBezTo>
                  <a:pt x="349858" y="386475"/>
                  <a:pt x="362670" y="371640"/>
                  <a:pt x="370088" y="352084"/>
                </a:cubicBezTo>
                <a:cubicBezTo>
                  <a:pt x="377506" y="332528"/>
                  <a:pt x="418640" y="278582"/>
                  <a:pt x="414594" y="275210"/>
                </a:cubicBezTo>
                <a:cubicBezTo>
                  <a:pt x="410548" y="271838"/>
                  <a:pt x="378854" y="322413"/>
                  <a:pt x="345812" y="331854"/>
                </a:cubicBezTo>
                <a:cubicBezTo>
                  <a:pt x="312770" y="341295"/>
                  <a:pt x="273658" y="323762"/>
                  <a:pt x="216339" y="331854"/>
                </a:cubicBezTo>
                <a:cubicBezTo>
                  <a:pt x="159020" y="339946"/>
                  <a:pt x="-20353" y="384452"/>
                  <a:pt x="1900" y="380406"/>
                </a:cubicBezTo>
                <a:cubicBezTo>
                  <a:pt x="24153" y="376360"/>
                  <a:pt x="268938" y="319716"/>
                  <a:pt x="349858" y="307578"/>
                </a:cubicBezTo>
                <a:cubicBezTo>
                  <a:pt x="430778" y="295440"/>
                  <a:pt x="447636" y="344667"/>
                  <a:pt x="487422" y="307578"/>
                </a:cubicBezTo>
                <a:cubicBezTo>
                  <a:pt x="527208" y="270490"/>
                  <a:pt x="592619" y="81001"/>
                  <a:pt x="588573" y="85047"/>
                </a:cubicBezTo>
                <a:cubicBezTo>
                  <a:pt x="584527" y="89093"/>
                  <a:pt x="480004" y="283302"/>
                  <a:pt x="463146" y="331854"/>
                </a:cubicBezTo>
                <a:cubicBezTo>
                  <a:pt x="446288" y="380406"/>
                  <a:pt x="485399" y="382429"/>
                  <a:pt x="487422" y="376360"/>
                </a:cubicBezTo>
                <a:cubicBezTo>
                  <a:pt x="489445" y="370291"/>
                  <a:pt x="492817" y="326459"/>
                  <a:pt x="475284" y="295440"/>
                </a:cubicBezTo>
                <a:cubicBezTo>
                  <a:pt x="457751" y="264421"/>
                  <a:pt x="380203" y="196312"/>
                  <a:pt x="382226" y="190243"/>
                </a:cubicBezTo>
                <a:cubicBezTo>
                  <a:pt x="384249" y="184174"/>
                  <a:pt x="466518" y="267118"/>
                  <a:pt x="487422" y="259026"/>
                </a:cubicBezTo>
                <a:cubicBezTo>
                  <a:pt x="508326" y="250934"/>
                  <a:pt x="491469" y="184848"/>
                  <a:pt x="507653" y="141691"/>
                </a:cubicBezTo>
                <a:cubicBezTo>
                  <a:pt x="523837" y="98534"/>
                  <a:pt x="587899" y="-3291"/>
                  <a:pt x="584527" y="81"/>
                </a:cubicBezTo>
                <a:cubicBezTo>
                  <a:pt x="581155" y="3453"/>
                  <a:pt x="512373" y="155178"/>
                  <a:pt x="487422" y="161921"/>
                </a:cubicBezTo>
                <a:cubicBezTo>
                  <a:pt x="462472" y="168664"/>
                  <a:pt x="434824" y="10870"/>
                  <a:pt x="434824" y="16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7ECEAD13-C2E1-CDB2-7B1F-26A81F5CF810}"/>
              </a:ext>
            </a:extLst>
          </p:cNvPr>
          <p:cNvSpPr/>
          <p:nvPr/>
        </p:nvSpPr>
        <p:spPr>
          <a:xfrm>
            <a:off x="3142520" y="5581616"/>
            <a:ext cx="773778" cy="407444"/>
          </a:xfrm>
          <a:custGeom>
            <a:avLst/>
            <a:gdLst>
              <a:gd name="connsiteX0" fmla="*/ 318230 w 773778"/>
              <a:gd name="connsiteY0" fmla="*/ 60359 h 407444"/>
              <a:gd name="connsiteX1" fmla="*/ 162655 w 773778"/>
              <a:gd name="connsiteY1" fmla="*/ 66709 h 407444"/>
              <a:gd name="connsiteX2" fmla="*/ 245205 w 773778"/>
              <a:gd name="connsiteY2" fmla="*/ 85759 h 407444"/>
              <a:gd name="connsiteX3" fmla="*/ 499205 w 773778"/>
              <a:gd name="connsiteY3" fmla="*/ 187359 h 407444"/>
              <a:gd name="connsiteX4" fmla="*/ 613505 w 773778"/>
              <a:gd name="connsiteY4" fmla="*/ 257209 h 407444"/>
              <a:gd name="connsiteX5" fmla="*/ 603980 w 773778"/>
              <a:gd name="connsiteY5" fmla="*/ 238159 h 407444"/>
              <a:gd name="connsiteX6" fmla="*/ 772255 w 773778"/>
              <a:gd name="connsiteY6" fmla="*/ 406434 h 407444"/>
              <a:gd name="connsiteX7" fmla="*/ 680180 w 773778"/>
              <a:gd name="connsiteY7" fmla="*/ 304834 h 407444"/>
              <a:gd name="connsiteX8" fmla="*/ 562705 w 773778"/>
              <a:gd name="connsiteY8" fmla="*/ 231809 h 407444"/>
              <a:gd name="connsiteX9" fmla="*/ 318230 w 773778"/>
              <a:gd name="connsiteY9" fmla="*/ 152434 h 407444"/>
              <a:gd name="connsiteX10" fmla="*/ 416655 w 773778"/>
              <a:gd name="connsiteY10" fmla="*/ 171484 h 407444"/>
              <a:gd name="connsiteX11" fmla="*/ 45180 w 773778"/>
              <a:gd name="connsiteY11" fmla="*/ 34959 h 407444"/>
              <a:gd name="connsiteX12" fmla="*/ 67405 w 773778"/>
              <a:gd name="connsiteY12" fmla="*/ 28609 h 407444"/>
              <a:gd name="connsiteX13" fmla="*/ 730 w 773778"/>
              <a:gd name="connsiteY13" fmla="*/ 34 h 407444"/>
              <a:gd name="connsiteX14" fmla="*/ 118205 w 773778"/>
              <a:gd name="connsiteY14" fmla="*/ 34959 h 407444"/>
              <a:gd name="connsiteX15" fmla="*/ 165830 w 773778"/>
              <a:gd name="connsiteY15" fmla="*/ 41309 h 407444"/>
              <a:gd name="connsiteX16" fmla="*/ 7080 w 773778"/>
              <a:gd name="connsiteY16" fmla="*/ 54009 h 407444"/>
              <a:gd name="connsiteX17" fmla="*/ 270605 w 773778"/>
              <a:gd name="connsiteY17" fmla="*/ 44484 h 407444"/>
              <a:gd name="connsiteX18" fmla="*/ 318230 w 773778"/>
              <a:gd name="connsiteY18" fmla="*/ 60359 h 40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3778" h="407444">
                <a:moveTo>
                  <a:pt x="318230" y="60359"/>
                </a:moveTo>
                <a:cubicBezTo>
                  <a:pt x="300238" y="64063"/>
                  <a:pt x="174826" y="62476"/>
                  <a:pt x="162655" y="66709"/>
                </a:cubicBezTo>
                <a:cubicBezTo>
                  <a:pt x="150484" y="70942"/>
                  <a:pt x="189113" y="65651"/>
                  <a:pt x="245205" y="85759"/>
                </a:cubicBezTo>
                <a:cubicBezTo>
                  <a:pt x="301297" y="105867"/>
                  <a:pt x="437822" y="158784"/>
                  <a:pt x="499205" y="187359"/>
                </a:cubicBezTo>
                <a:cubicBezTo>
                  <a:pt x="560588" y="215934"/>
                  <a:pt x="613505" y="257209"/>
                  <a:pt x="613505" y="257209"/>
                </a:cubicBezTo>
                <a:cubicBezTo>
                  <a:pt x="630967" y="265676"/>
                  <a:pt x="577522" y="213288"/>
                  <a:pt x="603980" y="238159"/>
                </a:cubicBezTo>
                <a:cubicBezTo>
                  <a:pt x="630438" y="263030"/>
                  <a:pt x="759555" y="395322"/>
                  <a:pt x="772255" y="406434"/>
                </a:cubicBezTo>
                <a:cubicBezTo>
                  <a:pt x="784955" y="417546"/>
                  <a:pt x="715105" y="333938"/>
                  <a:pt x="680180" y="304834"/>
                </a:cubicBezTo>
                <a:cubicBezTo>
                  <a:pt x="645255" y="275730"/>
                  <a:pt x="623030" y="257209"/>
                  <a:pt x="562705" y="231809"/>
                </a:cubicBezTo>
                <a:cubicBezTo>
                  <a:pt x="502380" y="206409"/>
                  <a:pt x="342572" y="162488"/>
                  <a:pt x="318230" y="152434"/>
                </a:cubicBezTo>
                <a:cubicBezTo>
                  <a:pt x="293888" y="142380"/>
                  <a:pt x="462163" y="191063"/>
                  <a:pt x="416655" y="171484"/>
                </a:cubicBezTo>
                <a:cubicBezTo>
                  <a:pt x="371147" y="151905"/>
                  <a:pt x="103388" y="58772"/>
                  <a:pt x="45180" y="34959"/>
                </a:cubicBezTo>
                <a:cubicBezTo>
                  <a:pt x="-13028" y="11146"/>
                  <a:pt x="74813" y="34430"/>
                  <a:pt x="67405" y="28609"/>
                </a:cubicBezTo>
                <a:cubicBezTo>
                  <a:pt x="59997" y="22788"/>
                  <a:pt x="-7737" y="-1024"/>
                  <a:pt x="730" y="34"/>
                </a:cubicBezTo>
                <a:cubicBezTo>
                  <a:pt x="9197" y="1092"/>
                  <a:pt x="90688" y="28080"/>
                  <a:pt x="118205" y="34959"/>
                </a:cubicBezTo>
                <a:cubicBezTo>
                  <a:pt x="145722" y="41838"/>
                  <a:pt x="184351" y="38134"/>
                  <a:pt x="165830" y="41309"/>
                </a:cubicBezTo>
                <a:cubicBezTo>
                  <a:pt x="147309" y="44484"/>
                  <a:pt x="7080" y="54009"/>
                  <a:pt x="7080" y="54009"/>
                </a:cubicBezTo>
                <a:lnTo>
                  <a:pt x="270605" y="44484"/>
                </a:lnTo>
                <a:cubicBezTo>
                  <a:pt x="319288" y="43955"/>
                  <a:pt x="336222" y="56655"/>
                  <a:pt x="318230" y="60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BF175A83-EE24-82AC-A57A-577458DE61FE}"/>
              </a:ext>
            </a:extLst>
          </p:cNvPr>
          <p:cNvSpPr/>
          <p:nvPr/>
        </p:nvSpPr>
        <p:spPr>
          <a:xfrm>
            <a:off x="3315313" y="5642753"/>
            <a:ext cx="576341" cy="289836"/>
          </a:xfrm>
          <a:custGeom>
            <a:avLst/>
            <a:gdLst>
              <a:gd name="connsiteX0" fmla="*/ 2562 w 576341"/>
              <a:gd name="connsiteY0" fmla="*/ 2397 h 289836"/>
              <a:gd name="connsiteX1" fmla="*/ 374037 w 576341"/>
              <a:gd name="connsiteY1" fmla="*/ 269097 h 289836"/>
              <a:gd name="connsiteX2" fmla="*/ 301012 w 576341"/>
              <a:gd name="connsiteY2" fmla="*/ 265922 h 289836"/>
              <a:gd name="connsiteX3" fmla="*/ 570887 w 576341"/>
              <a:gd name="connsiteY3" fmla="*/ 215122 h 289836"/>
              <a:gd name="connsiteX4" fmla="*/ 485162 w 576341"/>
              <a:gd name="connsiteY4" fmla="*/ 215122 h 289836"/>
              <a:gd name="connsiteX5" fmla="*/ 523262 w 576341"/>
              <a:gd name="connsiteY5" fmla="*/ 205597 h 289836"/>
              <a:gd name="connsiteX6" fmla="*/ 408962 w 576341"/>
              <a:gd name="connsiteY6" fmla="*/ 116697 h 289836"/>
              <a:gd name="connsiteX7" fmla="*/ 516912 w 576341"/>
              <a:gd name="connsiteY7" fmla="*/ 199247 h 289836"/>
              <a:gd name="connsiteX8" fmla="*/ 440712 w 576341"/>
              <a:gd name="connsiteY8" fmla="*/ 211947 h 289836"/>
              <a:gd name="connsiteX9" fmla="*/ 316887 w 576341"/>
              <a:gd name="connsiteY9" fmla="*/ 145272 h 289836"/>
              <a:gd name="connsiteX10" fmla="*/ 459762 w 576341"/>
              <a:gd name="connsiteY10" fmla="*/ 240522 h 289836"/>
              <a:gd name="connsiteX11" fmla="*/ 323237 w 576341"/>
              <a:gd name="connsiteY11" fmla="*/ 234172 h 289836"/>
              <a:gd name="connsiteX12" fmla="*/ 247037 w 576341"/>
              <a:gd name="connsiteY12" fmla="*/ 170672 h 289836"/>
              <a:gd name="connsiteX13" fmla="*/ 332762 w 576341"/>
              <a:gd name="connsiteY13" fmla="*/ 157972 h 289836"/>
              <a:gd name="connsiteX14" fmla="*/ 243862 w 576341"/>
              <a:gd name="connsiteY14" fmla="*/ 173847 h 289836"/>
              <a:gd name="connsiteX15" fmla="*/ 66062 w 576341"/>
              <a:gd name="connsiteY15" fmla="*/ 100822 h 289836"/>
              <a:gd name="connsiteX16" fmla="*/ 202587 w 576341"/>
              <a:gd name="connsiteY16" fmla="*/ 135747 h 289836"/>
              <a:gd name="connsiteX17" fmla="*/ 2562 w 576341"/>
              <a:gd name="connsiteY17" fmla="*/ 2397 h 28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6341" h="289836">
                <a:moveTo>
                  <a:pt x="2562" y="2397"/>
                </a:moveTo>
                <a:cubicBezTo>
                  <a:pt x="31137" y="24622"/>
                  <a:pt x="324295" y="225176"/>
                  <a:pt x="374037" y="269097"/>
                </a:cubicBezTo>
                <a:cubicBezTo>
                  <a:pt x="423779" y="313018"/>
                  <a:pt x="268204" y="274918"/>
                  <a:pt x="301012" y="265922"/>
                </a:cubicBezTo>
                <a:cubicBezTo>
                  <a:pt x="333820" y="256926"/>
                  <a:pt x="540195" y="223589"/>
                  <a:pt x="570887" y="215122"/>
                </a:cubicBezTo>
                <a:cubicBezTo>
                  <a:pt x="601579" y="206655"/>
                  <a:pt x="493100" y="216710"/>
                  <a:pt x="485162" y="215122"/>
                </a:cubicBezTo>
                <a:cubicBezTo>
                  <a:pt x="477224" y="213534"/>
                  <a:pt x="535962" y="222001"/>
                  <a:pt x="523262" y="205597"/>
                </a:cubicBezTo>
                <a:cubicBezTo>
                  <a:pt x="510562" y="189193"/>
                  <a:pt x="410020" y="117755"/>
                  <a:pt x="408962" y="116697"/>
                </a:cubicBezTo>
                <a:cubicBezTo>
                  <a:pt x="407904" y="115639"/>
                  <a:pt x="511620" y="183372"/>
                  <a:pt x="516912" y="199247"/>
                </a:cubicBezTo>
                <a:cubicBezTo>
                  <a:pt x="522204" y="215122"/>
                  <a:pt x="474049" y="220943"/>
                  <a:pt x="440712" y="211947"/>
                </a:cubicBezTo>
                <a:cubicBezTo>
                  <a:pt x="407375" y="202951"/>
                  <a:pt x="313712" y="140510"/>
                  <a:pt x="316887" y="145272"/>
                </a:cubicBezTo>
                <a:cubicBezTo>
                  <a:pt x="320062" y="150034"/>
                  <a:pt x="458704" y="225705"/>
                  <a:pt x="459762" y="240522"/>
                </a:cubicBezTo>
                <a:cubicBezTo>
                  <a:pt x="460820" y="255339"/>
                  <a:pt x="358691" y="245814"/>
                  <a:pt x="323237" y="234172"/>
                </a:cubicBezTo>
                <a:cubicBezTo>
                  <a:pt x="287783" y="222530"/>
                  <a:pt x="245450" y="183372"/>
                  <a:pt x="247037" y="170672"/>
                </a:cubicBezTo>
                <a:cubicBezTo>
                  <a:pt x="248624" y="157972"/>
                  <a:pt x="333291" y="157443"/>
                  <a:pt x="332762" y="157972"/>
                </a:cubicBezTo>
                <a:cubicBezTo>
                  <a:pt x="332233" y="158501"/>
                  <a:pt x="288312" y="183372"/>
                  <a:pt x="243862" y="173847"/>
                </a:cubicBezTo>
                <a:cubicBezTo>
                  <a:pt x="199412" y="164322"/>
                  <a:pt x="72941" y="107172"/>
                  <a:pt x="66062" y="100822"/>
                </a:cubicBezTo>
                <a:cubicBezTo>
                  <a:pt x="59183" y="94472"/>
                  <a:pt x="211583" y="152151"/>
                  <a:pt x="202587" y="135747"/>
                </a:cubicBezTo>
                <a:cubicBezTo>
                  <a:pt x="193591" y="119343"/>
                  <a:pt x="-26013" y="-19828"/>
                  <a:pt x="2562" y="2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133AEC67-75FA-5578-7AAF-979E800623FB}"/>
              </a:ext>
            </a:extLst>
          </p:cNvPr>
          <p:cNvSpPr/>
          <p:nvPr/>
        </p:nvSpPr>
        <p:spPr>
          <a:xfrm>
            <a:off x="3528093" y="5731864"/>
            <a:ext cx="1517636" cy="500246"/>
          </a:xfrm>
          <a:custGeom>
            <a:avLst/>
            <a:gdLst>
              <a:gd name="connsiteX0" fmla="*/ 37432 w 1517636"/>
              <a:gd name="connsiteY0" fmla="*/ 11711 h 500246"/>
              <a:gd name="connsiteX1" fmla="*/ 1428082 w 1517636"/>
              <a:gd name="connsiteY1" fmla="*/ 468911 h 500246"/>
              <a:gd name="connsiteX2" fmla="*/ 1351882 w 1517636"/>
              <a:gd name="connsiteY2" fmla="*/ 443511 h 500246"/>
              <a:gd name="connsiteX3" fmla="*/ 1129632 w 1517636"/>
              <a:gd name="connsiteY3" fmla="*/ 310161 h 500246"/>
              <a:gd name="connsiteX4" fmla="*/ 1247107 w 1517636"/>
              <a:gd name="connsiteY4" fmla="*/ 389536 h 500246"/>
              <a:gd name="connsiteX5" fmla="*/ 735932 w 1517636"/>
              <a:gd name="connsiteY5" fmla="*/ 205386 h 500246"/>
              <a:gd name="connsiteX6" fmla="*/ 1120107 w 1517636"/>
              <a:gd name="connsiteY6" fmla="*/ 357786 h 500246"/>
              <a:gd name="connsiteX7" fmla="*/ 593057 w 1517636"/>
              <a:gd name="connsiteY7" fmla="*/ 176811 h 500246"/>
              <a:gd name="connsiteX8" fmla="*/ 621632 w 1517636"/>
              <a:gd name="connsiteY8" fmla="*/ 183161 h 500246"/>
              <a:gd name="connsiteX9" fmla="*/ 408907 w 1517636"/>
              <a:gd name="connsiteY9" fmla="*/ 122836 h 500246"/>
              <a:gd name="connsiteX10" fmla="*/ 466057 w 1517636"/>
              <a:gd name="connsiteY10" fmla="*/ 154586 h 500246"/>
              <a:gd name="connsiteX11" fmla="*/ 304132 w 1517636"/>
              <a:gd name="connsiteY11" fmla="*/ 59336 h 500246"/>
              <a:gd name="connsiteX12" fmla="*/ 386682 w 1517636"/>
              <a:gd name="connsiteY12" fmla="*/ 129186 h 500246"/>
              <a:gd name="connsiteX13" fmla="*/ 37432 w 1517636"/>
              <a:gd name="connsiteY13" fmla="*/ 11711 h 50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7636" h="500246">
                <a:moveTo>
                  <a:pt x="37432" y="11711"/>
                </a:moveTo>
                <a:lnTo>
                  <a:pt x="1428082" y="468911"/>
                </a:lnTo>
                <a:cubicBezTo>
                  <a:pt x="1647157" y="540878"/>
                  <a:pt x="1401624" y="469969"/>
                  <a:pt x="1351882" y="443511"/>
                </a:cubicBezTo>
                <a:cubicBezTo>
                  <a:pt x="1302140" y="417053"/>
                  <a:pt x="1147095" y="319157"/>
                  <a:pt x="1129632" y="310161"/>
                </a:cubicBezTo>
                <a:cubicBezTo>
                  <a:pt x="1112170" y="301165"/>
                  <a:pt x="1312724" y="406999"/>
                  <a:pt x="1247107" y="389536"/>
                </a:cubicBezTo>
                <a:cubicBezTo>
                  <a:pt x="1181490" y="372074"/>
                  <a:pt x="757098" y="210678"/>
                  <a:pt x="735932" y="205386"/>
                </a:cubicBezTo>
                <a:cubicBezTo>
                  <a:pt x="714766" y="200094"/>
                  <a:pt x="1143919" y="362548"/>
                  <a:pt x="1120107" y="357786"/>
                </a:cubicBezTo>
                <a:cubicBezTo>
                  <a:pt x="1096295" y="353024"/>
                  <a:pt x="676136" y="205915"/>
                  <a:pt x="593057" y="176811"/>
                </a:cubicBezTo>
                <a:cubicBezTo>
                  <a:pt x="509978" y="147707"/>
                  <a:pt x="621632" y="183161"/>
                  <a:pt x="621632" y="183161"/>
                </a:cubicBezTo>
                <a:cubicBezTo>
                  <a:pt x="590940" y="174165"/>
                  <a:pt x="434836" y="127598"/>
                  <a:pt x="408907" y="122836"/>
                </a:cubicBezTo>
                <a:cubicBezTo>
                  <a:pt x="382978" y="118074"/>
                  <a:pt x="483520" y="165169"/>
                  <a:pt x="466057" y="154586"/>
                </a:cubicBezTo>
                <a:cubicBezTo>
                  <a:pt x="448595" y="144003"/>
                  <a:pt x="317361" y="63569"/>
                  <a:pt x="304132" y="59336"/>
                </a:cubicBezTo>
                <a:cubicBezTo>
                  <a:pt x="290903" y="55103"/>
                  <a:pt x="425311" y="136594"/>
                  <a:pt x="386682" y="129186"/>
                </a:cubicBezTo>
                <a:cubicBezTo>
                  <a:pt x="348053" y="121778"/>
                  <a:pt x="-136135" y="-44910"/>
                  <a:pt x="37432" y="1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C8591BA8-CCBF-F86E-5BB1-306532C93B20}"/>
              </a:ext>
            </a:extLst>
          </p:cNvPr>
          <p:cNvSpPr/>
          <p:nvPr/>
        </p:nvSpPr>
        <p:spPr>
          <a:xfrm>
            <a:off x="3776826" y="5860979"/>
            <a:ext cx="1347646" cy="514465"/>
          </a:xfrm>
          <a:custGeom>
            <a:avLst/>
            <a:gdLst>
              <a:gd name="connsiteX0" fmla="*/ 4599 w 1347646"/>
              <a:gd name="connsiteY0" fmla="*/ 73096 h 514465"/>
              <a:gd name="connsiteX1" fmla="*/ 347499 w 1347646"/>
              <a:gd name="connsiteY1" fmla="*/ 82621 h 514465"/>
              <a:gd name="connsiteX2" fmla="*/ 931699 w 1347646"/>
              <a:gd name="connsiteY2" fmla="*/ 308046 h 514465"/>
              <a:gd name="connsiteX3" fmla="*/ 817399 w 1347646"/>
              <a:gd name="connsiteY3" fmla="*/ 304871 h 514465"/>
              <a:gd name="connsiteX4" fmla="*/ 1106324 w 1347646"/>
              <a:gd name="connsiteY4" fmla="*/ 384246 h 514465"/>
              <a:gd name="connsiteX5" fmla="*/ 1347624 w 1347646"/>
              <a:gd name="connsiteY5" fmla="*/ 514421 h 514465"/>
              <a:gd name="connsiteX6" fmla="*/ 1122199 w 1347646"/>
              <a:gd name="connsiteY6" fmla="*/ 400121 h 514465"/>
              <a:gd name="connsiteX7" fmla="*/ 766599 w 1347646"/>
              <a:gd name="connsiteY7" fmla="*/ 222321 h 514465"/>
              <a:gd name="connsiteX8" fmla="*/ 630074 w 1347646"/>
              <a:gd name="connsiteY8" fmla="*/ 212796 h 514465"/>
              <a:gd name="connsiteX9" fmla="*/ 620549 w 1347646"/>
              <a:gd name="connsiteY9" fmla="*/ 184221 h 514465"/>
              <a:gd name="connsiteX10" fmla="*/ 201449 w 1347646"/>
              <a:gd name="connsiteY10" fmla="*/ 34996 h 514465"/>
              <a:gd name="connsiteX11" fmla="*/ 217324 w 1347646"/>
              <a:gd name="connsiteY11" fmla="*/ 9596 h 514465"/>
              <a:gd name="connsiteX12" fmla="*/ 191924 w 1347646"/>
              <a:gd name="connsiteY12" fmla="*/ 25471 h 514465"/>
              <a:gd name="connsiteX13" fmla="*/ 77624 w 1347646"/>
              <a:gd name="connsiteY13" fmla="*/ 71 h 514465"/>
              <a:gd name="connsiteX14" fmla="*/ 118899 w 1347646"/>
              <a:gd name="connsiteY14" fmla="*/ 34996 h 514465"/>
              <a:gd name="connsiteX15" fmla="*/ 147474 w 1347646"/>
              <a:gd name="connsiteY15" fmla="*/ 66746 h 514465"/>
              <a:gd name="connsiteX16" fmla="*/ 4599 w 1347646"/>
              <a:gd name="connsiteY16" fmla="*/ 73096 h 5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7646" h="514465">
                <a:moveTo>
                  <a:pt x="4599" y="73096"/>
                </a:moveTo>
                <a:cubicBezTo>
                  <a:pt x="37937" y="75742"/>
                  <a:pt x="192982" y="43463"/>
                  <a:pt x="347499" y="82621"/>
                </a:cubicBezTo>
                <a:cubicBezTo>
                  <a:pt x="502016" y="121779"/>
                  <a:pt x="853382" y="271004"/>
                  <a:pt x="931699" y="308046"/>
                </a:cubicBezTo>
                <a:cubicBezTo>
                  <a:pt x="1010016" y="345088"/>
                  <a:pt x="788295" y="292171"/>
                  <a:pt x="817399" y="304871"/>
                </a:cubicBezTo>
                <a:cubicBezTo>
                  <a:pt x="846503" y="317571"/>
                  <a:pt x="1017953" y="349321"/>
                  <a:pt x="1106324" y="384246"/>
                </a:cubicBezTo>
                <a:cubicBezTo>
                  <a:pt x="1194695" y="419171"/>
                  <a:pt x="1344978" y="511775"/>
                  <a:pt x="1347624" y="514421"/>
                </a:cubicBezTo>
                <a:cubicBezTo>
                  <a:pt x="1350270" y="517067"/>
                  <a:pt x="1122199" y="400121"/>
                  <a:pt x="1122199" y="400121"/>
                </a:cubicBezTo>
                <a:cubicBezTo>
                  <a:pt x="1025362" y="351438"/>
                  <a:pt x="848620" y="253542"/>
                  <a:pt x="766599" y="222321"/>
                </a:cubicBezTo>
                <a:cubicBezTo>
                  <a:pt x="684578" y="191100"/>
                  <a:pt x="654416" y="219146"/>
                  <a:pt x="630074" y="212796"/>
                </a:cubicBezTo>
                <a:cubicBezTo>
                  <a:pt x="605732" y="206446"/>
                  <a:pt x="691986" y="213854"/>
                  <a:pt x="620549" y="184221"/>
                </a:cubicBezTo>
                <a:cubicBezTo>
                  <a:pt x="549112" y="154588"/>
                  <a:pt x="268653" y="64100"/>
                  <a:pt x="201449" y="34996"/>
                </a:cubicBezTo>
                <a:cubicBezTo>
                  <a:pt x="134245" y="5892"/>
                  <a:pt x="218911" y="11183"/>
                  <a:pt x="217324" y="9596"/>
                </a:cubicBezTo>
                <a:cubicBezTo>
                  <a:pt x="215737" y="8009"/>
                  <a:pt x="215207" y="27058"/>
                  <a:pt x="191924" y="25471"/>
                </a:cubicBezTo>
                <a:cubicBezTo>
                  <a:pt x="168641" y="23883"/>
                  <a:pt x="89795" y="-1516"/>
                  <a:pt x="77624" y="71"/>
                </a:cubicBezTo>
                <a:cubicBezTo>
                  <a:pt x="65453" y="1658"/>
                  <a:pt x="107257" y="23883"/>
                  <a:pt x="118899" y="34996"/>
                </a:cubicBezTo>
                <a:cubicBezTo>
                  <a:pt x="130541" y="46108"/>
                  <a:pt x="165466" y="59867"/>
                  <a:pt x="147474" y="66746"/>
                </a:cubicBezTo>
                <a:cubicBezTo>
                  <a:pt x="129482" y="73625"/>
                  <a:pt x="-28739" y="70450"/>
                  <a:pt x="4599" y="73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8CF8C4B3-AB98-B1A3-55A9-A56143097E8C}"/>
              </a:ext>
            </a:extLst>
          </p:cNvPr>
          <p:cNvSpPr/>
          <p:nvPr/>
        </p:nvSpPr>
        <p:spPr>
          <a:xfrm>
            <a:off x="3269819" y="6169025"/>
            <a:ext cx="466354" cy="500328"/>
          </a:xfrm>
          <a:custGeom>
            <a:avLst/>
            <a:gdLst>
              <a:gd name="connsiteX0" fmla="*/ 86156 w 466354"/>
              <a:gd name="connsiteY0" fmla="*/ 203200 h 500328"/>
              <a:gd name="connsiteX1" fmla="*/ 86156 w 466354"/>
              <a:gd name="connsiteY1" fmla="*/ 301625 h 500328"/>
              <a:gd name="connsiteX2" fmla="*/ 314756 w 466354"/>
              <a:gd name="connsiteY2" fmla="*/ 393700 h 500328"/>
              <a:gd name="connsiteX3" fmla="*/ 257606 w 466354"/>
              <a:gd name="connsiteY3" fmla="*/ 396875 h 500328"/>
              <a:gd name="connsiteX4" fmla="*/ 463981 w 466354"/>
              <a:gd name="connsiteY4" fmla="*/ 498475 h 500328"/>
              <a:gd name="connsiteX5" fmla="*/ 371906 w 466354"/>
              <a:gd name="connsiteY5" fmla="*/ 463550 h 500328"/>
              <a:gd name="connsiteX6" fmla="*/ 406831 w 466354"/>
              <a:gd name="connsiteY6" fmla="*/ 476250 h 500328"/>
              <a:gd name="connsiteX7" fmla="*/ 25831 w 466354"/>
              <a:gd name="connsiteY7" fmla="*/ 295275 h 500328"/>
              <a:gd name="connsiteX8" fmla="*/ 70281 w 466354"/>
              <a:gd name="connsiteY8" fmla="*/ 298450 h 500328"/>
              <a:gd name="connsiteX9" fmla="*/ 431 w 466354"/>
              <a:gd name="connsiteY9" fmla="*/ 215900 h 500328"/>
              <a:gd name="connsiteX10" fmla="*/ 41706 w 466354"/>
              <a:gd name="connsiteY10" fmla="*/ 269875 h 500328"/>
              <a:gd name="connsiteX11" fmla="*/ 60756 w 466354"/>
              <a:gd name="connsiteY11" fmla="*/ 0 h 500328"/>
              <a:gd name="connsiteX12" fmla="*/ 22656 w 466354"/>
              <a:gd name="connsiteY12" fmla="*/ 266700 h 500328"/>
              <a:gd name="connsiteX13" fmla="*/ 86156 w 466354"/>
              <a:gd name="connsiteY13" fmla="*/ 203200 h 50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6354" h="500328">
                <a:moveTo>
                  <a:pt x="86156" y="203200"/>
                </a:moveTo>
                <a:cubicBezTo>
                  <a:pt x="96739" y="209021"/>
                  <a:pt x="48056" y="269875"/>
                  <a:pt x="86156" y="301625"/>
                </a:cubicBezTo>
                <a:cubicBezTo>
                  <a:pt x="124256" y="333375"/>
                  <a:pt x="286181" y="377825"/>
                  <a:pt x="314756" y="393700"/>
                </a:cubicBezTo>
                <a:cubicBezTo>
                  <a:pt x="343331" y="409575"/>
                  <a:pt x="232735" y="379413"/>
                  <a:pt x="257606" y="396875"/>
                </a:cubicBezTo>
                <a:cubicBezTo>
                  <a:pt x="282477" y="414337"/>
                  <a:pt x="444931" y="487363"/>
                  <a:pt x="463981" y="498475"/>
                </a:cubicBezTo>
                <a:cubicBezTo>
                  <a:pt x="483031" y="509587"/>
                  <a:pt x="381431" y="467254"/>
                  <a:pt x="371906" y="463550"/>
                </a:cubicBezTo>
                <a:cubicBezTo>
                  <a:pt x="362381" y="459846"/>
                  <a:pt x="464510" y="504296"/>
                  <a:pt x="406831" y="476250"/>
                </a:cubicBezTo>
                <a:cubicBezTo>
                  <a:pt x="349152" y="448204"/>
                  <a:pt x="81923" y="324908"/>
                  <a:pt x="25831" y="295275"/>
                </a:cubicBezTo>
                <a:cubicBezTo>
                  <a:pt x="-30261" y="265642"/>
                  <a:pt x="74514" y="311679"/>
                  <a:pt x="70281" y="298450"/>
                </a:cubicBezTo>
                <a:cubicBezTo>
                  <a:pt x="66048" y="285221"/>
                  <a:pt x="5193" y="220662"/>
                  <a:pt x="431" y="215900"/>
                </a:cubicBezTo>
                <a:cubicBezTo>
                  <a:pt x="-4331" y="211138"/>
                  <a:pt x="31652" y="305858"/>
                  <a:pt x="41706" y="269875"/>
                </a:cubicBezTo>
                <a:cubicBezTo>
                  <a:pt x="51760" y="233892"/>
                  <a:pt x="63931" y="529"/>
                  <a:pt x="60756" y="0"/>
                </a:cubicBezTo>
                <a:cubicBezTo>
                  <a:pt x="57581" y="-529"/>
                  <a:pt x="18423" y="232833"/>
                  <a:pt x="22656" y="266700"/>
                </a:cubicBezTo>
                <a:cubicBezTo>
                  <a:pt x="26889" y="300567"/>
                  <a:pt x="75573" y="197379"/>
                  <a:pt x="86156" y="203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D4B69CDE-4E8F-8127-7449-E143EA5018E0}"/>
              </a:ext>
            </a:extLst>
          </p:cNvPr>
          <p:cNvSpPr/>
          <p:nvPr/>
        </p:nvSpPr>
        <p:spPr>
          <a:xfrm>
            <a:off x="3430734" y="6318244"/>
            <a:ext cx="1543563" cy="697147"/>
          </a:xfrm>
          <a:custGeom>
            <a:avLst/>
            <a:gdLst>
              <a:gd name="connsiteX0" fmla="*/ 198291 w 1543563"/>
              <a:gd name="connsiteY0" fmla="*/ 6 h 697147"/>
              <a:gd name="connsiteX1" fmla="*/ 103041 w 1543563"/>
              <a:gd name="connsiteY1" fmla="*/ 158756 h 697147"/>
              <a:gd name="connsiteX2" fmla="*/ 245916 w 1543563"/>
              <a:gd name="connsiteY2" fmla="*/ 241306 h 697147"/>
              <a:gd name="connsiteX3" fmla="*/ 144316 w 1543563"/>
              <a:gd name="connsiteY3" fmla="*/ 241306 h 697147"/>
              <a:gd name="connsiteX4" fmla="*/ 439591 w 1543563"/>
              <a:gd name="connsiteY4" fmla="*/ 361956 h 697147"/>
              <a:gd name="connsiteX5" fmla="*/ 299891 w 1543563"/>
              <a:gd name="connsiteY5" fmla="*/ 244481 h 697147"/>
              <a:gd name="connsiteX6" fmla="*/ 614216 w 1543563"/>
              <a:gd name="connsiteY6" fmla="*/ 400056 h 697147"/>
              <a:gd name="connsiteX7" fmla="*/ 1046016 w 1543563"/>
              <a:gd name="connsiteY7" fmla="*/ 536581 h 697147"/>
              <a:gd name="connsiteX8" fmla="*/ 925366 w 1543563"/>
              <a:gd name="connsiteY8" fmla="*/ 514356 h 697147"/>
              <a:gd name="connsiteX9" fmla="*/ 1134916 w 1543563"/>
              <a:gd name="connsiteY9" fmla="*/ 565156 h 697147"/>
              <a:gd name="connsiteX10" fmla="*/ 1103166 w 1543563"/>
              <a:gd name="connsiteY10" fmla="*/ 479431 h 697147"/>
              <a:gd name="connsiteX11" fmla="*/ 1198416 w 1543563"/>
              <a:gd name="connsiteY11" fmla="*/ 311156 h 697147"/>
              <a:gd name="connsiteX12" fmla="*/ 1071416 w 1543563"/>
              <a:gd name="connsiteY12" fmla="*/ 533406 h 697147"/>
              <a:gd name="connsiteX13" fmla="*/ 1322241 w 1543563"/>
              <a:gd name="connsiteY13" fmla="*/ 628656 h 697147"/>
              <a:gd name="connsiteX14" fmla="*/ 1519091 w 1543563"/>
              <a:gd name="connsiteY14" fmla="*/ 685806 h 697147"/>
              <a:gd name="connsiteX15" fmla="*/ 738041 w 1543563"/>
              <a:gd name="connsiteY15" fmla="*/ 396881 h 697147"/>
              <a:gd name="connsiteX16" fmla="*/ 547541 w 1543563"/>
              <a:gd name="connsiteY16" fmla="*/ 336556 h 697147"/>
              <a:gd name="connsiteX17" fmla="*/ 503091 w 1543563"/>
              <a:gd name="connsiteY17" fmla="*/ 254006 h 697147"/>
              <a:gd name="connsiteX18" fmla="*/ 1030141 w 1543563"/>
              <a:gd name="connsiteY18" fmla="*/ 517531 h 697147"/>
              <a:gd name="connsiteX19" fmla="*/ 839641 w 1543563"/>
              <a:gd name="connsiteY19" fmla="*/ 457206 h 697147"/>
              <a:gd name="connsiteX20" fmla="*/ 896791 w 1543563"/>
              <a:gd name="connsiteY20" fmla="*/ 479431 h 697147"/>
              <a:gd name="connsiteX21" fmla="*/ 49066 w 1543563"/>
              <a:gd name="connsiteY21" fmla="*/ 206381 h 697147"/>
              <a:gd name="connsiteX22" fmla="*/ 99866 w 1543563"/>
              <a:gd name="connsiteY22" fmla="*/ 158756 h 697147"/>
              <a:gd name="connsiteX23" fmla="*/ 80816 w 1543563"/>
              <a:gd name="connsiteY23" fmla="*/ 34931 h 697147"/>
              <a:gd name="connsiteX24" fmla="*/ 64941 w 1543563"/>
              <a:gd name="connsiteY24" fmla="*/ 165106 h 697147"/>
              <a:gd name="connsiteX25" fmla="*/ 198291 w 1543563"/>
              <a:gd name="connsiteY25" fmla="*/ 6 h 69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3563" h="697147">
                <a:moveTo>
                  <a:pt x="198291" y="6"/>
                </a:moveTo>
                <a:cubicBezTo>
                  <a:pt x="204641" y="-1052"/>
                  <a:pt x="95103" y="118539"/>
                  <a:pt x="103041" y="158756"/>
                </a:cubicBezTo>
                <a:cubicBezTo>
                  <a:pt x="110979" y="198973"/>
                  <a:pt x="239037" y="227548"/>
                  <a:pt x="245916" y="241306"/>
                </a:cubicBezTo>
                <a:cubicBezTo>
                  <a:pt x="252795" y="255064"/>
                  <a:pt x="112037" y="221198"/>
                  <a:pt x="144316" y="241306"/>
                </a:cubicBezTo>
                <a:cubicBezTo>
                  <a:pt x="176595" y="261414"/>
                  <a:pt x="413662" y="361427"/>
                  <a:pt x="439591" y="361956"/>
                </a:cubicBezTo>
                <a:cubicBezTo>
                  <a:pt x="465520" y="362485"/>
                  <a:pt x="270787" y="238131"/>
                  <a:pt x="299891" y="244481"/>
                </a:cubicBezTo>
                <a:cubicBezTo>
                  <a:pt x="328995" y="250831"/>
                  <a:pt x="489862" y="351373"/>
                  <a:pt x="614216" y="400056"/>
                </a:cubicBezTo>
                <a:cubicBezTo>
                  <a:pt x="738570" y="448739"/>
                  <a:pt x="994158" y="517531"/>
                  <a:pt x="1046016" y="536581"/>
                </a:cubicBezTo>
                <a:cubicBezTo>
                  <a:pt x="1097874" y="555631"/>
                  <a:pt x="910549" y="509593"/>
                  <a:pt x="925366" y="514356"/>
                </a:cubicBezTo>
                <a:cubicBezTo>
                  <a:pt x="940183" y="519119"/>
                  <a:pt x="1105283" y="570977"/>
                  <a:pt x="1134916" y="565156"/>
                </a:cubicBezTo>
                <a:cubicBezTo>
                  <a:pt x="1164549" y="559335"/>
                  <a:pt x="1092583" y="521764"/>
                  <a:pt x="1103166" y="479431"/>
                </a:cubicBezTo>
                <a:cubicBezTo>
                  <a:pt x="1113749" y="437098"/>
                  <a:pt x="1203708" y="302160"/>
                  <a:pt x="1198416" y="311156"/>
                </a:cubicBezTo>
                <a:cubicBezTo>
                  <a:pt x="1193124" y="320152"/>
                  <a:pt x="1050779" y="480489"/>
                  <a:pt x="1071416" y="533406"/>
                </a:cubicBezTo>
                <a:cubicBezTo>
                  <a:pt x="1092054" y="586323"/>
                  <a:pt x="1247629" y="603256"/>
                  <a:pt x="1322241" y="628656"/>
                </a:cubicBezTo>
                <a:cubicBezTo>
                  <a:pt x="1396853" y="654056"/>
                  <a:pt x="1616457" y="724435"/>
                  <a:pt x="1519091" y="685806"/>
                </a:cubicBezTo>
                <a:cubicBezTo>
                  <a:pt x="1421725" y="647177"/>
                  <a:pt x="899966" y="455089"/>
                  <a:pt x="738041" y="396881"/>
                </a:cubicBezTo>
                <a:cubicBezTo>
                  <a:pt x="576116" y="338673"/>
                  <a:pt x="586699" y="360369"/>
                  <a:pt x="547541" y="336556"/>
                </a:cubicBezTo>
                <a:cubicBezTo>
                  <a:pt x="508383" y="312744"/>
                  <a:pt x="422658" y="223844"/>
                  <a:pt x="503091" y="254006"/>
                </a:cubicBezTo>
                <a:cubicBezTo>
                  <a:pt x="583524" y="284168"/>
                  <a:pt x="974049" y="483664"/>
                  <a:pt x="1030141" y="517531"/>
                </a:cubicBezTo>
                <a:cubicBezTo>
                  <a:pt x="1086233" y="551398"/>
                  <a:pt x="861866" y="463556"/>
                  <a:pt x="839641" y="457206"/>
                </a:cubicBezTo>
                <a:cubicBezTo>
                  <a:pt x="817416" y="450856"/>
                  <a:pt x="896791" y="479431"/>
                  <a:pt x="896791" y="479431"/>
                </a:cubicBezTo>
                <a:cubicBezTo>
                  <a:pt x="765029" y="437627"/>
                  <a:pt x="181887" y="259827"/>
                  <a:pt x="49066" y="206381"/>
                </a:cubicBezTo>
                <a:cubicBezTo>
                  <a:pt x="-83755" y="152935"/>
                  <a:pt x="94574" y="187331"/>
                  <a:pt x="99866" y="158756"/>
                </a:cubicBezTo>
                <a:cubicBezTo>
                  <a:pt x="105158" y="130181"/>
                  <a:pt x="86637" y="33873"/>
                  <a:pt x="80816" y="34931"/>
                </a:cubicBezTo>
                <a:cubicBezTo>
                  <a:pt x="74995" y="35989"/>
                  <a:pt x="44833" y="167223"/>
                  <a:pt x="64941" y="165106"/>
                </a:cubicBezTo>
                <a:cubicBezTo>
                  <a:pt x="85049" y="162989"/>
                  <a:pt x="191941" y="1064"/>
                  <a:pt x="19829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4828E2D2-AF1D-7BE4-3D58-0BFD4C49FF2E}"/>
              </a:ext>
            </a:extLst>
          </p:cNvPr>
          <p:cNvSpPr/>
          <p:nvPr/>
        </p:nvSpPr>
        <p:spPr>
          <a:xfrm>
            <a:off x="3132464" y="6328553"/>
            <a:ext cx="891288" cy="354189"/>
          </a:xfrm>
          <a:custGeom>
            <a:avLst/>
            <a:gdLst>
              <a:gd name="connsiteX0" fmla="*/ 23486 w 891288"/>
              <a:gd name="connsiteY0" fmla="*/ 18272 h 354189"/>
              <a:gd name="connsiteX1" fmla="*/ 74286 w 891288"/>
              <a:gd name="connsiteY1" fmla="*/ 43672 h 354189"/>
              <a:gd name="connsiteX2" fmla="*/ 477511 w 891288"/>
              <a:gd name="connsiteY2" fmla="*/ 345297 h 354189"/>
              <a:gd name="connsiteX3" fmla="*/ 388611 w 891288"/>
              <a:gd name="connsiteY3" fmla="*/ 278622 h 354189"/>
              <a:gd name="connsiteX4" fmla="*/ 887086 w 891288"/>
              <a:gd name="connsiteY4" fmla="*/ 326247 h 354189"/>
              <a:gd name="connsiteX5" fmla="*/ 620386 w 891288"/>
              <a:gd name="connsiteY5" fmla="*/ 323072 h 354189"/>
              <a:gd name="connsiteX6" fmla="*/ 487036 w 891288"/>
              <a:gd name="connsiteY6" fmla="*/ 307197 h 354189"/>
              <a:gd name="connsiteX7" fmla="*/ 433061 w 891288"/>
              <a:gd name="connsiteY7" fmla="*/ 227822 h 354189"/>
              <a:gd name="connsiteX8" fmla="*/ 337811 w 891288"/>
              <a:gd name="connsiteY8" fmla="*/ 154797 h 354189"/>
              <a:gd name="connsiteX9" fmla="*/ 258436 w 891288"/>
              <a:gd name="connsiteY9" fmla="*/ 123047 h 354189"/>
              <a:gd name="connsiteX10" fmla="*/ 340986 w 891288"/>
              <a:gd name="connsiteY10" fmla="*/ 202422 h 354189"/>
              <a:gd name="connsiteX11" fmla="*/ 23486 w 891288"/>
              <a:gd name="connsiteY11" fmla="*/ 18272 h 35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1288" h="354189">
                <a:moveTo>
                  <a:pt x="23486" y="18272"/>
                </a:moveTo>
                <a:cubicBezTo>
                  <a:pt x="-20964" y="-8186"/>
                  <a:pt x="-1385" y="-10832"/>
                  <a:pt x="74286" y="43672"/>
                </a:cubicBezTo>
                <a:cubicBezTo>
                  <a:pt x="149957" y="98176"/>
                  <a:pt x="477511" y="345297"/>
                  <a:pt x="477511" y="345297"/>
                </a:cubicBezTo>
                <a:cubicBezTo>
                  <a:pt x="529899" y="384455"/>
                  <a:pt x="320349" y="281797"/>
                  <a:pt x="388611" y="278622"/>
                </a:cubicBezTo>
                <a:cubicBezTo>
                  <a:pt x="456873" y="275447"/>
                  <a:pt x="848457" y="318839"/>
                  <a:pt x="887086" y="326247"/>
                </a:cubicBezTo>
                <a:cubicBezTo>
                  <a:pt x="925715" y="333655"/>
                  <a:pt x="687061" y="326247"/>
                  <a:pt x="620386" y="323072"/>
                </a:cubicBezTo>
                <a:cubicBezTo>
                  <a:pt x="553711" y="319897"/>
                  <a:pt x="518257" y="323072"/>
                  <a:pt x="487036" y="307197"/>
                </a:cubicBezTo>
                <a:cubicBezTo>
                  <a:pt x="455815" y="291322"/>
                  <a:pt x="457932" y="253222"/>
                  <a:pt x="433061" y="227822"/>
                </a:cubicBezTo>
                <a:cubicBezTo>
                  <a:pt x="408190" y="202422"/>
                  <a:pt x="366915" y="172260"/>
                  <a:pt x="337811" y="154797"/>
                </a:cubicBezTo>
                <a:cubicBezTo>
                  <a:pt x="308707" y="137334"/>
                  <a:pt x="257907" y="115110"/>
                  <a:pt x="258436" y="123047"/>
                </a:cubicBezTo>
                <a:cubicBezTo>
                  <a:pt x="258965" y="130985"/>
                  <a:pt x="378028" y="220414"/>
                  <a:pt x="340986" y="202422"/>
                </a:cubicBezTo>
                <a:cubicBezTo>
                  <a:pt x="303944" y="184430"/>
                  <a:pt x="67936" y="44730"/>
                  <a:pt x="23486" y="18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9C4FA546-C308-4B57-BBFD-920009C72D0C}"/>
              </a:ext>
            </a:extLst>
          </p:cNvPr>
          <p:cNvSpPr/>
          <p:nvPr/>
        </p:nvSpPr>
        <p:spPr>
          <a:xfrm>
            <a:off x="3465821" y="6520583"/>
            <a:ext cx="788940" cy="327066"/>
          </a:xfrm>
          <a:custGeom>
            <a:avLst/>
            <a:gdLst>
              <a:gd name="connsiteX0" fmla="*/ 1279 w 788940"/>
              <a:gd name="connsiteY0" fmla="*/ 867 h 327066"/>
              <a:gd name="connsiteX1" fmla="*/ 71129 w 788940"/>
              <a:gd name="connsiteY1" fmla="*/ 38967 h 327066"/>
              <a:gd name="connsiteX2" fmla="*/ 569604 w 788940"/>
              <a:gd name="connsiteY2" fmla="*/ 321542 h 327066"/>
              <a:gd name="connsiteX3" fmla="*/ 414029 w 788940"/>
              <a:gd name="connsiteY3" fmla="*/ 226292 h 327066"/>
              <a:gd name="connsiteX4" fmla="*/ 287029 w 788940"/>
              <a:gd name="connsiteY4" fmla="*/ 226292 h 327066"/>
              <a:gd name="connsiteX5" fmla="*/ 782329 w 788940"/>
              <a:gd name="connsiteY5" fmla="*/ 296142 h 327066"/>
              <a:gd name="connsiteX6" fmla="*/ 563254 w 788940"/>
              <a:gd name="connsiteY6" fmla="*/ 238992 h 327066"/>
              <a:gd name="connsiteX7" fmla="*/ 436254 w 788940"/>
              <a:gd name="connsiteY7" fmla="*/ 178667 h 327066"/>
              <a:gd name="connsiteX8" fmla="*/ 556904 w 788940"/>
              <a:gd name="connsiteY8" fmla="*/ 267567 h 327066"/>
              <a:gd name="connsiteX9" fmla="*/ 150504 w 788940"/>
              <a:gd name="connsiteY9" fmla="*/ 99292 h 327066"/>
              <a:gd name="connsiteX10" fmla="*/ 363229 w 788940"/>
              <a:gd name="connsiteY10" fmla="*/ 13567 h 327066"/>
              <a:gd name="connsiteX11" fmla="*/ 156854 w 788940"/>
              <a:gd name="connsiteY11" fmla="*/ 38967 h 327066"/>
              <a:gd name="connsiteX12" fmla="*/ 90179 w 788940"/>
              <a:gd name="connsiteY12" fmla="*/ 29442 h 327066"/>
              <a:gd name="connsiteX13" fmla="*/ 1279 w 788940"/>
              <a:gd name="connsiteY13" fmla="*/ 867 h 32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940" h="327066">
                <a:moveTo>
                  <a:pt x="1279" y="867"/>
                </a:moveTo>
                <a:cubicBezTo>
                  <a:pt x="-11157" y="-6806"/>
                  <a:pt x="71129" y="38967"/>
                  <a:pt x="71129" y="38967"/>
                </a:cubicBezTo>
                <a:lnTo>
                  <a:pt x="569604" y="321542"/>
                </a:lnTo>
                <a:cubicBezTo>
                  <a:pt x="626754" y="352763"/>
                  <a:pt x="461125" y="242167"/>
                  <a:pt x="414029" y="226292"/>
                </a:cubicBezTo>
                <a:cubicBezTo>
                  <a:pt x="366933" y="210417"/>
                  <a:pt x="225646" y="214650"/>
                  <a:pt x="287029" y="226292"/>
                </a:cubicBezTo>
                <a:cubicBezTo>
                  <a:pt x="348412" y="237934"/>
                  <a:pt x="736292" y="294025"/>
                  <a:pt x="782329" y="296142"/>
                </a:cubicBezTo>
                <a:cubicBezTo>
                  <a:pt x="828366" y="298259"/>
                  <a:pt x="620933" y="258571"/>
                  <a:pt x="563254" y="238992"/>
                </a:cubicBezTo>
                <a:cubicBezTo>
                  <a:pt x="505575" y="219413"/>
                  <a:pt x="437312" y="173905"/>
                  <a:pt x="436254" y="178667"/>
                </a:cubicBezTo>
                <a:cubicBezTo>
                  <a:pt x="435196" y="183429"/>
                  <a:pt x="604529" y="280796"/>
                  <a:pt x="556904" y="267567"/>
                </a:cubicBezTo>
                <a:cubicBezTo>
                  <a:pt x="509279" y="254338"/>
                  <a:pt x="182783" y="141625"/>
                  <a:pt x="150504" y="99292"/>
                </a:cubicBezTo>
                <a:cubicBezTo>
                  <a:pt x="118225" y="56959"/>
                  <a:pt x="362171" y="23621"/>
                  <a:pt x="363229" y="13567"/>
                </a:cubicBezTo>
                <a:cubicBezTo>
                  <a:pt x="364287" y="3513"/>
                  <a:pt x="202362" y="36321"/>
                  <a:pt x="156854" y="38967"/>
                </a:cubicBezTo>
                <a:cubicBezTo>
                  <a:pt x="111346" y="41613"/>
                  <a:pt x="116637" y="34734"/>
                  <a:pt x="90179" y="29442"/>
                </a:cubicBezTo>
                <a:cubicBezTo>
                  <a:pt x="63721" y="24150"/>
                  <a:pt x="30912" y="15683"/>
                  <a:pt x="1279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7FF011FC-AD27-5E67-5D19-ACEE09F2E0B2}"/>
              </a:ext>
            </a:extLst>
          </p:cNvPr>
          <p:cNvSpPr/>
          <p:nvPr/>
        </p:nvSpPr>
        <p:spPr>
          <a:xfrm>
            <a:off x="3781148" y="6622997"/>
            <a:ext cx="886262" cy="388301"/>
          </a:xfrm>
          <a:custGeom>
            <a:avLst/>
            <a:gdLst>
              <a:gd name="connsiteX0" fmla="*/ 277 w 886262"/>
              <a:gd name="connsiteY0" fmla="*/ 47678 h 388301"/>
              <a:gd name="connsiteX1" fmla="*/ 216177 w 886262"/>
              <a:gd name="connsiteY1" fmla="*/ 231828 h 388301"/>
              <a:gd name="connsiteX2" fmla="*/ 406677 w 886262"/>
              <a:gd name="connsiteY2" fmla="*/ 298503 h 388301"/>
              <a:gd name="connsiteX3" fmla="*/ 352702 w 886262"/>
              <a:gd name="connsiteY3" fmla="*/ 269928 h 388301"/>
              <a:gd name="connsiteX4" fmla="*/ 686077 w 886262"/>
              <a:gd name="connsiteY4" fmla="*/ 381053 h 388301"/>
              <a:gd name="connsiteX5" fmla="*/ 708302 w 886262"/>
              <a:gd name="connsiteY5" fmla="*/ 377878 h 388301"/>
              <a:gd name="connsiteX6" fmla="*/ 867052 w 886262"/>
              <a:gd name="connsiteY6" fmla="*/ 342953 h 388301"/>
              <a:gd name="connsiteX7" fmla="*/ 784502 w 886262"/>
              <a:gd name="connsiteY7" fmla="*/ 260403 h 388301"/>
              <a:gd name="connsiteX8" fmla="*/ 870227 w 886262"/>
              <a:gd name="connsiteY8" fmla="*/ 333428 h 388301"/>
              <a:gd name="connsiteX9" fmla="*/ 800377 w 886262"/>
              <a:gd name="connsiteY9" fmla="*/ 320728 h 388301"/>
              <a:gd name="connsiteX10" fmla="*/ 590827 w 886262"/>
              <a:gd name="connsiteY10" fmla="*/ 257228 h 388301"/>
              <a:gd name="connsiteX11" fmla="*/ 886102 w 886262"/>
              <a:gd name="connsiteY11" fmla="*/ 346128 h 388301"/>
              <a:gd name="connsiteX12" fmla="*/ 543202 w 886262"/>
              <a:gd name="connsiteY12" fmla="*/ 342953 h 388301"/>
              <a:gd name="connsiteX13" fmla="*/ 120927 w 886262"/>
              <a:gd name="connsiteY13" fmla="*/ 152453 h 388301"/>
              <a:gd name="connsiteX14" fmla="*/ 282852 w 886262"/>
              <a:gd name="connsiteY14" fmla="*/ 149278 h 388301"/>
              <a:gd name="connsiteX15" fmla="*/ 206652 w 886262"/>
              <a:gd name="connsiteY15" fmla="*/ 149278 h 388301"/>
              <a:gd name="connsiteX16" fmla="*/ 139977 w 886262"/>
              <a:gd name="connsiteY16" fmla="*/ 63553 h 388301"/>
              <a:gd name="connsiteX17" fmla="*/ 54252 w 886262"/>
              <a:gd name="connsiteY17" fmla="*/ 53 h 388301"/>
              <a:gd name="connsiteX18" fmla="*/ 98702 w 886262"/>
              <a:gd name="connsiteY18" fmla="*/ 54028 h 388301"/>
              <a:gd name="connsiteX19" fmla="*/ 168552 w 886262"/>
              <a:gd name="connsiteY19" fmla="*/ 130228 h 388301"/>
              <a:gd name="connsiteX20" fmla="*/ 277 w 886262"/>
              <a:gd name="connsiteY20" fmla="*/ 47678 h 3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6262" h="388301">
                <a:moveTo>
                  <a:pt x="277" y="47678"/>
                </a:moveTo>
                <a:cubicBezTo>
                  <a:pt x="8214" y="64611"/>
                  <a:pt x="148444" y="190024"/>
                  <a:pt x="216177" y="231828"/>
                </a:cubicBezTo>
                <a:cubicBezTo>
                  <a:pt x="283910" y="273632"/>
                  <a:pt x="383923" y="292153"/>
                  <a:pt x="406677" y="298503"/>
                </a:cubicBezTo>
                <a:cubicBezTo>
                  <a:pt x="429431" y="304853"/>
                  <a:pt x="306135" y="256170"/>
                  <a:pt x="352702" y="269928"/>
                </a:cubicBezTo>
                <a:cubicBezTo>
                  <a:pt x="399269" y="283686"/>
                  <a:pt x="626810" y="363061"/>
                  <a:pt x="686077" y="381053"/>
                </a:cubicBezTo>
                <a:cubicBezTo>
                  <a:pt x="745344" y="399045"/>
                  <a:pt x="708302" y="377878"/>
                  <a:pt x="708302" y="377878"/>
                </a:cubicBezTo>
                <a:cubicBezTo>
                  <a:pt x="738464" y="371528"/>
                  <a:pt x="854352" y="362532"/>
                  <a:pt x="867052" y="342953"/>
                </a:cubicBezTo>
                <a:cubicBezTo>
                  <a:pt x="879752" y="323374"/>
                  <a:pt x="783973" y="261990"/>
                  <a:pt x="784502" y="260403"/>
                </a:cubicBezTo>
                <a:cubicBezTo>
                  <a:pt x="785031" y="258816"/>
                  <a:pt x="867581" y="323374"/>
                  <a:pt x="870227" y="333428"/>
                </a:cubicBezTo>
                <a:cubicBezTo>
                  <a:pt x="872873" y="343482"/>
                  <a:pt x="846944" y="333428"/>
                  <a:pt x="800377" y="320728"/>
                </a:cubicBezTo>
                <a:cubicBezTo>
                  <a:pt x="753810" y="308028"/>
                  <a:pt x="590827" y="257228"/>
                  <a:pt x="590827" y="257228"/>
                </a:cubicBezTo>
                <a:cubicBezTo>
                  <a:pt x="605114" y="261461"/>
                  <a:pt x="894039" y="331841"/>
                  <a:pt x="886102" y="346128"/>
                </a:cubicBezTo>
                <a:cubicBezTo>
                  <a:pt x="878165" y="360415"/>
                  <a:pt x="670731" y="375232"/>
                  <a:pt x="543202" y="342953"/>
                </a:cubicBezTo>
                <a:cubicBezTo>
                  <a:pt x="415673" y="310674"/>
                  <a:pt x="164319" y="184732"/>
                  <a:pt x="120927" y="152453"/>
                </a:cubicBezTo>
                <a:cubicBezTo>
                  <a:pt x="77535" y="120174"/>
                  <a:pt x="268565" y="149807"/>
                  <a:pt x="282852" y="149278"/>
                </a:cubicBezTo>
                <a:cubicBezTo>
                  <a:pt x="297140" y="148749"/>
                  <a:pt x="230464" y="163565"/>
                  <a:pt x="206652" y="149278"/>
                </a:cubicBezTo>
                <a:cubicBezTo>
                  <a:pt x="182840" y="134991"/>
                  <a:pt x="165377" y="88424"/>
                  <a:pt x="139977" y="63553"/>
                </a:cubicBezTo>
                <a:cubicBezTo>
                  <a:pt x="114577" y="38682"/>
                  <a:pt x="61131" y="1640"/>
                  <a:pt x="54252" y="53"/>
                </a:cubicBezTo>
                <a:cubicBezTo>
                  <a:pt x="47373" y="-1534"/>
                  <a:pt x="79652" y="32332"/>
                  <a:pt x="98702" y="54028"/>
                </a:cubicBezTo>
                <a:cubicBezTo>
                  <a:pt x="117752" y="75724"/>
                  <a:pt x="180194" y="127053"/>
                  <a:pt x="168552" y="130228"/>
                </a:cubicBezTo>
                <a:cubicBezTo>
                  <a:pt x="156910" y="133403"/>
                  <a:pt x="-7660" y="30745"/>
                  <a:pt x="277" y="47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F7780F3-FB99-B2CD-FB99-14168C57594C}"/>
              </a:ext>
            </a:extLst>
          </p:cNvPr>
          <p:cNvSpPr/>
          <p:nvPr/>
        </p:nvSpPr>
        <p:spPr>
          <a:xfrm>
            <a:off x="4202272" y="6949722"/>
            <a:ext cx="1408021" cy="506668"/>
          </a:xfrm>
          <a:custGeom>
            <a:avLst/>
            <a:gdLst>
              <a:gd name="connsiteX0" fmla="*/ 201453 w 1408021"/>
              <a:gd name="connsiteY0" fmla="*/ 9878 h 506668"/>
              <a:gd name="connsiteX1" fmla="*/ 674528 w 1408021"/>
              <a:gd name="connsiteY1" fmla="*/ 200378 h 506668"/>
              <a:gd name="connsiteX2" fmla="*/ 623728 w 1408021"/>
              <a:gd name="connsiteY2" fmla="*/ 133703 h 506668"/>
              <a:gd name="connsiteX3" fmla="*/ 836453 w 1408021"/>
              <a:gd name="connsiteY3" fmla="*/ 273403 h 506668"/>
              <a:gd name="connsiteX4" fmla="*/ 1046003 w 1408021"/>
              <a:gd name="connsiteY4" fmla="*/ 397228 h 506668"/>
              <a:gd name="connsiteX5" fmla="*/ 960278 w 1408021"/>
              <a:gd name="connsiteY5" fmla="*/ 365478 h 506668"/>
              <a:gd name="connsiteX6" fmla="*/ 1296828 w 1408021"/>
              <a:gd name="connsiteY6" fmla="*/ 486128 h 506668"/>
              <a:gd name="connsiteX7" fmla="*/ 1163478 w 1408021"/>
              <a:gd name="connsiteY7" fmla="*/ 454378 h 506668"/>
              <a:gd name="connsiteX8" fmla="*/ 1404778 w 1408021"/>
              <a:gd name="connsiteY8" fmla="*/ 502003 h 506668"/>
              <a:gd name="connsiteX9" fmla="*/ 953928 w 1408021"/>
              <a:gd name="connsiteY9" fmla="*/ 317853 h 506668"/>
              <a:gd name="connsiteX10" fmla="*/ 525303 w 1408021"/>
              <a:gd name="connsiteY10" fmla="*/ 92428 h 506668"/>
              <a:gd name="connsiteX11" fmla="*/ 604678 w 1408021"/>
              <a:gd name="connsiteY11" fmla="*/ 171803 h 506668"/>
              <a:gd name="connsiteX12" fmla="*/ 407828 w 1408021"/>
              <a:gd name="connsiteY12" fmla="*/ 89253 h 506668"/>
              <a:gd name="connsiteX13" fmla="*/ 626903 w 1408021"/>
              <a:gd name="connsiteY13" fmla="*/ 73378 h 506668"/>
              <a:gd name="connsiteX14" fmla="*/ 709453 w 1408021"/>
              <a:gd name="connsiteY14" fmla="*/ 92428 h 506668"/>
              <a:gd name="connsiteX15" fmla="*/ 477678 w 1408021"/>
              <a:gd name="connsiteY15" fmla="*/ 47978 h 506668"/>
              <a:gd name="connsiteX16" fmla="*/ 455453 w 1408021"/>
              <a:gd name="connsiteY16" fmla="*/ 38453 h 506668"/>
              <a:gd name="connsiteX17" fmla="*/ 445928 w 1408021"/>
              <a:gd name="connsiteY17" fmla="*/ 82903 h 506668"/>
              <a:gd name="connsiteX18" fmla="*/ 296703 w 1408021"/>
              <a:gd name="connsiteY18" fmla="*/ 86078 h 506668"/>
              <a:gd name="connsiteX19" fmla="*/ 1428 w 1408021"/>
              <a:gd name="connsiteY19" fmla="*/ 6703 h 506668"/>
              <a:gd name="connsiteX20" fmla="*/ 430053 w 1408021"/>
              <a:gd name="connsiteY20" fmla="*/ 117828 h 506668"/>
              <a:gd name="connsiteX21" fmla="*/ 271303 w 1408021"/>
              <a:gd name="connsiteY21" fmla="*/ 35278 h 506668"/>
              <a:gd name="connsiteX22" fmla="*/ 201453 w 1408021"/>
              <a:gd name="connsiteY22" fmla="*/ 9878 h 50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08021" h="506668">
                <a:moveTo>
                  <a:pt x="201453" y="9878"/>
                </a:moveTo>
                <a:cubicBezTo>
                  <a:pt x="268657" y="37395"/>
                  <a:pt x="604149" y="179741"/>
                  <a:pt x="674528" y="200378"/>
                </a:cubicBezTo>
                <a:cubicBezTo>
                  <a:pt x="744907" y="221015"/>
                  <a:pt x="596741" y="121532"/>
                  <a:pt x="623728" y="133703"/>
                </a:cubicBezTo>
                <a:cubicBezTo>
                  <a:pt x="650716" y="145874"/>
                  <a:pt x="766074" y="229482"/>
                  <a:pt x="836453" y="273403"/>
                </a:cubicBezTo>
                <a:cubicBezTo>
                  <a:pt x="906832" y="317324"/>
                  <a:pt x="1025366" y="381882"/>
                  <a:pt x="1046003" y="397228"/>
                </a:cubicBezTo>
                <a:cubicBezTo>
                  <a:pt x="1066640" y="412574"/>
                  <a:pt x="960278" y="365478"/>
                  <a:pt x="960278" y="365478"/>
                </a:cubicBezTo>
                <a:lnTo>
                  <a:pt x="1296828" y="486128"/>
                </a:lnTo>
                <a:cubicBezTo>
                  <a:pt x="1330695" y="500945"/>
                  <a:pt x="1145486" y="451732"/>
                  <a:pt x="1163478" y="454378"/>
                </a:cubicBezTo>
                <a:cubicBezTo>
                  <a:pt x="1181470" y="457024"/>
                  <a:pt x="1439703" y="524757"/>
                  <a:pt x="1404778" y="502003"/>
                </a:cubicBezTo>
                <a:cubicBezTo>
                  <a:pt x="1369853" y="479249"/>
                  <a:pt x="1100507" y="386116"/>
                  <a:pt x="953928" y="317853"/>
                </a:cubicBezTo>
                <a:cubicBezTo>
                  <a:pt x="807349" y="249591"/>
                  <a:pt x="583511" y="116770"/>
                  <a:pt x="525303" y="92428"/>
                </a:cubicBezTo>
                <a:cubicBezTo>
                  <a:pt x="467095" y="68086"/>
                  <a:pt x="624257" y="172332"/>
                  <a:pt x="604678" y="171803"/>
                </a:cubicBezTo>
                <a:cubicBezTo>
                  <a:pt x="585099" y="171274"/>
                  <a:pt x="404124" y="105657"/>
                  <a:pt x="407828" y="89253"/>
                </a:cubicBezTo>
                <a:cubicBezTo>
                  <a:pt x="411532" y="72849"/>
                  <a:pt x="576632" y="72849"/>
                  <a:pt x="626903" y="73378"/>
                </a:cubicBezTo>
                <a:cubicBezTo>
                  <a:pt x="677174" y="73907"/>
                  <a:pt x="734324" y="96661"/>
                  <a:pt x="709453" y="92428"/>
                </a:cubicBezTo>
                <a:cubicBezTo>
                  <a:pt x="684582" y="88195"/>
                  <a:pt x="520011" y="56974"/>
                  <a:pt x="477678" y="47978"/>
                </a:cubicBezTo>
                <a:cubicBezTo>
                  <a:pt x="435345" y="38982"/>
                  <a:pt x="460745" y="32632"/>
                  <a:pt x="455453" y="38453"/>
                </a:cubicBezTo>
                <a:cubicBezTo>
                  <a:pt x="450161" y="44274"/>
                  <a:pt x="472386" y="74965"/>
                  <a:pt x="445928" y="82903"/>
                </a:cubicBezTo>
                <a:cubicBezTo>
                  <a:pt x="419470" y="90841"/>
                  <a:pt x="370786" y="98778"/>
                  <a:pt x="296703" y="86078"/>
                </a:cubicBezTo>
                <a:cubicBezTo>
                  <a:pt x="222620" y="73378"/>
                  <a:pt x="-20797" y="1411"/>
                  <a:pt x="1428" y="6703"/>
                </a:cubicBezTo>
                <a:cubicBezTo>
                  <a:pt x="23653" y="11995"/>
                  <a:pt x="385074" y="113066"/>
                  <a:pt x="430053" y="117828"/>
                </a:cubicBezTo>
                <a:cubicBezTo>
                  <a:pt x="475032" y="122590"/>
                  <a:pt x="304640" y="51153"/>
                  <a:pt x="271303" y="35278"/>
                </a:cubicBezTo>
                <a:cubicBezTo>
                  <a:pt x="237966" y="19403"/>
                  <a:pt x="134249" y="-17639"/>
                  <a:pt x="201453" y="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7247DAC6-FAC6-9471-50CB-B94CBEA21775}"/>
              </a:ext>
            </a:extLst>
          </p:cNvPr>
          <p:cNvSpPr/>
          <p:nvPr/>
        </p:nvSpPr>
        <p:spPr>
          <a:xfrm>
            <a:off x="5313997" y="5205773"/>
            <a:ext cx="496296" cy="859867"/>
          </a:xfrm>
          <a:custGeom>
            <a:avLst/>
            <a:gdLst>
              <a:gd name="connsiteX0" fmla="*/ 254953 w 496296"/>
              <a:gd name="connsiteY0" fmla="*/ 1227 h 859867"/>
              <a:gd name="connsiteX1" fmla="*/ 429578 w 496296"/>
              <a:gd name="connsiteY1" fmla="*/ 537802 h 859867"/>
              <a:gd name="connsiteX2" fmla="*/ 445453 w 496296"/>
              <a:gd name="connsiteY2" fmla="*/ 410802 h 859867"/>
              <a:gd name="connsiteX3" fmla="*/ 496253 w 496296"/>
              <a:gd name="connsiteY3" fmla="*/ 782277 h 859867"/>
              <a:gd name="connsiteX4" fmla="*/ 451803 w 496296"/>
              <a:gd name="connsiteY4" fmla="*/ 544152 h 859867"/>
              <a:gd name="connsiteX5" fmla="*/ 334328 w 496296"/>
              <a:gd name="connsiteY5" fmla="*/ 283802 h 859867"/>
              <a:gd name="connsiteX6" fmla="*/ 359728 w 496296"/>
              <a:gd name="connsiteY6" fmla="*/ 652102 h 859867"/>
              <a:gd name="connsiteX7" fmla="*/ 267653 w 496296"/>
              <a:gd name="connsiteY7" fmla="*/ 829902 h 859867"/>
              <a:gd name="connsiteX8" fmla="*/ 289878 w 496296"/>
              <a:gd name="connsiteY8" fmla="*/ 772752 h 859867"/>
              <a:gd name="connsiteX9" fmla="*/ 953 w 496296"/>
              <a:gd name="connsiteY9" fmla="*/ 13927 h 859867"/>
              <a:gd name="connsiteX10" fmla="*/ 191453 w 496296"/>
              <a:gd name="connsiteY10" fmla="*/ 683852 h 859867"/>
              <a:gd name="connsiteX11" fmla="*/ 39053 w 496296"/>
              <a:gd name="connsiteY11" fmla="*/ 483827 h 859867"/>
              <a:gd name="connsiteX12" fmla="*/ 86678 w 496296"/>
              <a:gd name="connsiteY12" fmla="*/ 636227 h 859867"/>
              <a:gd name="connsiteX13" fmla="*/ 153353 w 496296"/>
              <a:gd name="connsiteY13" fmla="*/ 620352 h 859867"/>
              <a:gd name="connsiteX14" fmla="*/ 261303 w 496296"/>
              <a:gd name="connsiteY14" fmla="*/ 718777 h 859867"/>
              <a:gd name="connsiteX15" fmla="*/ 343853 w 496296"/>
              <a:gd name="connsiteY15" fmla="*/ 556852 h 859867"/>
              <a:gd name="connsiteX16" fmla="*/ 381953 w 496296"/>
              <a:gd name="connsiteY16" fmla="*/ 601302 h 859867"/>
              <a:gd name="connsiteX17" fmla="*/ 248603 w 496296"/>
              <a:gd name="connsiteY17" fmla="*/ 166327 h 859867"/>
              <a:gd name="connsiteX18" fmla="*/ 200978 w 496296"/>
              <a:gd name="connsiteY18" fmla="*/ 112352 h 859867"/>
              <a:gd name="connsiteX19" fmla="*/ 445453 w 496296"/>
              <a:gd name="connsiteY19" fmla="*/ 712427 h 859867"/>
              <a:gd name="connsiteX20" fmla="*/ 254953 w 496296"/>
              <a:gd name="connsiteY20" fmla="*/ 1227 h 85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6296" h="859867">
                <a:moveTo>
                  <a:pt x="254953" y="1227"/>
                </a:moveTo>
                <a:cubicBezTo>
                  <a:pt x="252307" y="-27877"/>
                  <a:pt x="397828" y="469540"/>
                  <a:pt x="429578" y="537802"/>
                </a:cubicBezTo>
                <a:cubicBezTo>
                  <a:pt x="461328" y="606065"/>
                  <a:pt x="434341" y="370056"/>
                  <a:pt x="445453" y="410802"/>
                </a:cubicBezTo>
                <a:cubicBezTo>
                  <a:pt x="456566" y="451548"/>
                  <a:pt x="495195" y="760052"/>
                  <a:pt x="496253" y="782277"/>
                </a:cubicBezTo>
                <a:cubicBezTo>
                  <a:pt x="497311" y="804502"/>
                  <a:pt x="478791" y="627231"/>
                  <a:pt x="451803" y="544152"/>
                </a:cubicBezTo>
                <a:cubicBezTo>
                  <a:pt x="424815" y="461073"/>
                  <a:pt x="349674" y="265810"/>
                  <a:pt x="334328" y="283802"/>
                </a:cubicBezTo>
                <a:cubicBezTo>
                  <a:pt x="318982" y="301794"/>
                  <a:pt x="370841" y="561085"/>
                  <a:pt x="359728" y="652102"/>
                </a:cubicBezTo>
                <a:cubicBezTo>
                  <a:pt x="348616" y="743119"/>
                  <a:pt x="279295" y="809794"/>
                  <a:pt x="267653" y="829902"/>
                </a:cubicBezTo>
                <a:cubicBezTo>
                  <a:pt x="256011" y="850010"/>
                  <a:pt x="334328" y="908748"/>
                  <a:pt x="289878" y="772752"/>
                </a:cubicBezTo>
                <a:cubicBezTo>
                  <a:pt x="245428" y="636756"/>
                  <a:pt x="17357" y="28744"/>
                  <a:pt x="953" y="13927"/>
                </a:cubicBezTo>
                <a:cubicBezTo>
                  <a:pt x="-15451" y="-890"/>
                  <a:pt x="185103" y="605535"/>
                  <a:pt x="191453" y="683852"/>
                </a:cubicBezTo>
                <a:cubicBezTo>
                  <a:pt x="197803" y="762169"/>
                  <a:pt x="56515" y="491764"/>
                  <a:pt x="39053" y="483827"/>
                </a:cubicBezTo>
                <a:cubicBezTo>
                  <a:pt x="21591" y="475890"/>
                  <a:pt x="67628" y="613473"/>
                  <a:pt x="86678" y="636227"/>
                </a:cubicBezTo>
                <a:cubicBezTo>
                  <a:pt x="105728" y="658981"/>
                  <a:pt x="124249" y="606594"/>
                  <a:pt x="153353" y="620352"/>
                </a:cubicBezTo>
                <a:cubicBezTo>
                  <a:pt x="182457" y="634110"/>
                  <a:pt x="229553" y="729360"/>
                  <a:pt x="261303" y="718777"/>
                </a:cubicBezTo>
                <a:cubicBezTo>
                  <a:pt x="293053" y="708194"/>
                  <a:pt x="323745" y="576431"/>
                  <a:pt x="343853" y="556852"/>
                </a:cubicBezTo>
                <a:cubicBezTo>
                  <a:pt x="363961" y="537273"/>
                  <a:pt x="397828" y="666389"/>
                  <a:pt x="381953" y="601302"/>
                </a:cubicBezTo>
                <a:cubicBezTo>
                  <a:pt x="366078" y="536215"/>
                  <a:pt x="278765" y="247819"/>
                  <a:pt x="248603" y="166327"/>
                </a:cubicBezTo>
                <a:cubicBezTo>
                  <a:pt x="218441" y="84835"/>
                  <a:pt x="168170" y="21336"/>
                  <a:pt x="200978" y="112352"/>
                </a:cubicBezTo>
                <a:cubicBezTo>
                  <a:pt x="233786" y="203368"/>
                  <a:pt x="432753" y="730419"/>
                  <a:pt x="445453" y="712427"/>
                </a:cubicBezTo>
                <a:cubicBezTo>
                  <a:pt x="458153" y="694435"/>
                  <a:pt x="257599" y="30331"/>
                  <a:pt x="254953" y="1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7E11A48E-C34C-1C2B-D0EE-B144B2AFA3F5}"/>
              </a:ext>
            </a:extLst>
          </p:cNvPr>
          <p:cNvSpPr/>
          <p:nvPr/>
        </p:nvSpPr>
        <p:spPr>
          <a:xfrm>
            <a:off x="5034801" y="4705985"/>
            <a:ext cx="315343" cy="1315196"/>
          </a:xfrm>
          <a:custGeom>
            <a:avLst/>
            <a:gdLst>
              <a:gd name="connsiteX0" fmla="*/ 38849 w 315343"/>
              <a:gd name="connsiteY0" fmla="*/ 43815 h 1315196"/>
              <a:gd name="connsiteX1" fmla="*/ 70599 w 315343"/>
              <a:gd name="connsiteY1" fmla="*/ 120015 h 1315196"/>
              <a:gd name="connsiteX2" fmla="*/ 175374 w 315343"/>
              <a:gd name="connsiteY2" fmla="*/ 882015 h 1315196"/>
              <a:gd name="connsiteX3" fmla="*/ 315074 w 315343"/>
              <a:gd name="connsiteY3" fmla="*/ 1313815 h 1315196"/>
              <a:gd name="connsiteX4" fmla="*/ 207124 w 315343"/>
              <a:gd name="connsiteY4" fmla="*/ 999490 h 1315196"/>
              <a:gd name="connsiteX5" fmla="*/ 80124 w 315343"/>
              <a:gd name="connsiteY5" fmla="*/ 466090 h 1315196"/>
              <a:gd name="connsiteX6" fmla="*/ 191249 w 315343"/>
              <a:gd name="connsiteY6" fmla="*/ 1310640 h 1315196"/>
              <a:gd name="connsiteX7" fmla="*/ 749 w 315343"/>
              <a:gd name="connsiteY7" fmla="*/ 345440 h 1315196"/>
              <a:gd name="connsiteX8" fmla="*/ 124574 w 315343"/>
              <a:gd name="connsiteY8" fmla="*/ 567690 h 1315196"/>
              <a:gd name="connsiteX9" fmla="*/ 115049 w 315343"/>
              <a:gd name="connsiteY9" fmla="*/ 542290 h 1315196"/>
              <a:gd name="connsiteX10" fmla="*/ 38849 w 315343"/>
              <a:gd name="connsiteY10" fmla="*/ 43815 h 131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343" h="1315196">
                <a:moveTo>
                  <a:pt x="38849" y="43815"/>
                </a:moveTo>
                <a:cubicBezTo>
                  <a:pt x="31441" y="-26564"/>
                  <a:pt x="47845" y="-19685"/>
                  <a:pt x="70599" y="120015"/>
                </a:cubicBezTo>
                <a:cubicBezTo>
                  <a:pt x="93353" y="259715"/>
                  <a:pt x="134628" y="683048"/>
                  <a:pt x="175374" y="882015"/>
                </a:cubicBezTo>
                <a:cubicBezTo>
                  <a:pt x="216120" y="1080982"/>
                  <a:pt x="309782" y="1294236"/>
                  <a:pt x="315074" y="1313815"/>
                </a:cubicBezTo>
                <a:cubicBezTo>
                  <a:pt x="320366" y="1333394"/>
                  <a:pt x="246282" y="1140778"/>
                  <a:pt x="207124" y="999490"/>
                </a:cubicBezTo>
                <a:cubicBezTo>
                  <a:pt x="167966" y="858203"/>
                  <a:pt x="82770" y="414232"/>
                  <a:pt x="80124" y="466090"/>
                </a:cubicBezTo>
                <a:cubicBezTo>
                  <a:pt x="77478" y="517948"/>
                  <a:pt x="204478" y="1330748"/>
                  <a:pt x="191249" y="1310640"/>
                </a:cubicBezTo>
                <a:cubicBezTo>
                  <a:pt x="178020" y="1290532"/>
                  <a:pt x="11862" y="469265"/>
                  <a:pt x="749" y="345440"/>
                </a:cubicBezTo>
                <a:cubicBezTo>
                  <a:pt x="-10364" y="221615"/>
                  <a:pt x="105524" y="534882"/>
                  <a:pt x="124574" y="567690"/>
                </a:cubicBezTo>
                <a:cubicBezTo>
                  <a:pt x="143624" y="600498"/>
                  <a:pt x="127749" y="634365"/>
                  <a:pt x="115049" y="542290"/>
                </a:cubicBezTo>
                <a:cubicBezTo>
                  <a:pt x="102349" y="450215"/>
                  <a:pt x="46257" y="114194"/>
                  <a:pt x="38849" y="43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551AFC80-ADAB-4556-0025-2B0B372A3FD3}"/>
              </a:ext>
            </a:extLst>
          </p:cNvPr>
          <p:cNvSpPr/>
          <p:nvPr/>
        </p:nvSpPr>
        <p:spPr>
          <a:xfrm>
            <a:off x="4426969" y="3754161"/>
            <a:ext cx="699882" cy="1478280"/>
          </a:xfrm>
          <a:custGeom>
            <a:avLst/>
            <a:gdLst>
              <a:gd name="connsiteX0" fmla="*/ 684781 w 699882"/>
              <a:gd name="connsiteY0" fmla="*/ 17739 h 1478280"/>
              <a:gd name="connsiteX1" fmla="*/ 494281 w 699882"/>
              <a:gd name="connsiteY1" fmla="*/ 595589 h 1478280"/>
              <a:gd name="connsiteX2" fmla="*/ 681606 w 699882"/>
              <a:gd name="connsiteY2" fmla="*/ 954364 h 1478280"/>
              <a:gd name="connsiteX3" fmla="*/ 551431 w 699882"/>
              <a:gd name="connsiteY3" fmla="*/ 792439 h 1478280"/>
              <a:gd name="connsiteX4" fmla="*/ 599056 w 699882"/>
              <a:gd name="connsiteY4" fmla="*/ 1478239 h 1478280"/>
              <a:gd name="connsiteX5" fmla="*/ 583181 w 699882"/>
              <a:gd name="connsiteY5" fmla="*/ 824189 h 1478280"/>
              <a:gd name="connsiteX6" fmla="*/ 427606 w 699882"/>
              <a:gd name="connsiteY6" fmla="*/ 506689 h 1478280"/>
              <a:gd name="connsiteX7" fmla="*/ 535556 w 699882"/>
              <a:gd name="connsiteY7" fmla="*/ 179664 h 1478280"/>
              <a:gd name="connsiteX8" fmla="*/ 313306 w 699882"/>
              <a:gd name="connsiteY8" fmla="*/ 760689 h 1478280"/>
              <a:gd name="connsiteX9" fmla="*/ 8506 w 699882"/>
              <a:gd name="connsiteY9" fmla="*/ 1329014 h 1478280"/>
              <a:gd name="connsiteX10" fmla="*/ 684781 w 699882"/>
              <a:gd name="connsiteY10" fmla="*/ 17739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882" h="1478280">
                <a:moveTo>
                  <a:pt x="684781" y="17739"/>
                </a:moveTo>
                <a:cubicBezTo>
                  <a:pt x="765744" y="-104499"/>
                  <a:pt x="494810" y="439485"/>
                  <a:pt x="494281" y="595589"/>
                </a:cubicBezTo>
                <a:cubicBezTo>
                  <a:pt x="493752" y="751693"/>
                  <a:pt x="672081" y="921556"/>
                  <a:pt x="681606" y="954364"/>
                </a:cubicBezTo>
                <a:cubicBezTo>
                  <a:pt x="691131" y="987172"/>
                  <a:pt x="565189" y="705127"/>
                  <a:pt x="551431" y="792439"/>
                </a:cubicBezTo>
                <a:cubicBezTo>
                  <a:pt x="537673" y="879752"/>
                  <a:pt x="593764" y="1472947"/>
                  <a:pt x="599056" y="1478239"/>
                </a:cubicBezTo>
                <a:cubicBezTo>
                  <a:pt x="604348" y="1483531"/>
                  <a:pt x="611756" y="986114"/>
                  <a:pt x="583181" y="824189"/>
                </a:cubicBezTo>
                <a:cubicBezTo>
                  <a:pt x="554606" y="662264"/>
                  <a:pt x="435544" y="614110"/>
                  <a:pt x="427606" y="506689"/>
                </a:cubicBezTo>
                <a:cubicBezTo>
                  <a:pt x="419668" y="399268"/>
                  <a:pt x="554606" y="137331"/>
                  <a:pt x="535556" y="179664"/>
                </a:cubicBezTo>
                <a:cubicBezTo>
                  <a:pt x="516506" y="221997"/>
                  <a:pt x="401148" y="569131"/>
                  <a:pt x="313306" y="760689"/>
                </a:cubicBezTo>
                <a:cubicBezTo>
                  <a:pt x="225464" y="952247"/>
                  <a:pt x="-51819" y="1447018"/>
                  <a:pt x="8506" y="1329014"/>
                </a:cubicBezTo>
                <a:cubicBezTo>
                  <a:pt x="68831" y="1211010"/>
                  <a:pt x="603818" y="139977"/>
                  <a:pt x="684781" y="17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3B22212-0A36-7884-521A-4CF11C764B6E}"/>
              </a:ext>
            </a:extLst>
          </p:cNvPr>
          <p:cNvSpPr/>
          <p:nvPr/>
        </p:nvSpPr>
        <p:spPr>
          <a:xfrm>
            <a:off x="3391812" y="5627287"/>
            <a:ext cx="1678663" cy="519513"/>
          </a:xfrm>
          <a:custGeom>
            <a:avLst/>
            <a:gdLst>
              <a:gd name="connsiteX0" fmla="*/ 18138 w 1678663"/>
              <a:gd name="connsiteY0" fmla="*/ 8338 h 519513"/>
              <a:gd name="connsiteX1" fmla="*/ 329288 w 1678663"/>
              <a:gd name="connsiteY1" fmla="*/ 100413 h 519513"/>
              <a:gd name="connsiteX2" fmla="*/ 332463 w 1678663"/>
              <a:gd name="connsiteY2" fmla="*/ 94063 h 519513"/>
              <a:gd name="connsiteX3" fmla="*/ 1516738 w 1678663"/>
              <a:gd name="connsiteY3" fmla="*/ 468713 h 519513"/>
              <a:gd name="connsiteX4" fmla="*/ 1678663 w 1678663"/>
              <a:gd name="connsiteY4" fmla="*/ 519513 h 519513"/>
              <a:gd name="connsiteX5" fmla="*/ 1399263 w 1678663"/>
              <a:gd name="connsiteY5" fmla="*/ 421088 h 519513"/>
              <a:gd name="connsiteX6" fmla="*/ 183238 w 1678663"/>
              <a:gd name="connsiteY6" fmla="*/ 49613 h 519513"/>
              <a:gd name="connsiteX7" fmla="*/ 18138 w 1678663"/>
              <a:gd name="connsiteY7" fmla="*/ 8338 h 51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663" h="519513">
                <a:moveTo>
                  <a:pt x="18138" y="8338"/>
                </a:moveTo>
                <a:cubicBezTo>
                  <a:pt x="42480" y="16805"/>
                  <a:pt x="329288" y="100413"/>
                  <a:pt x="329288" y="100413"/>
                </a:cubicBezTo>
                <a:cubicBezTo>
                  <a:pt x="381675" y="114700"/>
                  <a:pt x="332463" y="94063"/>
                  <a:pt x="332463" y="94063"/>
                </a:cubicBezTo>
                <a:lnTo>
                  <a:pt x="1516738" y="468713"/>
                </a:lnTo>
                <a:lnTo>
                  <a:pt x="1678663" y="519513"/>
                </a:lnTo>
                <a:cubicBezTo>
                  <a:pt x="1659084" y="511575"/>
                  <a:pt x="1399263" y="421088"/>
                  <a:pt x="1399263" y="421088"/>
                </a:cubicBezTo>
                <a:lnTo>
                  <a:pt x="183238" y="49613"/>
                </a:lnTo>
                <a:cubicBezTo>
                  <a:pt x="-42187" y="-17062"/>
                  <a:pt x="-6204" y="-129"/>
                  <a:pt x="18138" y="8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CE965D6B-3D33-92BD-F360-1A689B05F788}"/>
              </a:ext>
            </a:extLst>
          </p:cNvPr>
          <p:cNvSpPr/>
          <p:nvPr/>
        </p:nvSpPr>
        <p:spPr>
          <a:xfrm>
            <a:off x="3584223" y="6273040"/>
            <a:ext cx="390065" cy="395458"/>
          </a:xfrm>
          <a:custGeom>
            <a:avLst/>
            <a:gdLst>
              <a:gd name="connsiteX0" fmla="*/ 305152 w 390065"/>
              <a:gd name="connsiteY0" fmla="*/ 29335 h 395458"/>
              <a:gd name="connsiteX1" fmla="*/ 282927 w 390065"/>
              <a:gd name="connsiteY1" fmla="*/ 197610 h 395458"/>
              <a:gd name="connsiteX2" fmla="*/ 314677 w 390065"/>
              <a:gd name="connsiteY2" fmla="*/ 391285 h 395458"/>
              <a:gd name="connsiteX3" fmla="*/ 321027 w 390065"/>
              <a:gd name="connsiteY3" fmla="*/ 324610 h 395458"/>
              <a:gd name="connsiteX4" fmla="*/ 225777 w 390065"/>
              <a:gd name="connsiteY4" fmla="*/ 254760 h 395458"/>
              <a:gd name="connsiteX5" fmla="*/ 181327 w 390065"/>
              <a:gd name="connsiteY5" fmla="*/ 219835 h 395458"/>
              <a:gd name="connsiteX6" fmla="*/ 121002 w 390065"/>
              <a:gd name="connsiteY6" fmla="*/ 760 h 395458"/>
              <a:gd name="connsiteX7" fmla="*/ 162277 w 390065"/>
              <a:gd name="connsiteY7" fmla="*/ 149985 h 395458"/>
              <a:gd name="connsiteX8" fmla="*/ 165452 w 390065"/>
              <a:gd name="connsiteY8" fmla="*/ 213485 h 395458"/>
              <a:gd name="connsiteX9" fmla="*/ 352 w 390065"/>
              <a:gd name="connsiteY9" fmla="*/ 127760 h 395458"/>
              <a:gd name="connsiteX10" fmla="*/ 216252 w 390065"/>
              <a:gd name="connsiteY10" fmla="*/ 229360 h 395458"/>
              <a:gd name="connsiteX11" fmla="*/ 330552 w 390065"/>
              <a:gd name="connsiteY11" fmla="*/ 191260 h 395458"/>
              <a:gd name="connsiteX12" fmla="*/ 387702 w 390065"/>
              <a:gd name="connsiteY12" fmla="*/ 108710 h 395458"/>
              <a:gd name="connsiteX13" fmla="*/ 254352 w 390065"/>
              <a:gd name="connsiteY13" fmla="*/ 213485 h 395458"/>
              <a:gd name="connsiteX14" fmla="*/ 260702 w 390065"/>
              <a:gd name="connsiteY14" fmla="*/ 159510 h 395458"/>
              <a:gd name="connsiteX15" fmla="*/ 263877 w 390065"/>
              <a:gd name="connsiteY15" fmla="*/ 254760 h 395458"/>
              <a:gd name="connsiteX16" fmla="*/ 305152 w 390065"/>
              <a:gd name="connsiteY16" fmla="*/ 29335 h 39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065" h="395458">
                <a:moveTo>
                  <a:pt x="305152" y="29335"/>
                </a:moveTo>
                <a:cubicBezTo>
                  <a:pt x="308327" y="19810"/>
                  <a:pt x="281340" y="137285"/>
                  <a:pt x="282927" y="197610"/>
                </a:cubicBezTo>
                <a:cubicBezTo>
                  <a:pt x="284514" y="257935"/>
                  <a:pt x="308327" y="370118"/>
                  <a:pt x="314677" y="391285"/>
                </a:cubicBezTo>
                <a:cubicBezTo>
                  <a:pt x="321027" y="412452"/>
                  <a:pt x="335844" y="347364"/>
                  <a:pt x="321027" y="324610"/>
                </a:cubicBezTo>
                <a:cubicBezTo>
                  <a:pt x="306210" y="301856"/>
                  <a:pt x="249060" y="272223"/>
                  <a:pt x="225777" y="254760"/>
                </a:cubicBezTo>
                <a:cubicBezTo>
                  <a:pt x="202494" y="237298"/>
                  <a:pt x="198789" y="262168"/>
                  <a:pt x="181327" y="219835"/>
                </a:cubicBezTo>
                <a:cubicBezTo>
                  <a:pt x="163865" y="177502"/>
                  <a:pt x="124177" y="12402"/>
                  <a:pt x="121002" y="760"/>
                </a:cubicBezTo>
                <a:cubicBezTo>
                  <a:pt x="117827" y="-10882"/>
                  <a:pt x="154869" y="114531"/>
                  <a:pt x="162277" y="149985"/>
                </a:cubicBezTo>
                <a:cubicBezTo>
                  <a:pt x="169685" y="185439"/>
                  <a:pt x="192439" y="217189"/>
                  <a:pt x="165452" y="213485"/>
                </a:cubicBezTo>
                <a:cubicBezTo>
                  <a:pt x="138465" y="209781"/>
                  <a:pt x="-8115" y="125114"/>
                  <a:pt x="352" y="127760"/>
                </a:cubicBezTo>
                <a:cubicBezTo>
                  <a:pt x="8819" y="130406"/>
                  <a:pt x="161219" y="218777"/>
                  <a:pt x="216252" y="229360"/>
                </a:cubicBezTo>
                <a:cubicBezTo>
                  <a:pt x="271285" y="239943"/>
                  <a:pt x="301977" y="211368"/>
                  <a:pt x="330552" y="191260"/>
                </a:cubicBezTo>
                <a:cubicBezTo>
                  <a:pt x="359127" y="171152"/>
                  <a:pt x="400402" y="105006"/>
                  <a:pt x="387702" y="108710"/>
                </a:cubicBezTo>
                <a:cubicBezTo>
                  <a:pt x="375002" y="112414"/>
                  <a:pt x="275519" y="205018"/>
                  <a:pt x="254352" y="213485"/>
                </a:cubicBezTo>
                <a:cubicBezTo>
                  <a:pt x="233185" y="221952"/>
                  <a:pt x="259115" y="152631"/>
                  <a:pt x="260702" y="159510"/>
                </a:cubicBezTo>
                <a:cubicBezTo>
                  <a:pt x="262289" y="166389"/>
                  <a:pt x="258056" y="276456"/>
                  <a:pt x="263877" y="254760"/>
                </a:cubicBezTo>
                <a:cubicBezTo>
                  <a:pt x="269698" y="233064"/>
                  <a:pt x="301977" y="38860"/>
                  <a:pt x="305152" y="29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2C6B4046-57A5-F116-32CD-E8EE36C54414}"/>
              </a:ext>
            </a:extLst>
          </p:cNvPr>
          <p:cNvSpPr/>
          <p:nvPr/>
        </p:nvSpPr>
        <p:spPr>
          <a:xfrm>
            <a:off x="3418303" y="5988043"/>
            <a:ext cx="172639" cy="422149"/>
          </a:xfrm>
          <a:custGeom>
            <a:avLst/>
            <a:gdLst>
              <a:gd name="connsiteX0" fmla="*/ 39272 w 172639"/>
              <a:gd name="connsiteY0" fmla="*/ 7 h 422149"/>
              <a:gd name="connsiteX1" fmla="*/ 86897 w 172639"/>
              <a:gd name="connsiteY1" fmla="*/ 161932 h 422149"/>
              <a:gd name="connsiteX2" fmla="*/ 80547 w 172639"/>
              <a:gd name="connsiteY2" fmla="*/ 301632 h 422149"/>
              <a:gd name="connsiteX3" fmla="*/ 93247 w 172639"/>
              <a:gd name="connsiteY3" fmla="*/ 273057 h 422149"/>
              <a:gd name="connsiteX4" fmla="*/ 7522 w 172639"/>
              <a:gd name="connsiteY4" fmla="*/ 377832 h 422149"/>
              <a:gd name="connsiteX5" fmla="*/ 4347 w 172639"/>
              <a:gd name="connsiteY5" fmla="*/ 419107 h 422149"/>
              <a:gd name="connsiteX6" fmla="*/ 7522 w 172639"/>
              <a:gd name="connsiteY6" fmla="*/ 301632 h 422149"/>
              <a:gd name="connsiteX7" fmla="*/ 1172 w 172639"/>
              <a:gd name="connsiteY7" fmla="*/ 117482 h 422149"/>
              <a:gd name="connsiteX8" fmla="*/ 10697 w 172639"/>
              <a:gd name="connsiteY8" fmla="*/ 381007 h 422149"/>
              <a:gd name="connsiteX9" fmla="*/ 36097 w 172639"/>
              <a:gd name="connsiteY9" fmla="*/ 317507 h 422149"/>
              <a:gd name="connsiteX10" fmla="*/ 36097 w 172639"/>
              <a:gd name="connsiteY10" fmla="*/ 263532 h 422149"/>
              <a:gd name="connsiteX11" fmla="*/ 45622 w 172639"/>
              <a:gd name="connsiteY11" fmla="*/ 330207 h 422149"/>
              <a:gd name="connsiteX12" fmla="*/ 109122 w 172639"/>
              <a:gd name="connsiteY12" fmla="*/ 269882 h 422149"/>
              <a:gd name="connsiteX13" fmla="*/ 172622 w 172639"/>
              <a:gd name="connsiteY13" fmla="*/ 174632 h 422149"/>
              <a:gd name="connsiteX14" fmla="*/ 115472 w 172639"/>
              <a:gd name="connsiteY14" fmla="*/ 241307 h 422149"/>
              <a:gd name="connsiteX15" fmla="*/ 102772 w 172639"/>
              <a:gd name="connsiteY15" fmla="*/ 168282 h 422149"/>
              <a:gd name="connsiteX16" fmla="*/ 39272 w 172639"/>
              <a:gd name="connsiteY16" fmla="*/ 7 h 4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639" h="422149">
                <a:moveTo>
                  <a:pt x="39272" y="7"/>
                </a:moveTo>
                <a:cubicBezTo>
                  <a:pt x="36626" y="-1051"/>
                  <a:pt x="80018" y="111661"/>
                  <a:pt x="86897" y="161932"/>
                </a:cubicBezTo>
                <a:cubicBezTo>
                  <a:pt x="93776" y="212203"/>
                  <a:pt x="79489" y="283111"/>
                  <a:pt x="80547" y="301632"/>
                </a:cubicBezTo>
                <a:cubicBezTo>
                  <a:pt x="81605" y="320153"/>
                  <a:pt x="105418" y="260357"/>
                  <a:pt x="93247" y="273057"/>
                </a:cubicBezTo>
                <a:cubicBezTo>
                  <a:pt x="81076" y="285757"/>
                  <a:pt x="22339" y="353490"/>
                  <a:pt x="7522" y="377832"/>
                </a:cubicBezTo>
                <a:cubicBezTo>
                  <a:pt x="-7295" y="402174"/>
                  <a:pt x="4347" y="431807"/>
                  <a:pt x="4347" y="419107"/>
                </a:cubicBezTo>
                <a:cubicBezTo>
                  <a:pt x="4347" y="406407"/>
                  <a:pt x="8051" y="351903"/>
                  <a:pt x="7522" y="301632"/>
                </a:cubicBezTo>
                <a:cubicBezTo>
                  <a:pt x="6993" y="251361"/>
                  <a:pt x="643" y="104253"/>
                  <a:pt x="1172" y="117482"/>
                </a:cubicBezTo>
                <a:cubicBezTo>
                  <a:pt x="1701" y="130711"/>
                  <a:pt x="4876" y="347670"/>
                  <a:pt x="10697" y="381007"/>
                </a:cubicBezTo>
                <a:cubicBezTo>
                  <a:pt x="16518" y="414344"/>
                  <a:pt x="31864" y="337086"/>
                  <a:pt x="36097" y="317507"/>
                </a:cubicBezTo>
                <a:cubicBezTo>
                  <a:pt x="40330" y="297928"/>
                  <a:pt x="34509" y="261415"/>
                  <a:pt x="36097" y="263532"/>
                </a:cubicBezTo>
                <a:cubicBezTo>
                  <a:pt x="37685" y="265649"/>
                  <a:pt x="33451" y="329149"/>
                  <a:pt x="45622" y="330207"/>
                </a:cubicBezTo>
                <a:cubicBezTo>
                  <a:pt x="57793" y="331265"/>
                  <a:pt x="87955" y="295811"/>
                  <a:pt x="109122" y="269882"/>
                </a:cubicBezTo>
                <a:cubicBezTo>
                  <a:pt x="130289" y="243953"/>
                  <a:pt x="171564" y="179394"/>
                  <a:pt x="172622" y="174632"/>
                </a:cubicBezTo>
                <a:cubicBezTo>
                  <a:pt x="173680" y="169870"/>
                  <a:pt x="127114" y="242365"/>
                  <a:pt x="115472" y="241307"/>
                </a:cubicBezTo>
                <a:cubicBezTo>
                  <a:pt x="103830" y="240249"/>
                  <a:pt x="114943" y="206911"/>
                  <a:pt x="102772" y="168282"/>
                </a:cubicBezTo>
                <a:cubicBezTo>
                  <a:pt x="90601" y="129653"/>
                  <a:pt x="41918" y="1065"/>
                  <a:pt x="3927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D18207E2-D112-C636-0879-839B752F51BF}"/>
              </a:ext>
            </a:extLst>
          </p:cNvPr>
          <p:cNvSpPr/>
          <p:nvPr/>
        </p:nvSpPr>
        <p:spPr>
          <a:xfrm>
            <a:off x="2914566" y="5953017"/>
            <a:ext cx="193279" cy="279544"/>
          </a:xfrm>
          <a:custGeom>
            <a:avLst/>
            <a:gdLst>
              <a:gd name="connsiteX0" fmla="*/ 174709 w 193279"/>
              <a:gd name="connsiteY0" fmla="*/ 108 h 279544"/>
              <a:gd name="connsiteX1" fmla="*/ 187409 w 193279"/>
              <a:gd name="connsiteY1" fmla="*/ 95358 h 279544"/>
              <a:gd name="connsiteX2" fmla="*/ 98509 w 193279"/>
              <a:gd name="connsiteY2" fmla="*/ 187433 h 279544"/>
              <a:gd name="connsiteX3" fmla="*/ 104859 w 193279"/>
              <a:gd name="connsiteY3" fmla="*/ 279508 h 279544"/>
              <a:gd name="connsiteX4" fmla="*/ 104859 w 193279"/>
              <a:gd name="connsiteY4" fmla="*/ 196958 h 279544"/>
              <a:gd name="connsiteX5" fmla="*/ 84 w 193279"/>
              <a:gd name="connsiteY5" fmla="*/ 76308 h 279544"/>
              <a:gd name="connsiteX6" fmla="*/ 88984 w 193279"/>
              <a:gd name="connsiteY6" fmla="*/ 168383 h 279544"/>
              <a:gd name="connsiteX7" fmla="*/ 187409 w 193279"/>
              <a:gd name="connsiteY7" fmla="*/ 114408 h 279544"/>
              <a:gd name="connsiteX8" fmla="*/ 174709 w 193279"/>
              <a:gd name="connsiteY8" fmla="*/ 108 h 27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79" h="279544">
                <a:moveTo>
                  <a:pt x="174709" y="108"/>
                </a:moveTo>
                <a:cubicBezTo>
                  <a:pt x="174709" y="-3067"/>
                  <a:pt x="200109" y="64137"/>
                  <a:pt x="187409" y="95358"/>
                </a:cubicBezTo>
                <a:cubicBezTo>
                  <a:pt x="174709" y="126579"/>
                  <a:pt x="112267" y="156741"/>
                  <a:pt x="98509" y="187433"/>
                </a:cubicBezTo>
                <a:cubicBezTo>
                  <a:pt x="84751" y="218125"/>
                  <a:pt x="103801" y="277920"/>
                  <a:pt x="104859" y="279508"/>
                </a:cubicBezTo>
                <a:cubicBezTo>
                  <a:pt x="105917" y="281096"/>
                  <a:pt x="122321" y="230825"/>
                  <a:pt x="104859" y="196958"/>
                </a:cubicBezTo>
                <a:cubicBezTo>
                  <a:pt x="87396" y="163091"/>
                  <a:pt x="2730" y="81070"/>
                  <a:pt x="84" y="76308"/>
                </a:cubicBezTo>
                <a:cubicBezTo>
                  <a:pt x="-2562" y="71546"/>
                  <a:pt x="57763" y="162033"/>
                  <a:pt x="88984" y="168383"/>
                </a:cubicBezTo>
                <a:cubicBezTo>
                  <a:pt x="120205" y="174733"/>
                  <a:pt x="168888" y="141395"/>
                  <a:pt x="187409" y="114408"/>
                </a:cubicBezTo>
                <a:cubicBezTo>
                  <a:pt x="205930" y="87421"/>
                  <a:pt x="174709" y="3283"/>
                  <a:pt x="174709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DC4739B-EC32-74B2-9421-D93434B2CDC3}"/>
              </a:ext>
            </a:extLst>
          </p:cNvPr>
          <p:cNvSpPr/>
          <p:nvPr/>
        </p:nvSpPr>
        <p:spPr>
          <a:xfrm>
            <a:off x="753035" y="5793786"/>
            <a:ext cx="2342590" cy="105714"/>
          </a:xfrm>
          <a:custGeom>
            <a:avLst/>
            <a:gdLst>
              <a:gd name="connsiteX0" fmla="*/ 2615 w 2342590"/>
              <a:gd name="connsiteY0" fmla="*/ 105364 h 105714"/>
              <a:gd name="connsiteX1" fmla="*/ 1586940 w 2342590"/>
              <a:gd name="connsiteY1" fmla="*/ 6939 h 105714"/>
              <a:gd name="connsiteX2" fmla="*/ 1212290 w 2342590"/>
              <a:gd name="connsiteY2" fmla="*/ 13289 h 105714"/>
              <a:gd name="connsiteX3" fmla="*/ 2342590 w 2342590"/>
              <a:gd name="connsiteY3" fmla="*/ 54564 h 105714"/>
              <a:gd name="connsiteX4" fmla="*/ 777315 w 2342590"/>
              <a:gd name="connsiteY4" fmla="*/ 589 h 105714"/>
              <a:gd name="connsiteX5" fmla="*/ 1202765 w 2342590"/>
              <a:gd name="connsiteY5" fmla="*/ 38689 h 105714"/>
              <a:gd name="connsiteX6" fmla="*/ 2615 w 2342590"/>
              <a:gd name="connsiteY6" fmla="*/ 105364 h 1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590" h="105714">
                <a:moveTo>
                  <a:pt x="2615" y="105364"/>
                </a:moveTo>
                <a:cubicBezTo>
                  <a:pt x="66644" y="100072"/>
                  <a:pt x="1385328" y="22285"/>
                  <a:pt x="1586940" y="6939"/>
                </a:cubicBezTo>
                <a:cubicBezTo>
                  <a:pt x="1788553" y="-8407"/>
                  <a:pt x="1086348" y="5351"/>
                  <a:pt x="1212290" y="13289"/>
                </a:cubicBezTo>
                <a:cubicBezTo>
                  <a:pt x="1338232" y="21227"/>
                  <a:pt x="2342590" y="54564"/>
                  <a:pt x="2342590" y="54564"/>
                </a:cubicBezTo>
                <a:lnTo>
                  <a:pt x="777315" y="589"/>
                </a:lnTo>
                <a:cubicBezTo>
                  <a:pt x="587344" y="-2057"/>
                  <a:pt x="1335586" y="22814"/>
                  <a:pt x="1202765" y="38689"/>
                </a:cubicBezTo>
                <a:cubicBezTo>
                  <a:pt x="1069944" y="54564"/>
                  <a:pt x="-61414" y="110656"/>
                  <a:pt x="2615" y="105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64976BE-F15D-2976-B4BB-6C7A282A0B18}"/>
              </a:ext>
            </a:extLst>
          </p:cNvPr>
          <p:cNvSpPr/>
          <p:nvPr/>
        </p:nvSpPr>
        <p:spPr>
          <a:xfrm>
            <a:off x="215345" y="5941166"/>
            <a:ext cx="532582" cy="580792"/>
          </a:xfrm>
          <a:custGeom>
            <a:avLst/>
            <a:gdLst>
              <a:gd name="connsiteX0" fmla="*/ 3730 w 532582"/>
              <a:gd name="connsiteY0" fmla="*/ 577109 h 580792"/>
              <a:gd name="connsiteX1" fmla="*/ 51355 w 532582"/>
              <a:gd name="connsiteY1" fmla="*/ 523134 h 580792"/>
              <a:gd name="connsiteX2" fmla="*/ 530780 w 532582"/>
              <a:gd name="connsiteY2" fmla="*/ 2434 h 580792"/>
              <a:gd name="connsiteX3" fmla="*/ 206930 w 532582"/>
              <a:gd name="connsiteY3" fmla="*/ 338984 h 580792"/>
              <a:gd name="connsiteX4" fmla="*/ 3730 w 532582"/>
              <a:gd name="connsiteY4" fmla="*/ 577109 h 58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82" h="580792">
                <a:moveTo>
                  <a:pt x="3730" y="577109"/>
                </a:moveTo>
                <a:cubicBezTo>
                  <a:pt x="-16379" y="598011"/>
                  <a:pt x="51355" y="523134"/>
                  <a:pt x="51355" y="523134"/>
                </a:cubicBezTo>
                <a:lnTo>
                  <a:pt x="530780" y="2434"/>
                </a:lnTo>
                <a:cubicBezTo>
                  <a:pt x="556709" y="-28258"/>
                  <a:pt x="295830" y="239501"/>
                  <a:pt x="206930" y="338984"/>
                </a:cubicBezTo>
                <a:cubicBezTo>
                  <a:pt x="118030" y="438467"/>
                  <a:pt x="57705" y="518900"/>
                  <a:pt x="3730" y="577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24AA10F9-2E17-EBE2-60F0-BC4EF9517727}"/>
              </a:ext>
            </a:extLst>
          </p:cNvPr>
          <p:cNvSpPr/>
          <p:nvPr/>
        </p:nvSpPr>
        <p:spPr>
          <a:xfrm>
            <a:off x="50064" y="6258049"/>
            <a:ext cx="1058032" cy="562525"/>
          </a:xfrm>
          <a:custGeom>
            <a:avLst/>
            <a:gdLst>
              <a:gd name="connsiteX0" fmla="*/ 736 w 1058032"/>
              <a:gd name="connsiteY0" fmla="*/ 561851 h 562525"/>
              <a:gd name="connsiteX1" fmla="*/ 667486 w 1058032"/>
              <a:gd name="connsiteY1" fmla="*/ 12576 h 562525"/>
              <a:gd name="connsiteX2" fmla="*/ 527786 w 1058032"/>
              <a:gd name="connsiteY2" fmla="*/ 171326 h 562525"/>
              <a:gd name="connsiteX3" fmla="*/ 584936 w 1058032"/>
              <a:gd name="connsiteY3" fmla="*/ 107826 h 562525"/>
              <a:gd name="connsiteX4" fmla="*/ 1058011 w 1058032"/>
              <a:gd name="connsiteY4" fmla="*/ 107826 h 562525"/>
              <a:gd name="connsiteX5" fmla="*/ 603986 w 1058032"/>
              <a:gd name="connsiteY5" fmla="*/ 107826 h 562525"/>
              <a:gd name="connsiteX6" fmla="*/ 435711 w 1058032"/>
              <a:gd name="connsiteY6" fmla="*/ 196726 h 562525"/>
              <a:gd name="connsiteX7" fmla="*/ 534136 w 1058032"/>
              <a:gd name="connsiteY7" fmla="*/ 126876 h 562525"/>
              <a:gd name="connsiteX8" fmla="*/ 736 w 1058032"/>
              <a:gd name="connsiteY8" fmla="*/ 561851 h 5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032" h="562525">
                <a:moveTo>
                  <a:pt x="736" y="561851"/>
                </a:moveTo>
                <a:cubicBezTo>
                  <a:pt x="22961" y="542801"/>
                  <a:pt x="579644" y="77664"/>
                  <a:pt x="667486" y="12576"/>
                </a:cubicBezTo>
                <a:cubicBezTo>
                  <a:pt x="755328" y="-52512"/>
                  <a:pt x="541544" y="155451"/>
                  <a:pt x="527786" y="171326"/>
                </a:cubicBezTo>
                <a:cubicBezTo>
                  <a:pt x="514028" y="187201"/>
                  <a:pt x="496565" y="118409"/>
                  <a:pt x="584936" y="107826"/>
                </a:cubicBezTo>
                <a:cubicBezTo>
                  <a:pt x="673307" y="97243"/>
                  <a:pt x="1058011" y="107826"/>
                  <a:pt x="1058011" y="107826"/>
                </a:cubicBezTo>
                <a:cubicBezTo>
                  <a:pt x="1061186" y="107826"/>
                  <a:pt x="707703" y="93009"/>
                  <a:pt x="603986" y="107826"/>
                </a:cubicBezTo>
                <a:cubicBezTo>
                  <a:pt x="500269" y="122643"/>
                  <a:pt x="447353" y="193551"/>
                  <a:pt x="435711" y="196726"/>
                </a:cubicBezTo>
                <a:cubicBezTo>
                  <a:pt x="424069" y="199901"/>
                  <a:pt x="601869" y="62847"/>
                  <a:pt x="534136" y="126876"/>
                </a:cubicBezTo>
                <a:cubicBezTo>
                  <a:pt x="466403" y="190905"/>
                  <a:pt x="-21489" y="580901"/>
                  <a:pt x="736" y="56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FBEC7EDC-0DA3-DC43-D8F3-BE57B0BE0A86}"/>
              </a:ext>
            </a:extLst>
          </p:cNvPr>
          <p:cNvSpPr/>
          <p:nvPr/>
        </p:nvSpPr>
        <p:spPr>
          <a:xfrm>
            <a:off x="73888" y="5596246"/>
            <a:ext cx="2392325" cy="629724"/>
          </a:xfrm>
          <a:custGeom>
            <a:avLst/>
            <a:gdLst>
              <a:gd name="connsiteX0" fmla="*/ 3 w 2392325"/>
              <a:gd name="connsiteY0" fmla="*/ 990 h 629724"/>
              <a:gd name="connsiteX1" fmla="*/ 563421 w 2392325"/>
              <a:gd name="connsiteY1" fmla="*/ 185718 h 629724"/>
              <a:gd name="connsiteX2" fmla="*/ 18476 w 2392325"/>
              <a:gd name="connsiteY2" fmla="*/ 231899 h 629724"/>
              <a:gd name="connsiteX3" fmla="*/ 489530 w 2392325"/>
              <a:gd name="connsiteY3" fmla="*/ 241136 h 629724"/>
              <a:gd name="connsiteX4" fmla="*/ 267857 w 2392325"/>
              <a:gd name="connsiteY4" fmla="*/ 370445 h 629724"/>
              <a:gd name="connsiteX5" fmla="*/ 73894 w 2392325"/>
              <a:gd name="connsiteY5" fmla="*/ 629063 h 629724"/>
              <a:gd name="connsiteX6" fmla="*/ 387930 w 2392325"/>
              <a:gd name="connsiteY6" fmla="*/ 287318 h 629724"/>
              <a:gd name="connsiteX7" fmla="*/ 443348 w 2392325"/>
              <a:gd name="connsiteY7" fmla="*/ 158009 h 629724"/>
              <a:gd name="connsiteX8" fmla="*/ 323276 w 2392325"/>
              <a:gd name="connsiteY8" fmla="*/ 130299 h 629724"/>
              <a:gd name="connsiteX9" fmla="*/ 2392221 w 2392325"/>
              <a:gd name="connsiteY9" fmla="*/ 19463 h 629724"/>
              <a:gd name="connsiteX10" fmla="*/ 415639 w 2392325"/>
              <a:gd name="connsiteY10" fmla="*/ 111827 h 629724"/>
              <a:gd name="connsiteX11" fmla="*/ 572657 w 2392325"/>
              <a:gd name="connsiteY11" fmla="*/ 111827 h 629724"/>
              <a:gd name="connsiteX12" fmla="*/ 3 w 2392325"/>
              <a:gd name="connsiteY12" fmla="*/ 990 h 62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2325" h="629724">
                <a:moveTo>
                  <a:pt x="3" y="990"/>
                </a:moveTo>
                <a:cubicBezTo>
                  <a:pt x="-1536" y="13305"/>
                  <a:pt x="560342" y="147233"/>
                  <a:pt x="563421" y="185718"/>
                </a:cubicBezTo>
                <a:cubicBezTo>
                  <a:pt x="566500" y="224203"/>
                  <a:pt x="30791" y="222663"/>
                  <a:pt x="18476" y="231899"/>
                </a:cubicBezTo>
                <a:cubicBezTo>
                  <a:pt x="6161" y="241135"/>
                  <a:pt x="447967" y="218045"/>
                  <a:pt x="489530" y="241136"/>
                </a:cubicBezTo>
                <a:cubicBezTo>
                  <a:pt x="531093" y="264227"/>
                  <a:pt x="337130" y="305791"/>
                  <a:pt x="267857" y="370445"/>
                </a:cubicBezTo>
                <a:cubicBezTo>
                  <a:pt x="198584" y="435100"/>
                  <a:pt x="53882" y="642918"/>
                  <a:pt x="73894" y="629063"/>
                </a:cubicBezTo>
                <a:cubicBezTo>
                  <a:pt x="93906" y="615209"/>
                  <a:pt x="326354" y="365827"/>
                  <a:pt x="387930" y="287318"/>
                </a:cubicBezTo>
                <a:cubicBezTo>
                  <a:pt x="449506" y="208809"/>
                  <a:pt x="454124" y="184179"/>
                  <a:pt x="443348" y="158009"/>
                </a:cubicBezTo>
                <a:cubicBezTo>
                  <a:pt x="432572" y="131839"/>
                  <a:pt x="-1536" y="153390"/>
                  <a:pt x="323276" y="130299"/>
                </a:cubicBezTo>
                <a:cubicBezTo>
                  <a:pt x="648088" y="107208"/>
                  <a:pt x="2376827" y="22542"/>
                  <a:pt x="2392221" y="19463"/>
                </a:cubicBezTo>
                <a:cubicBezTo>
                  <a:pt x="2407615" y="16384"/>
                  <a:pt x="718900" y="96433"/>
                  <a:pt x="415639" y="111827"/>
                </a:cubicBezTo>
                <a:cubicBezTo>
                  <a:pt x="112378" y="127221"/>
                  <a:pt x="637311" y="128760"/>
                  <a:pt x="572657" y="111827"/>
                </a:cubicBezTo>
                <a:cubicBezTo>
                  <a:pt x="508003" y="94894"/>
                  <a:pt x="1542" y="-11325"/>
                  <a:pt x="3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50CE4F18-691F-11D7-61E1-9C58D55E40CE}"/>
              </a:ext>
            </a:extLst>
          </p:cNvPr>
          <p:cNvSpPr/>
          <p:nvPr/>
        </p:nvSpPr>
        <p:spPr>
          <a:xfrm>
            <a:off x="163514" y="6018206"/>
            <a:ext cx="1757651" cy="856387"/>
          </a:xfrm>
          <a:custGeom>
            <a:avLst/>
            <a:gdLst>
              <a:gd name="connsiteX0" fmla="*/ 2741 w 1757651"/>
              <a:gd name="connsiteY0" fmla="*/ 3903 h 856387"/>
              <a:gd name="connsiteX1" fmla="*/ 11977 w 1757651"/>
              <a:gd name="connsiteY1" fmla="*/ 391830 h 856387"/>
              <a:gd name="connsiteX2" fmla="*/ 11977 w 1757651"/>
              <a:gd name="connsiteY2" fmla="*/ 853649 h 856387"/>
              <a:gd name="connsiteX3" fmla="*/ 21213 w 1757651"/>
              <a:gd name="connsiteY3" fmla="*/ 567321 h 856387"/>
              <a:gd name="connsiteX4" fmla="*/ 113577 w 1757651"/>
              <a:gd name="connsiteY4" fmla="*/ 234812 h 856387"/>
              <a:gd name="connsiteX5" fmla="*/ 418377 w 1757651"/>
              <a:gd name="connsiteY5" fmla="*/ 142449 h 856387"/>
              <a:gd name="connsiteX6" fmla="*/ 1757650 w 1757651"/>
              <a:gd name="connsiteY6" fmla="*/ 105503 h 856387"/>
              <a:gd name="connsiteX7" fmla="*/ 409141 w 1757651"/>
              <a:gd name="connsiteY7" fmla="*/ 133212 h 856387"/>
              <a:gd name="connsiteX8" fmla="*/ 67395 w 1757651"/>
              <a:gd name="connsiteY8" fmla="*/ 188630 h 856387"/>
              <a:gd name="connsiteX9" fmla="*/ 2741 w 1757651"/>
              <a:gd name="connsiteY9" fmla="*/ 3903 h 85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7651" h="856387">
                <a:moveTo>
                  <a:pt x="2741" y="3903"/>
                </a:moveTo>
                <a:cubicBezTo>
                  <a:pt x="-6495" y="37770"/>
                  <a:pt x="10438" y="250206"/>
                  <a:pt x="11977" y="391830"/>
                </a:cubicBezTo>
                <a:cubicBezTo>
                  <a:pt x="13516" y="533454"/>
                  <a:pt x="10438" y="824401"/>
                  <a:pt x="11977" y="853649"/>
                </a:cubicBezTo>
                <a:cubicBezTo>
                  <a:pt x="13516" y="882897"/>
                  <a:pt x="4280" y="670460"/>
                  <a:pt x="21213" y="567321"/>
                </a:cubicBezTo>
                <a:cubicBezTo>
                  <a:pt x="38146" y="464182"/>
                  <a:pt x="47383" y="305624"/>
                  <a:pt x="113577" y="234812"/>
                </a:cubicBezTo>
                <a:cubicBezTo>
                  <a:pt x="179771" y="164000"/>
                  <a:pt x="144365" y="164000"/>
                  <a:pt x="418377" y="142449"/>
                </a:cubicBezTo>
                <a:cubicBezTo>
                  <a:pt x="692389" y="120898"/>
                  <a:pt x="1759189" y="107042"/>
                  <a:pt x="1757650" y="105503"/>
                </a:cubicBezTo>
                <a:cubicBezTo>
                  <a:pt x="1756111" y="103964"/>
                  <a:pt x="690850" y="119358"/>
                  <a:pt x="409141" y="133212"/>
                </a:cubicBezTo>
                <a:cubicBezTo>
                  <a:pt x="127432" y="147066"/>
                  <a:pt x="135128" y="210181"/>
                  <a:pt x="67395" y="188630"/>
                </a:cubicBezTo>
                <a:cubicBezTo>
                  <a:pt x="-338" y="167079"/>
                  <a:pt x="11977" y="-29964"/>
                  <a:pt x="2741" y="3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2C75435-05DB-B330-C1F1-2081927926FC}"/>
              </a:ext>
            </a:extLst>
          </p:cNvPr>
          <p:cNvSpPr/>
          <p:nvPr/>
        </p:nvSpPr>
        <p:spPr>
          <a:xfrm>
            <a:off x="5560016" y="6289271"/>
            <a:ext cx="880987" cy="356483"/>
          </a:xfrm>
          <a:custGeom>
            <a:avLst/>
            <a:gdLst>
              <a:gd name="connsiteX0" fmla="*/ 2584 w 880987"/>
              <a:gd name="connsiteY0" fmla="*/ 13104 h 356483"/>
              <a:gd name="connsiteX1" fmla="*/ 351834 w 880987"/>
              <a:gd name="connsiteY1" fmla="*/ 146454 h 356483"/>
              <a:gd name="connsiteX2" fmla="*/ 323259 w 880987"/>
              <a:gd name="connsiteY2" fmla="*/ 140104 h 356483"/>
              <a:gd name="connsiteX3" fmla="*/ 678859 w 880987"/>
              <a:gd name="connsiteY3" fmla="*/ 273454 h 356483"/>
              <a:gd name="connsiteX4" fmla="*/ 653459 w 880987"/>
              <a:gd name="connsiteY4" fmla="*/ 279804 h 356483"/>
              <a:gd name="connsiteX5" fmla="*/ 878884 w 880987"/>
              <a:gd name="connsiteY5" fmla="*/ 356004 h 356483"/>
              <a:gd name="connsiteX6" fmla="*/ 739184 w 880987"/>
              <a:gd name="connsiteY6" fmla="*/ 305204 h 356483"/>
              <a:gd name="connsiteX7" fmla="*/ 313734 w 880987"/>
              <a:gd name="connsiteY7" fmla="*/ 171854 h 356483"/>
              <a:gd name="connsiteX8" fmla="*/ 408984 w 880987"/>
              <a:gd name="connsiteY8" fmla="*/ 190904 h 356483"/>
              <a:gd name="connsiteX9" fmla="*/ 231184 w 880987"/>
              <a:gd name="connsiteY9" fmla="*/ 102004 h 356483"/>
              <a:gd name="connsiteX10" fmla="*/ 253409 w 880987"/>
              <a:gd name="connsiteY10" fmla="*/ 95654 h 356483"/>
              <a:gd name="connsiteX11" fmla="*/ 104184 w 880987"/>
              <a:gd name="connsiteY11" fmla="*/ 404 h 356483"/>
              <a:gd name="connsiteX12" fmla="*/ 186734 w 880987"/>
              <a:gd name="connsiteY12" fmla="*/ 60729 h 356483"/>
              <a:gd name="connsiteX13" fmla="*/ 2584 w 880987"/>
              <a:gd name="connsiteY13" fmla="*/ 13104 h 35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0987" h="356483">
                <a:moveTo>
                  <a:pt x="2584" y="13104"/>
                </a:moveTo>
                <a:cubicBezTo>
                  <a:pt x="30101" y="27392"/>
                  <a:pt x="298388" y="125287"/>
                  <a:pt x="351834" y="146454"/>
                </a:cubicBezTo>
                <a:cubicBezTo>
                  <a:pt x="405280" y="167621"/>
                  <a:pt x="268755" y="118937"/>
                  <a:pt x="323259" y="140104"/>
                </a:cubicBezTo>
                <a:cubicBezTo>
                  <a:pt x="377763" y="161271"/>
                  <a:pt x="623826" y="250171"/>
                  <a:pt x="678859" y="273454"/>
                </a:cubicBezTo>
                <a:cubicBezTo>
                  <a:pt x="733892" y="296737"/>
                  <a:pt x="620122" y="266046"/>
                  <a:pt x="653459" y="279804"/>
                </a:cubicBezTo>
                <a:cubicBezTo>
                  <a:pt x="686796" y="293562"/>
                  <a:pt x="864597" y="351771"/>
                  <a:pt x="878884" y="356004"/>
                </a:cubicBezTo>
                <a:cubicBezTo>
                  <a:pt x="893171" y="360237"/>
                  <a:pt x="833376" y="335896"/>
                  <a:pt x="739184" y="305204"/>
                </a:cubicBezTo>
                <a:cubicBezTo>
                  <a:pt x="644992" y="274512"/>
                  <a:pt x="368767" y="190904"/>
                  <a:pt x="313734" y="171854"/>
                </a:cubicBezTo>
                <a:cubicBezTo>
                  <a:pt x="258701" y="152804"/>
                  <a:pt x="422742" y="202546"/>
                  <a:pt x="408984" y="190904"/>
                </a:cubicBezTo>
                <a:cubicBezTo>
                  <a:pt x="395226" y="179262"/>
                  <a:pt x="257113" y="117879"/>
                  <a:pt x="231184" y="102004"/>
                </a:cubicBezTo>
                <a:cubicBezTo>
                  <a:pt x="205255" y="86129"/>
                  <a:pt x="274576" y="112587"/>
                  <a:pt x="253409" y="95654"/>
                </a:cubicBezTo>
                <a:cubicBezTo>
                  <a:pt x="232242" y="78721"/>
                  <a:pt x="115296" y="6225"/>
                  <a:pt x="104184" y="404"/>
                </a:cubicBezTo>
                <a:cubicBezTo>
                  <a:pt x="93072" y="-5417"/>
                  <a:pt x="197317" y="53321"/>
                  <a:pt x="186734" y="60729"/>
                </a:cubicBezTo>
                <a:cubicBezTo>
                  <a:pt x="176151" y="68137"/>
                  <a:pt x="-24933" y="-1184"/>
                  <a:pt x="2584" y="13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70CA8B72-44BF-9EDD-5DA9-6D0A4F4C1DC2}"/>
              </a:ext>
            </a:extLst>
          </p:cNvPr>
          <p:cNvSpPr/>
          <p:nvPr/>
        </p:nvSpPr>
        <p:spPr>
          <a:xfrm>
            <a:off x="6133045" y="6524413"/>
            <a:ext cx="337918" cy="133985"/>
          </a:xfrm>
          <a:custGeom>
            <a:avLst/>
            <a:gdLst>
              <a:gd name="connsiteX0" fmla="*/ 1055 w 337918"/>
              <a:gd name="connsiteY0" fmla="*/ 212 h 133985"/>
              <a:gd name="connsiteX1" fmla="*/ 264580 w 337918"/>
              <a:gd name="connsiteY1" fmla="*/ 89112 h 133985"/>
              <a:gd name="connsiteX2" fmla="*/ 337605 w 337918"/>
              <a:gd name="connsiteY2" fmla="*/ 133562 h 133985"/>
              <a:gd name="connsiteX3" fmla="*/ 283630 w 337918"/>
              <a:gd name="connsiteY3" fmla="*/ 111337 h 133985"/>
              <a:gd name="connsiteX4" fmla="*/ 121705 w 337918"/>
              <a:gd name="connsiteY4" fmla="*/ 108162 h 133985"/>
              <a:gd name="connsiteX5" fmla="*/ 172505 w 337918"/>
              <a:gd name="connsiteY5" fmla="*/ 89112 h 133985"/>
              <a:gd name="connsiteX6" fmla="*/ 172505 w 337918"/>
              <a:gd name="connsiteY6" fmla="*/ 63712 h 133985"/>
              <a:gd name="connsiteX7" fmla="*/ 1055 w 337918"/>
              <a:gd name="connsiteY7" fmla="*/ 212 h 13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918" h="133985">
                <a:moveTo>
                  <a:pt x="1055" y="212"/>
                </a:moveTo>
                <a:cubicBezTo>
                  <a:pt x="16401" y="4445"/>
                  <a:pt x="208488" y="66887"/>
                  <a:pt x="264580" y="89112"/>
                </a:cubicBezTo>
                <a:cubicBezTo>
                  <a:pt x="320672" y="111337"/>
                  <a:pt x="334430" y="129858"/>
                  <a:pt x="337605" y="133562"/>
                </a:cubicBezTo>
                <a:cubicBezTo>
                  <a:pt x="340780" y="137266"/>
                  <a:pt x="319613" y="115570"/>
                  <a:pt x="283630" y="111337"/>
                </a:cubicBezTo>
                <a:cubicBezTo>
                  <a:pt x="247647" y="107104"/>
                  <a:pt x="140226" y="111866"/>
                  <a:pt x="121705" y="108162"/>
                </a:cubicBezTo>
                <a:cubicBezTo>
                  <a:pt x="103184" y="104458"/>
                  <a:pt x="164038" y="96520"/>
                  <a:pt x="172505" y="89112"/>
                </a:cubicBezTo>
                <a:cubicBezTo>
                  <a:pt x="180972" y="81704"/>
                  <a:pt x="202667" y="71120"/>
                  <a:pt x="172505" y="63712"/>
                </a:cubicBezTo>
                <a:cubicBezTo>
                  <a:pt x="142343" y="56304"/>
                  <a:pt x="-14291" y="-4021"/>
                  <a:pt x="1055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F20D88A-9562-051E-CFEB-534F937205B7}"/>
              </a:ext>
            </a:extLst>
          </p:cNvPr>
          <p:cNvSpPr/>
          <p:nvPr/>
        </p:nvSpPr>
        <p:spPr>
          <a:xfrm>
            <a:off x="6311599" y="6620600"/>
            <a:ext cx="648487" cy="308163"/>
          </a:xfrm>
          <a:custGeom>
            <a:avLst/>
            <a:gdLst>
              <a:gd name="connsiteX0" fmla="*/ 3476 w 648487"/>
              <a:gd name="connsiteY0" fmla="*/ 2450 h 308163"/>
              <a:gd name="connsiteX1" fmla="*/ 562276 w 648487"/>
              <a:gd name="connsiteY1" fmla="*/ 173900 h 308163"/>
              <a:gd name="connsiteX2" fmla="*/ 641651 w 648487"/>
              <a:gd name="connsiteY2" fmla="*/ 307250 h 308163"/>
              <a:gd name="connsiteX3" fmla="*/ 635301 w 648487"/>
              <a:gd name="connsiteY3" fmla="*/ 231050 h 308163"/>
              <a:gd name="connsiteX4" fmla="*/ 562276 w 648487"/>
              <a:gd name="connsiteY4" fmla="*/ 199300 h 308163"/>
              <a:gd name="connsiteX5" fmla="*/ 552751 w 648487"/>
              <a:gd name="connsiteY5" fmla="*/ 234225 h 308163"/>
              <a:gd name="connsiteX6" fmla="*/ 559101 w 648487"/>
              <a:gd name="connsiteY6" fmla="*/ 196125 h 308163"/>
              <a:gd name="connsiteX7" fmla="*/ 444801 w 648487"/>
              <a:gd name="connsiteY7" fmla="*/ 199300 h 308163"/>
              <a:gd name="connsiteX8" fmla="*/ 394001 w 648487"/>
              <a:gd name="connsiteY8" fmla="*/ 202475 h 308163"/>
              <a:gd name="connsiteX9" fmla="*/ 486076 w 648487"/>
              <a:gd name="connsiteY9" fmla="*/ 173900 h 308163"/>
              <a:gd name="connsiteX10" fmla="*/ 384476 w 648487"/>
              <a:gd name="connsiteY10" fmla="*/ 135800 h 308163"/>
              <a:gd name="connsiteX11" fmla="*/ 476551 w 648487"/>
              <a:gd name="connsiteY11" fmla="*/ 145325 h 308163"/>
              <a:gd name="connsiteX12" fmla="*/ 267001 w 648487"/>
              <a:gd name="connsiteY12" fmla="*/ 40550 h 308163"/>
              <a:gd name="connsiteX13" fmla="*/ 320976 w 648487"/>
              <a:gd name="connsiteY13" fmla="*/ 69125 h 308163"/>
              <a:gd name="connsiteX14" fmla="*/ 3476 w 648487"/>
              <a:gd name="connsiteY14" fmla="*/ 2450 h 3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487" h="308163">
                <a:moveTo>
                  <a:pt x="3476" y="2450"/>
                </a:moveTo>
                <a:cubicBezTo>
                  <a:pt x="43693" y="19912"/>
                  <a:pt x="455914" y="123100"/>
                  <a:pt x="562276" y="173900"/>
                </a:cubicBezTo>
                <a:cubicBezTo>
                  <a:pt x="668639" y="224700"/>
                  <a:pt x="629480" y="297725"/>
                  <a:pt x="641651" y="307250"/>
                </a:cubicBezTo>
                <a:cubicBezTo>
                  <a:pt x="653822" y="316775"/>
                  <a:pt x="648530" y="249042"/>
                  <a:pt x="635301" y="231050"/>
                </a:cubicBezTo>
                <a:cubicBezTo>
                  <a:pt x="622072" y="213058"/>
                  <a:pt x="576034" y="198771"/>
                  <a:pt x="562276" y="199300"/>
                </a:cubicBezTo>
                <a:cubicBezTo>
                  <a:pt x="548518" y="199829"/>
                  <a:pt x="553280" y="234754"/>
                  <a:pt x="552751" y="234225"/>
                </a:cubicBezTo>
                <a:cubicBezTo>
                  <a:pt x="552222" y="233696"/>
                  <a:pt x="577093" y="201946"/>
                  <a:pt x="559101" y="196125"/>
                </a:cubicBezTo>
                <a:cubicBezTo>
                  <a:pt x="541109" y="190304"/>
                  <a:pt x="472318" y="198242"/>
                  <a:pt x="444801" y="199300"/>
                </a:cubicBezTo>
                <a:cubicBezTo>
                  <a:pt x="417284" y="200358"/>
                  <a:pt x="387122" y="206708"/>
                  <a:pt x="394001" y="202475"/>
                </a:cubicBezTo>
                <a:cubicBezTo>
                  <a:pt x="400880" y="198242"/>
                  <a:pt x="487663" y="185012"/>
                  <a:pt x="486076" y="173900"/>
                </a:cubicBezTo>
                <a:cubicBezTo>
                  <a:pt x="484489" y="162788"/>
                  <a:pt x="386063" y="140562"/>
                  <a:pt x="384476" y="135800"/>
                </a:cubicBezTo>
                <a:cubicBezTo>
                  <a:pt x="382889" y="131038"/>
                  <a:pt x="496130" y="161200"/>
                  <a:pt x="476551" y="145325"/>
                </a:cubicBezTo>
                <a:cubicBezTo>
                  <a:pt x="456972" y="129450"/>
                  <a:pt x="292930" y="53250"/>
                  <a:pt x="267001" y="40550"/>
                </a:cubicBezTo>
                <a:cubicBezTo>
                  <a:pt x="241072" y="27850"/>
                  <a:pt x="357488" y="71771"/>
                  <a:pt x="320976" y="69125"/>
                </a:cubicBezTo>
                <a:cubicBezTo>
                  <a:pt x="284464" y="66479"/>
                  <a:pt x="-36741" y="-15012"/>
                  <a:pt x="3476" y="2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09EE799-A3F8-CAD1-EE00-5233288C4E1A}"/>
              </a:ext>
            </a:extLst>
          </p:cNvPr>
          <p:cNvSpPr/>
          <p:nvPr/>
        </p:nvSpPr>
        <p:spPr>
          <a:xfrm>
            <a:off x="6518031" y="6676980"/>
            <a:ext cx="692509" cy="308623"/>
          </a:xfrm>
          <a:custGeom>
            <a:avLst/>
            <a:gdLst>
              <a:gd name="connsiteX0" fmla="*/ 146294 w 692509"/>
              <a:gd name="connsiteY0" fmla="*/ 104820 h 308623"/>
              <a:gd name="connsiteX1" fmla="*/ 574919 w 692509"/>
              <a:gd name="connsiteY1" fmla="*/ 168320 h 308623"/>
              <a:gd name="connsiteX2" fmla="*/ 692394 w 692509"/>
              <a:gd name="connsiteY2" fmla="*/ 177845 h 308623"/>
              <a:gd name="connsiteX3" fmla="*/ 597144 w 692509"/>
              <a:gd name="connsiteY3" fmla="*/ 177845 h 308623"/>
              <a:gd name="connsiteX4" fmla="*/ 616194 w 692509"/>
              <a:gd name="connsiteY4" fmla="*/ 225470 h 308623"/>
              <a:gd name="connsiteX5" fmla="*/ 590794 w 692509"/>
              <a:gd name="connsiteY5" fmla="*/ 184195 h 308623"/>
              <a:gd name="connsiteX6" fmla="*/ 412994 w 692509"/>
              <a:gd name="connsiteY6" fmla="*/ 107995 h 308623"/>
              <a:gd name="connsiteX7" fmla="*/ 514594 w 692509"/>
              <a:gd name="connsiteY7" fmla="*/ 168320 h 308623"/>
              <a:gd name="connsiteX8" fmla="*/ 603494 w 692509"/>
              <a:gd name="connsiteY8" fmla="*/ 308020 h 308623"/>
              <a:gd name="connsiteX9" fmla="*/ 552694 w 692509"/>
              <a:gd name="connsiteY9" fmla="*/ 215945 h 308623"/>
              <a:gd name="connsiteX10" fmla="*/ 457444 w 692509"/>
              <a:gd name="connsiteY10" fmla="*/ 142920 h 308623"/>
              <a:gd name="connsiteX11" fmla="*/ 244 w 692509"/>
              <a:gd name="connsiteY11" fmla="*/ 45 h 308623"/>
              <a:gd name="connsiteX12" fmla="*/ 390769 w 692509"/>
              <a:gd name="connsiteY12" fmla="*/ 127045 h 308623"/>
              <a:gd name="connsiteX13" fmla="*/ 146294 w 692509"/>
              <a:gd name="connsiteY13" fmla="*/ 104820 h 3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2509" h="308623">
                <a:moveTo>
                  <a:pt x="146294" y="104820"/>
                </a:moveTo>
                <a:cubicBezTo>
                  <a:pt x="176986" y="111699"/>
                  <a:pt x="483902" y="156149"/>
                  <a:pt x="574919" y="168320"/>
                </a:cubicBezTo>
                <a:cubicBezTo>
                  <a:pt x="665936" y="180491"/>
                  <a:pt x="688690" y="176258"/>
                  <a:pt x="692394" y="177845"/>
                </a:cubicBezTo>
                <a:cubicBezTo>
                  <a:pt x="696098" y="179432"/>
                  <a:pt x="609844" y="169908"/>
                  <a:pt x="597144" y="177845"/>
                </a:cubicBezTo>
                <a:cubicBezTo>
                  <a:pt x="584444" y="185782"/>
                  <a:pt x="617252" y="224412"/>
                  <a:pt x="616194" y="225470"/>
                </a:cubicBezTo>
                <a:cubicBezTo>
                  <a:pt x="615136" y="226528"/>
                  <a:pt x="624661" y="203774"/>
                  <a:pt x="590794" y="184195"/>
                </a:cubicBezTo>
                <a:cubicBezTo>
                  <a:pt x="556927" y="164616"/>
                  <a:pt x="425694" y="110641"/>
                  <a:pt x="412994" y="107995"/>
                </a:cubicBezTo>
                <a:cubicBezTo>
                  <a:pt x="400294" y="105349"/>
                  <a:pt x="482844" y="134983"/>
                  <a:pt x="514594" y="168320"/>
                </a:cubicBezTo>
                <a:cubicBezTo>
                  <a:pt x="546344" y="201657"/>
                  <a:pt x="597144" y="300083"/>
                  <a:pt x="603494" y="308020"/>
                </a:cubicBezTo>
                <a:cubicBezTo>
                  <a:pt x="609844" y="315957"/>
                  <a:pt x="577036" y="243462"/>
                  <a:pt x="552694" y="215945"/>
                </a:cubicBezTo>
                <a:cubicBezTo>
                  <a:pt x="528352" y="188428"/>
                  <a:pt x="549519" y="178903"/>
                  <a:pt x="457444" y="142920"/>
                </a:cubicBezTo>
                <a:cubicBezTo>
                  <a:pt x="365369" y="106937"/>
                  <a:pt x="11357" y="2691"/>
                  <a:pt x="244" y="45"/>
                </a:cubicBezTo>
                <a:cubicBezTo>
                  <a:pt x="-10869" y="-2601"/>
                  <a:pt x="360607" y="110641"/>
                  <a:pt x="390769" y="127045"/>
                </a:cubicBezTo>
                <a:cubicBezTo>
                  <a:pt x="420931" y="143449"/>
                  <a:pt x="115602" y="97941"/>
                  <a:pt x="146294" y="104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EADF3D32-15FD-401F-0687-C9EB4BA38D3E}"/>
              </a:ext>
            </a:extLst>
          </p:cNvPr>
          <p:cNvSpPr/>
          <p:nvPr/>
        </p:nvSpPr>
        <p:spPr>
          <a:xfrm>
            <a:off x="7289251" y="7004046"/>
            <a:ext cx="162634" cy="73029"/>
          </a:xfrm>
          <a:custGeom>
            <a:avLst/>
            <a:gdLst>
              <a:gd name="connsiteX0" fmla="*/ 162474 w 162634"/>
              <a:gd name="connsiteY0" fmla="*/ 4 h 73029"/>
              <a:gd name="connsiteX1" fmla="*/ 32299 w 162634"/>
              <a:gd name="connsiteY1" fmla="*/ 53979 h 73029"/>
              <a:gd name="connsiteX2" fmla="*/ 114849 w 162634"/>
              <a:gd name="connsiteY2" fmla="*/ 60329 h 73029"/>
              <a:gd name="connsiteX3" fmla="*/ 35474 w 162634"/>
              <a:gd name="connsiteY3" fmla="*/ 73029 h 73029"/>
              <a:gd name="connsiteX4" fmla="*/ 114849 w 162634"/>
              <a:gd name="connsiteY4" fmla="*/ 60329 h 73029"/>
              <a:gd name="connsiteX5" fmla="*/ 114849 w 162634"/>
              <a:gd name="connsiteY5" fmla="*/ 41279 h 73029"/>
              <a:gd name="connsiteX6" fmla="*/ 549 w 162634"/>
              <a:gd name="connsiteY6" fmla="*/ 57154 h 73029"/>
              <a:gd name="connsiteX7" fmla="*/ 162474 w 162634"/>
              <a:gd name="connsiteY7" fmla="*/ 4 h 7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34" h="73029">
                <a:moveTo>
                  <a:pt x="162474" y="4"/>
                </a:moveTo>
                <a:cubicBezTo>
                  <a:pt x="167766" y="-525"/>
                  <a:pt x="40236" y="43925"/>
                  <a:pt x="32299" y="53979"/>
                </a:cubicBezTo>
                <a:cubicBezTo>
                  <a:pt x="24362" y="64033"/>
                  <a:pt x="114320" y="57154"/>
                  <a:pt x="114849" y="60329"/>
                </a:cubicBezTo>
                <a:cubicBezTo>
                  <a:pt x="115378" y="63504"/>
                  <a:pt x="35474" y="73029"/>
                  <a:pt x="35474" y="73029"/>
                </a:cubicBezTo>
                <a:cubicBezTo>
                  <a:pt x="35474" y="73029"/>
                  <a:pt x="101620" y="65621"/>
                  <a:pt x="114849" y="60329"/>
                </a:cubicBezTo>
                <a:cubicBezTo>
                  <a:pt x="128078" y="55037"/>
                  <a:pt x="133899" y="41808"/>
                  <a:pt x="114849" y="41279"/>
                </a:cubicBezTo>
                <a:cubicBezTo>
                  <a:pt x="95799" y="40750"/>
                  <a:pt x="-8447" y="62446"/>
                  <a:pt x="549" y="57154"/>
                </a:cubicBezTo>
                <a:cubicBezTo>
                  <a:pt x="9545" y="51862"/>
                  <a:pt x="157182" y="533"/>
                  <a:pt x="16247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E6481E09-21A4-2730-5781-5FD93EC81947}"/>
              </a:ext>
            </a:extLst>
          </p:cNvPr>
          <p:cNvSpPr/>
          <p:nvPr/>
        </p:nvSpPr>
        <p:spPr>
          <a:xfrm>
            <a:off x="6594475" y="6911975"/>
            <a:ext cx="810095" cy="158750"/>
          </a:xfrm>
          <a:custGeom>
            <a:avLst/>
            <a:gdLst>
              <a:gd name="connsiteX0" fmla="*/ 0 w 810095"/>
              <a:gd name="connsiteY0" fmla="*/ 0 h 158750"/>
              <a:gd name="connsiteX1" fmla="*/ 574675 w 810095"/>
              <a:gd name="connsiteY1" fmla="*/ 139700 h 158750"/>
              <a:gd name="connsiteX2" fmla="*/ 466725 w 810095"/>
              <a:gd name="connsiteY2" fmla="*/ 130175 h 158750"/>
              <a:gd name="connsiteX3" fmla="*/ 809625 w 810095"/>
              <a:gd name="connsiteY3" fmla="*/ 158750 h 158750"/>
              <a:gd name="connsiteX4" fmla="*/ 533400 w 810095"/>
              <a:gd name="connsiteY4" fmla="*/ 130175 h 158750"/>
              <a:gd name="connsiteX5" fmla="*/ 215900 w 810095"/>
              <a:gd name="connsiteY5" fmla="*/ 73025 h 158750"/>
              <a:gd name="connsiteX6" fmla="*/ 260350 w 810095"/>
              <a:gd name="connsiteY6" fmla="*/ 92075 h 158750"/>
              <a:gd name="connsiteX7" fmla="*/ 0 w 810095"/>
              <a:gd name="connsiteY7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095" h="158750">
                <a:moveTo>
                  <a:pt x="0" y="0"/>
                </a:moveTo>
                <a:lnTo>
                  <a:pt x="574675" y="139700"/>
                </a:lnTo>
                <a:cubicBezTo>
                  <a:pt x="652462" y="161396"/>
                  <a:pt x="466725" y="130175"/>
                  <a:pt x="466725" y="130175"/>
                </a:cubicBezTo>
                <a:lnTo>
                  <a:pt x="809625" y="158750"/>
                </a:lnTo>
                <a:cubicBezTo>
                  <a:pt x="820737" y="158750"/>
                  <a:pt x="632354" y="144463"/>
                  <a:pt x="533400" y="130175"/>
                </a:cubicBezTo>
                <a:cubicBezTo>
                  <a:pt x="434446" y="115887"/>
                  <a:pt x="261408" y="79375"/>
                  <a:pt x="215900" y="73025"/>
                </a:cubicBezTo>
                <a:cubicBezTo>
                  <a:pt x="170392" y="66675"/>
                  <a:pt x="260350" y="92075"/>
                  <a:pt x="260350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9DB2C7CE-A461-79C0-5946-F15AA9DA60DE}"/>
              </a:ext>
            </a:extLst>
          </p:cNvPr>
          <p:cNvSpPr/>
          <p:nvPr/>
        </p:nvSpPr>
        <p:spPr>
          <a:xfrm>
            <a:off x="7026247" y="6771646"/>
            <a:ext cx="413041" cy="229385"/>
          </a:xfrm>
          <a:custGeom>
            <a:avLst/>
            <a:gdLst>
              <a:gd name="connsiteX0" fmla="*/ 28 w 413041"/>
              <a:gd name="connsiteY0" fmla="*/ 629 h 229385"/>
              <a:gd name="connsiteX1" fmla="*/ 136553 w 413041"/>
              <a:gd name="connsiteY1" fmla="*/ 159379 h 229385"/>
              <a:gd name="connsiteX2" fmla="*/ 123853 w 413041"/>
              <a:gd name="connsiteY2" fmla="*/ 194304 h 229385"/>
              <a:gd name="connsiteX3" fmla="*/ 317528 w 413041"/>
              <a:gd name="connsiteY3" fmla="*/ 222879 h 229385"/>
              <a:gd name="connsiteX4" fmla="*/ 152428 w 413041"/>
              <a:gd name="connsiteY4" fmla="*/ 210179 h 229385"/>
              <a:gd name="connsiteX5" fmla="*/ 412778 w 413041"/>
              <a:gd name="connsiteY5" fmla="*/ 229229 h 229385"/>
              <a:gd name="connsiteX6" fmla="*/ 200053 w 413041"/>
              <a:gd name="connsiteY6" fmla="*/ 197479 h 229385"/>
              <a:gd name="connsiteX7" fmla="*/ 130203 w 413041"/>
              <a:gd name="connsiteY7" fmla="*/ 137154 h 229385"/>
              <a:gd name="connsiteX8" fmla="*/ 111153 w 413041"/>
              <a:gd name="connsiteY8" fmla="*/ 73654 h 229385"/>
              <a:gd name="connsiteX9" fmla="*/ 149253 w 413041"/>
              <a:gd name="connsiteY9" fmla="*/ 102229 h 229385"/>
              <a:gd name="connsiteX10" fmla="*/ 28 w 413041"/>
              <a:gd name="connsiteY10" fmla="*/ 629 h 2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041" h="229385">
                <a:moveTo>
                  <a:pt x="28" y="629"/>
                </a:moveTo>
                <a:cubicBezTo>
                  <a:pt x="-2089" y="10154"/>
                  <a:pt x="115916" y="127100"/>
                  <a:pt x="136553" y="159379"/>
                </a:cubicBezTo>
                <a:cubicBezTo>
                  <a:pt x="157191" y="191658"/>
                  <a:pt x="93691" y="183721"/>
                  <a:pt x="123853" y="194304"/>
                </a:cubicBezTo>
                <a:cubicBezTo>
                  <a:pt x="154016" y="204887"/>
                  <a:pt x="312766" y="220233"/>
                  <a:pt x="317528" y="222879"/>
                </a:cubicBezTo>
                <a:cubicBezTo>
                  <a:pt x="322290" y="225525"/>
                  <a:pt x="152428" y="210179"/>
                  <a:pt x="152428" y="210179"/>
                </a:cubicBezTo>
                <a:cubicBezTo>
                  <a:pt x="168303" y="211237"/>
                  <a:pt x="404841" y="231346"/>
                  <a:pt x="412778" y="229229"/>
                </a:cubicBezTo>
                <a:cubicBezTo>
                  <a:pt x="420715" y="227112"/>
                  <a:pt x="247149" y="212825"/>
                  <a:pt x="200053" y="197479"/>
                </a:cubicBezTo>
                <a:cubicBezTo>
                  <a:pt x="152957" y="182133"/>
                  <a:pt x="145020" y="157791"/>
                  <a:pt x="130203" y="137154"/>
                </a:cubicBezTo>
                <a:cubicBezTo>
                  <a:pt x="115386" y="116517"/>
                  <a:pt x="107978" y="79475"/>
                  <a:pt x="111153" y="73654"/>
                </a:cubicBezTo>
                <a:cubicBezTo>
                  <a:pt x="114328" y="67833"/>
                  <a:pt x="165128" y="111754"/>
                  <a:pt x="149253" y="102229"/>
                </a:cubicBezTo>
                <a:cubicBezTo>
                  <a:pt x="133378" y="92704"/>
                  <a:pt x="2145" y="-8896"/>
                  <a:pt x="28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1EB3248A-7E55-A1E1-4AA6-0D0728BC159D}"/>
              </a:ext>
            </a:extLst>
          </p:cNvPr>
          <p:cNvSpPr/>
          <p:nvPr/>
        </p:nvSpPr>
        <p:spPr>
          <a:xfrm>
            <a:off x="6999559" y="6803533"/>
            <a:ext cx="687501" cy="159775"/>
          </a:xfrm>
          <a:custGeom>
            <a:avLst/>
            <a:gdLst>
              <a:gd name="connsiteX0" fmla="*/ 1316 w 687501"/>
              <a:gd name="connsiteY0" fmla="*/ 44942 h 159775"/>
              <a:gd name="connsiteX1" fmla="*/ 458516 w 687501"/>
              <a:gd name="connsiteY1" fmla="*/ 44942 h 159775"/>
              <a:gd name="connsiteX2" fmla="*/ 398191 w 687501"/>
              <a:gd name="connsiteY2" fmla="*/ 51292 h 159775"/>
              <a:gd name="connsiteX3" fmla="*/ 544241 w 687501"/>
              <a:gd name="connsiteY3" fmla="*/ 98917 h 159775"/>
              <a:gd name="connsiteX4" fmla="*/ 687116 w 687501"/>
              <a:gd name="connsiteY4" fmla="*/ 159242 h 159775"/>
              <a:gd name="connsiteX5" fmla="*/ 575991 w 687501"/>
              <a:gd name="connsiteY5" fmla="*/ 121142 h 159775"/>
              <a:gd name="connsiteX6" fmla="*/ 287066 w 687501"/>
              <a:gd name="connsiteY6" fmla="*/ 3667 h 159775"/>
              <a:gd name="connsiteX7" fmla="*/ 341041 w 687501"/>
              <a:gd name="connsiteY7" fmla="*/ 29067 h 159775"/>
              <a:gd name="connsiteX8" fmla="*/ 115616 w 687501"/>
              <a:gd name="connsiteY8" fmla="*/ 22717 h 159775"/>
              <a:gd name="connsiteX9" fmla="*/ 312466 w 687501"/>
              <a:gd name="connsiteY9" fmla="*/ 32242 h 159775"/>
              <a:gd name="connsiteX10" fmla="*/ 1316 w 687501"/>
              <a:gd name="connsiteY10" fmla="*/ 44942 h 1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501" h="159775">
                <a:moveTo>
                  <a:pt x="1316" y="44942"/>
                </a:moveTo>
                <a:cubicBezTo>
                  <a:pt x="25658" y="47059"/>
                  <a:pt x="392370" y="43884"/>
                  <a:pt x="458516" y="44942"/>
                </a:cubicBezTo>
                <a:cubicBezTo>
                  <a:pt x="524662" y="46000"/>
                  <a:pt x="383904" y="42296"/>
                  <a:pt x="398191" y="51292"/>
                </a:cubicBezTo>
                <a:cubicBezTo>
                  <a:pt x="412478" y="60288"/>
                  <a:pt x="496087" y="80925"/>
                  <a:pt x="544241" y="98917"/>
                </a:cubicBezTo>
                <a:cubicBezTo>
                  <a:pt x="592395" y="116909"/>
                  <a:pt x="681824" y="155538"/>
                  <a:pt x="687116" y="159242"/>
                </a:cubicBezTo>
                <a:cubicBezTo>
                  <a:pt x="692408" y="162946"/>
                  <a:pt x="642666" y="147071"/>
                  <a:pt x="575991" y="121142"/>
                </a:cubicBezTo>
                <a:cubicBezTo>
                  <a:pt x="509316" y="95213"/>
                  <a:pt x="326224" y="19013"/>
                  <a:pt x="287066" y="3667"/>
                </a:cubicBezTo>
                <a:cubicBezTo>
                  <a:pt x="247908" y="-11679"/>
                  <a:pt x="369616" y="25892"/>
                  <a:pt x="341041" y="29067"/>
                </a:cubicBezTo>
                <a:cubicBezTo>
                  <a:pt x="312466" y="32242"/>
                  <a:pt x="120379" y="22188"/>
                  <a:pt x="115616" y="22717"/>
                </a:cubicBezTo>
                <a:cubicBezTo>
                  <a:pt x="110854" y="23246"/>
                  <a:pt x="326754" y="27479"/>
                  <a:pt x="312466" y="32242"/>
                </a:cubicBezTo>
                <a:cubicBezTo>
                  <a:pt x="298178" y="37005"/>
                  <a:pt x="-23026" y="42825"/>
                  <a:pt x="1316" y="44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C302C641-A15B-D9DE-798D-7C8FD1E5494B}"/>
              </a:ext>
            </a:extLst>
          </p:cNvPr>
          <p:cNvSpPr/>
          <p:nvPr/>
        </p:nvSpPr>
        <p:spPr>
          <a:xfrm>
            <a:off x="7273926" y="6908524"/>
            <a:ext cx="415681" cy="102294"/>
          </a:xfrm>
          <a:custGeom>
            <a:avLst/>
            <a:gdLst>
              <a:gd name="connsiteX0" fmla="*/ 349249 w 415681"/>
              <a:gd name="connsiteY0" fmla="*/ 276 h 102294"/>
              <a:gd name="connsiteX1" fmla="*/ 393699 w 415681"/>
              <a:gd name="connsiteY1" fmla="*/ 70126 h 102294"/>
              <a:gd name="connsiteX2" fmla="*/ 311149 w 415681"/>
              <a:gd name="connsiteY2" fmla="*/ 98701 h 102294"/>
              <a:gd name="connsiteX3" fmla="*/ 361949 w 415681"/>
              <a:gd name="connsiteY3" fmla="*/ 101876 h 102294"/>
              <a:gd name="connsiteX4" fmla="*/ 50799 w 415681"/>
              <a:gd name="connsiteY4" fmla="*/ 98701 h 102294"/>
              <a:gd name="connsiteX5" fmla="*/ 203199 w 415681"/>
              <a:gd name="connsiteY5" fmla="*/ 95526 h 102294"/>
              <a:gd name="connsiteX6" fmla="*/ 3174 w 415681"/>
              <a:gd name="connsiteY6" fmla="*/ 86001 h 102294"/>
              <a:gd name="connsiteX7" fmla="*/ 396874 w 415681"/>
              <a:gd name="connsiteY7" fmla="*/ 98701 h 102294"/>
              <a:gd name="connsiteX8" fmla="*/ 349249 w 415681"/>
              <a:gd name="connsiteY8" fmla="*/ 276 h 10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681" h="102294">
                <a:moveTo>
                  <a:pt x="349249" y="276"/>
                </a:moveTo>
                <a:cubicBezTo>
                  <a:pt x="348720" y="-4487"/>
                  <a:pt x="400049" y="53722"/>
                  <a:pt x="393699" y="70126"/>
                </a:cubicBezTo>
                <a:cubicBezTo>
                  <a:pt x="387349" y="86530"/>
                  <a:pt x="316441" y="93409"/>
                  <a:pt x="311149" y="98701"/>
                </a:cubicBezTo>
                <a:cubicBezTo>
                  <a:pt x="305857" y="103993"/>
                  <a:pt x="405341" y="101876"/>
                  <a:pt x="361949" y="101876"/>
                </a:cubicBezTo>
                <a:cubicBezTo>
                  <a:pt x="318557" y="101876"/>
                  <a:pt x="77257" y="99759"/>
                  <a:pt x="50799" y="98701"/>
                </a:cubicBezTo>
                <a:cubicBezTo>
                  <a:pt x="24341" y="97643"/>
                  <a:pt x="211136" y="97643"/>
                  <a:pt x="203199" y="95526"/>
                </a:cubicBezTo>
                <a:cubicBezTo>
                  <a:pt x="195262" y="93409"/>
                  <a:pt x="-29105" y="85472"/>
                  <a:pt x="3174" y="86001"/>
                </a:cubicBezTo>
                <a:cubicBezTo>
                  <a:pt x="35453" y="86530"/>
                  <a:pt x="335491" y="108755"/>
                  <a:pt x="396874" y="98701"/>
                </a:cubicBezTo>
                <a:cubicBezTo>
                  <a:pt x="458257" y="88647"/>
                  <a:pt x="349778" y="5039"/>
                  <a:pt x="349249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4E3023E6-5B21-68AB-251E-F1CBF53D5959}"/>
              </a:ext>
            </a:extLst>
          </p:cNvPr>
          <p:cNvSpPr/>
          <p:nvPr/>
        </p:nvSpPr>
        <p:spPr>
          <a:xfrm>
            <a:off x="7072917" y="6810005"/>
            <a:ext cx="579206" cy="190870"/>
          </a:xfrm>
          <a:custGeom>
            <a:avLst/>
            <a:gdLst>
              <a:gd name="connsiteX0" fmla="*/ 983 w 579206"/>
              <a:gd name="connsiteY0" fmla="*/ 370 h 190870"/>
              <a:gd name="connsiteX1" fmla="*/ 143858 w 579206"/>
              <a:gd name="connsiteY1" fmla="*/ 108320 h 190870"/>
              <a:gd name="connsiteX2" fmla="*/ 258158 w 579206"/>
              <a:gd name="connsiteY2" fmla="*/ 92445 h 190870"/>
              <a:gd name="connsiteX3" fmla="*/ 391508 w 579206"/>
              <a:gd name="connsiteY3" fmla="*/ 143245 h 190870"/>
              <a:gd name="connsiteX4" fmla="*/ 381983 w 579206"/>
              <a:gd name="connsiteY4" fmla="*/ 117845 h 190870"/>
              <a:gd name="connsiteX5" fmla="*/ 578833 w 579206"/>
              <a:gd name="connsiteY5" fmla="*/ 190870 h 190870"/>
              <a:gd name="connsiteX6" fmla="*/ 423258 w 579206"/>
              <a:gd name="connsiteY6" fmla="*/ 117845 h 190870"/>
              <a:gd name="connsiteX7" fmla="*/ 140683 w 579206"/>
              <a:gd name="connsiteY7" fmla="*/ 101970 h 190870"/>
              <a:gd name="connsiteX8" fmla="*/ 83533 w 579206"/>
              <a:gd name="connsiteY8" fmla="*/ 73395 h 190870"/>
              <a:gd name="connsiteX9" fmla="*/ 983 w 579206"/>
              <a:gd name="connsiteY9" fmla="*/ 370 h 19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206" h="190870">
                <a:moveTo>
                  <a:pt x="983" y="370"/>
                </a:moveTo>
                <a:cubicBezTo>
                  <a:pt x="11037" y="6191"/>
                  <a:pt x="100995" y="92974"/>
                  <a:pt x="143858" y="108320"/>
                </a:cubicBezTo>
                <a:cubicBezTo>
                  <a:pt x="186721" y="123666"/>
                  <a:pt x="216883" y="86624"/>
                  <a:pt x="258158" y="92445"/>
                </a:cubicBezTo>
                <a:cubicBezTo>
                  <a:pt x="299433" y="98266"/>
                  <a:pt x="370871" y="139012"/>
                  <a:pt x="391508" y="143245"/>
                </a:cubicBezTo>
                <a:cubicBezTo>
                  <a:pt x="412145" y="147478"/>
                  <a:pt x="350762" y="109908"/>
                  <a:pt x="381983" y="117845"/>
                </a:cubicBezTo>
                <a:cubicBezTo>
                  <a:pt x="413204" y="125782"/>
                  <a:pt x="571954" y="190870"/>
                  <a:pt x="578833" y="190870"/>
                </a:cubicBezTo>
                <a:cubicBezTo>
                  <a:pt x="585712" y="190870"/>
                  <a:pt x="496283" y="132662"/>
                  <a:pt x="423258" y="117845"/>
                </a:cubicBezTo>
                <a:cubicBezTo>
                  <a:pt x="350233" y="103028"/>
                  <a:pt x="197304" y="109378"/>
                  <a:pt x="140683" y="101970"/>
                </a:cubicBezTo>
                <a:cubicBezTo>
                  <a:pt x="84062" y="94562"/>
                  <a:pt x="106287" y="87683"/>
                  <a:pt x="83533" y="73395"/>
                </a:cubicBezTo>
                <a:cubicBezTo>
                  <a:pt x="60779" y="59108"/>
                  <a:pt x="-9071" y="-5451"/>
                  <a:pt x="983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F8EE6CE8-8B3E-0E87-AB21-9C2128E8B62D}"/>
              </a:ext>
            </a:extLst>
          </p:cNvPr>
          <p:cNvSpPr/>
          <p:nvPr/>
        </p:nvSpPr>
        <p:spPr>
          <a:xfrm>
            <a:off x="7137233" y="6870458"/>
            <a:ext cx="258610" cy="9804"/>
          </a:xfrm>
          <a:custGeom>
            <a:avLst/>
            <a:gdLst>
              <a:gd name="connsiteX0" fmla="*/ 167 w 258610"/>
              <a:gd name="connsiteY0" fmla="*/ 9767 h 9804"/>
              <a:gd name="connsiteX1" fmla="*/ 244642 w 258610"/>
              <a:gd name="connsiteY1" fmla="*/ 3417 h 9804"/>
              <a:gd name="connsiteX2" fmla="*/ 206542 w 258610"/>
              <a:gd name="connsiteY2" fmla="*/ 242 h 9804"/>
              <a:gd name="connsiteX3" fmla="*/ 167 w 258610"/>
              <a:gd name="connsiteY3" fmla="*/ 9767 h 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610" h="9804">
                <a:moveTo>
                  <a:pt x="167" y="9767"/>
                </a:moveTo>
                <a:cubicBezTo>
                  <a:pt x="6517" y="10296"/>
                  <a:pt x="210246" y="5004"/>
                  <a:pt x="244642" y="3417"/>
                </a:cubicBezTo>
                <a:cubicBezTo>
                  <a:pt x="279038" y="1829"/>
                  <a:pt x="243584" y="-816"/>
                  <a:pt x="206542" y="242"/>
                </a:cubicBezTo>
                <a:cubicBezTo>
                  <a:pt x="169500" y="1300"/>
                  <a:pt x="-6183" y="9238"/>
                  <a:pt x="167" y="9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5E3D0F54-23DE-C1A3-2C16-02F36D3B94F6}"/>
              </a:ext>
            </a:extLst>
          </p:cNvPr>
          <p:cNvSpPr/>
          <p:nvPr/>
        </p:nvSpPr>
        <p:spPr>
          <a:xfrm>
            <a:off x="4586369" y="6050730"/>
            <a:ext cx="1192242" cy="649237"/>
          </a:xfrm>
          <a:custGeom>
            <a:avLst/>
            <a:gdLst>
              <a:gd name="connsiteX0" fmla="*/ 21631 w 1192242"/>
              <a:gd name="connsiteY0" fmla="*/ 8070 h 649237"/>
              <a:gd name="connsiteX1" fmla="*/ 82831 w 1192242"/>
              <a:gd name="connsiteY1" fmla="*/ 47670 h 649237"/>
              <a:gd name="connsiteX2" fmla="*/ 691231 w 1192242"/>
              <a:gd name="connsiteY2" fmla="*/ 371670 h 649237"/>
              <a:gd name="connsiteX3" fmla="*/ 698431 w 1192242"/>
              <a:gd name="connsiteY3" fmla="*/ 375270 h 649237"/>
              <a:gd name="connsiteX4" fmla="*/ 936031 w 1192242"/>
              <a:gd name="connsiteY4" fmla="*/ 526470 h 649237"/>
              <a:gd name="connsiteX5" fmla="*/ 928831 w 1192242"/>
              <a:gd name="connsiteY5" fmla="*/ 530070 h 649237"/>
              <a:gd name="connsiteX6" fmla="*/ 1191631 w 1192242"/>
              <a:gd name="connsiteY6" fmla="*/ 648870 h 649237"/>
              <a:gd name="connsiteX7" fmla="*/ 986431 w 1192242"/>
              <a:gd name="connsiteY7" fmla="*/ 555270 h 649237"/>
              <a:gd name="connsiteX8" fmla="*/ 532831 w 1192242"/>
              <a:gd name="connsiteY8" fmla="*/ 252870 h 649237"/>
              <a:gd name="connsiteX9" fmla="*/ 352831 w 1192242"/>
              <a:gd name="connsiteY9" fmla="*/ 148470 h 649237"/>
              <a:gd name="connsiteX10" fmla="*/ 547231 w 1192242"/>
              <a:gd name="connsiteY10" fmla="*/ 288870 h 649237"/>
              <a:gd name="connsiteX11" fmla="*/ 241231 w 1192242"/>
              <a:gd name="connsiteY11" fmla="*/ 126870 h 649237"/>
              <a:gd name="connsiteX12" fmla="*/ 338431 w 1192242"/>
              <a:gd name="connsiteY12" fmla="*/ 173670 h 649237"/>
              <a:gd name="connsiteX13" fmla="*/ 21631 w 1192242"/>
              <a:gd name="connsiteY13" fmla="*/ 8070 h 6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2242" h="649237">
                <a:moveTo>
                  <a:pt x="21631" y="8070"/>
                </a:moveTo>
                <a:cubicBezTo>
                  <a:pt x="-3569" y="-2430"/>
                  <a:pt x="-28769" y="-12930"/>
                  <a:pt x="82831" y="47670"/>
                </a:cubicBezTo>
                <a:cubicBezTo>
                  <a:pt x="194431" y="108270"/>
                  <a:pt x="588631" y="317070"/>
                  <a:pt x="691231" y="371670"/>
                </a:cubicBezTo>
                <a:cubicBezTo>
                  <a:pt x="793831" y="426270"/>
                  <a:pt x="698431" y="375270"/>
                  <a:pt x="698431" y="375270"/>
                </a:cubicBezTo>
                <a:lnTo>
                  <a:pt x="936031" y="526470"/>
                </a:lnTo>
                <a:cubicBezTo>
                  <a:pt x="974431" y="552270"/>
                  <a:pt x="886231" y="509670"/>
                  <a:pt x="928831" y="530070"/>
                </a:cubicBezTo>
                <a:cubicBezTo>
                  <a:pt x="971431" y="550470"/>
                  <a:pt x="1182031" y="644670"/>
                  <a:pt x="1191631" y="648870"/>
                </a:cubicBezTo>
                <a:cubicBezTo>
                  <a:pt x="1201231" y="653070"/>
                  <a:pt x="1096231" y="621270"/>
                  <a:pt x="986431" y="555270"/>
                </a:cubicBezTo>
                <a:cubicBezTo>
                  <a:pt x="876631" y="489270"/>
                  <a:pt x="638431" y="320670"/>
                  <a:pt x="532831" y="252870"/>
                </a:cubicBezTo>
                <a:cubicBezTo>
                  <a:pt x="427231" y="185070"/>
                  <a:pt x="350431" y="142470"/>
                  <a:pt x="352831" y="148470"/>
                </a:cubicBezTo>
                <a:cubicBezTo>
                  <a:pt x="355231" y="154470"/>
                  <a:pt x="565831" y="292470"/>
                  <a:pt x="547231" y="288870"/>
                </a:cubicBezTo>
                <a:cubicBezTo>
                  <a:pt x="528631" y="285270"/>
                  <a:pt x="276031" y="146070"/>
                  <a:pt x="241231" y="126870"/>
                </a:cubicBezTo>
                <a:cubicBezTo>
                  <a:pt x="206431" y="107670"/>
                  <a:pt x="338431" y="173670"/>
                  <a:pt x="338431" y="173670"/>
                </a:cubicBezTo>
                <a:lnTo>
                  <a:pt x="21631" y="80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55C66434-18F6-8CB0-9385-81188572DAB4}"/>
              </a:ext>
            </a:extLst>
          </p:cNvPr>
          <p:cNvSpPr/>
          <p:nvPr/>
        </p:nvSpPr>
        <p:spPr>
          <a:xfrm>
            <a:off x="4968782" y="6016474"/>
            <a:ext cx="389383" cy="341130"/>
          </a:xfrm>
          <a:custGeom>
            <a:avLst/>
            <a:gdLst>
              <a:gd name="connsiteX0" fmla="*/ 10018 w 389383"/>
              <a:gd name="connsiteY0" fmla="*/ 2726 h 341130"/>
              <a:gd name="connsiteX1" fmla="*/ 323218 w 389383"/>
              <a:gd name="connsiteY1" fmla="*/ 222326 h 341130"/>
              <a:gd name="connsiteX2" fmla="*/ 312418 w 389383"/>
              <a:gd name="connsiteY2" fmla="*/ 247526 h 341130"/>
              <a:gd name="connsiteX3" fmla="*/ 262018 w 389383"/>
              <a:gd name="connsiteY3" fmla="*/ 269126 h 341130"/>
              <a:gd name="connsiteX4" fmla="*/ 265618 w 389383"/>
              <a:gd name="connsiteY4" fmla="*/ 341126 h 341130"/>
              <a:gd name="connsiteX5" fmla="*/ 262018 w 389383"/>
              <a:gd name="connsiteY5" fmla="*/ 265526 h 341130"/>
              <a:gd name="connsiteX6" fmla="*/ 186418 w 389383"/>
              <a:gd name="connsiteY6" fmla="*/ 207926 h 341130"/>
              <a:gd name="connsiteX7" fmla="*/ 100018 w 389383"/>
              <a:gd name="connsiteY7" fmla="*/ 254726 h 341130"/>
              <a:gd name="connsiteX8" fmla="*/ 236818 w 389383"/>
              <a:gd name="connsiteY8" fmla="*/ 229526 h 341130"/>
              <a:gd name="connsiteX9" fmla="*/ 384418 w 389383"/>
              <a:gd name="connsiteY9" fmla="*/ 254726 h 341130"/>
              <a:gd name="connsiteX10" fmla="*/ 355618 w 389383"/>
              <a:gd name="connsiteY10" fmla="*/ 179126 h 341130"/>
              <a:gd name="connsiteX11" fmla="*/ 366418 w 389383"/>
              <a:gd name="connsiteY11" fmla="*/ 272726 h 341130"/>
              <a:gd name="connsiteX12" fmla="*/ 283618 w 389383"/>
              <a:gd name="connsiteY12" fmla="*/ 135926 h 341130"/>
              <a:gd name="connsiteX13" fmla="*/ 92818 w 389383"/>
              <a:gd name="connsiteY13" fmla="*/ 99926 h 341130"/>
              <a:gd name="connsiteX14" fmla="*/ 10018 w 389383"/>
              <a:gd name="connsiteY14" fmla="*/ 2726 h 34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9383" h="341130">
                <a:moveTo>
                  <a:pt x="10018" y="2726"/>
                </a:moveTo>
                <a:cubicBezTo>
                  <a:pt x="48418" y="23126"/>
                  <a:pt x="272818" y="181526"/>
                  <a:pt x="323218" y="222326"/>
                </a:cubicBezTo>
                <a:cubicBezTo>
                  <a:pt x="373618" y="263126"/>
                  <a:pt x="322618" y="239726"/>
                  <a:pt x="312418" y="247526"/>
                </a:cubicBezTo>
                <a:cubicBezTo>
                  <a:pt x="302218" y="255326"/>
                  <a:pt x="269818" y="253526"/>
                  <a:pt x="262018" y="269126"/>
                </a:cubicBezTo>
                <a:cubicBezTo>
                  <a:pt x="254218" y="284726"/>
                  <a:pt x="265618" y="341726"/>
                  <a:pt x="265618" y="341126"/>
                </a:cubicBezTo>
                <a:cubicBezTo>
                  <a:pt x="265618" y="340526"/>
                  <a:pt x="275218" y="287726"/>
                  <a:pt x="262018" y="265526"/>
                </a:cubicBezTo>
                <a:cubicBezTo>
                  <a:pt x="248818" y="243326"/>
                  <a:pt x="213418" y="209726"/>
                  <a:pt x="186418" y="207926"/>
                </a:cubicBezTo>
                <a:cubicBezTo>
                  <a:pt x="159418" y="206126"/>
                  <a:pt x="91618" y="251126"/>
                  <a:pt x="100018" y="254726"/>
                </a:cubicBezTo>
                <a:cubicBezTo>
                  <a:pt x="108418" y="258326"/>
                  <a:pt x="189418" y="229526"/>
                  <a:pt x="236818" y="229526"/>
                </a:cubicBezTo>
                <a:cubicBezTo>
                  <a:pt x="284218" y="229526"/>
                  <a:pt x="364618" y="263126"/>
                  <a:pt x="384418" y="254726"/>
                </a:cubicBezTo>
                <a:cubicBezTo>
                  <a:pt x="404218" y="246326"/>
                  <a:pt x="358618" y="176126"/>
                  <a:pt x="355618" y="179126"/>
                </a:cubicBezTo>
                <a:cubicBezTo>
                  <a:pt x="352618" y="182126"/>
                  <a:pt x="378418" y="279926"/>
                  <a:pt x="366418" y="272726"/>
                </a:cubicBezTo>
                <a:cubicBezTo>
                  <a:pt x="354418" y="265526"/>
                  <a:pt x="329218" y="164726"/>
                  <a:pt x="283618" y="135926"/>
                </a:cubicBezTo>
                <a:cubicBezTo>
                  <a:pt x="238018" y="107126"/>
                  <a:pt x="132418" y="117326"/>
                  <a:pt x="92818" y="99926"/>
                </a:cubicBezTo>
                <a:cubicBezTo>
                  <a:pt x="53218" y="82526"/>
                  <a:pt x="-28382" y="-17674"/>
                  <a:pt x="10018" y="2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4C3867EE-AA9D-F906-45CA-47BF100B5A4B}"/>
              </a:ext>
            </a:extLst>
          </p:cNvPr>
          <p:cNvSpPr/>
          <p:nvPr/>
        </p:nvSpPr>
        <p:spPr>
          <a:xfrm>
            <a:off x="5295193" y="6130730"/>
            <a:ext cx="487405" cy="310067"/>
          </a:xfrm>
          <a:custGeom>
            <a:avLst/>
            <a:gdLst>
              <a:gd name="connsiteX0" fmla="*/ 407 w 487405"/>
              <a:gd name="connsiteY0" fmla="*/ 70 h 310067"/>
              <a:gd name="connsiteX1" fmla="*/ 176807 w 487405"/>
              <a:gd name="connsiteY1" fmla="*/ 201670 h 310067"/>
              <a:gd name="connsiteX2" fmla="*/ 11207 w 487405"/>
              <a:gd name="connsiteY2" fmla="*/ 126070 h 310067"/>
              <a:gd name="connsiteX3" fmla="*/ 270407 w 487405"/>
              <a:gd name="connsiteY3" fmla="*/ 252070 h 310067"/>
              <a:gd name="connsiteX4" fmla="*/ 248807 w 487405"/>
              <a:gd name="connsiteY4" fmla="*/ 190870 h 310067"/>
              <a:gd name="connsiteX5" fmla="*/ 486407 w 487405"/>
              <a:gd name="connsiteY5" fmla="*/ 309670 h 310067"/>
              <a:gd name="connsiteX6" fmla="*/ 328007 w 487405"/>
              <a:gd name="connsiteY6" fmla="*/ 226870 h 310067"/>
              <a:gd name="connsiteX7" fmla="*/ 184007 w 487405"/>
              <a:gd name="connsiteY7" fmla="*/ 158470 h 310067"/>
              <a:gd name="connsiteX8" fmla="*/ 238007 w 487405"/>
              <a:gd name="connsiteY8" fmla="*/ 226870 h 310067"/>
              <a:gd name="connsiteX9" fmla="*/ 407 w 487405"/>
              <a:gd name="connsiteY9" fmla="*/ 70 h 3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405" h="310067">
                <a:moveTo>
                  <a:pt x="407" y="70"/>
                </a:moveTo>
                <a:cubicBezTo>
                  <a:pt x="-9793" y="-4130"/>
                  <a:pt x="175007" y="180670"/>
                  <a:pt x="176807" y="201670"/>
                </a:cubicBezTo>
                <a:cubicBezTo>
                  <a:pt x="178607" y="222670"/>
                  <a:pt x="-4393" y="117670"/>
                  <a:pt x="11207" y="126070"/>
                </a:cubicBezTo>
                <a:cubicBezTo>
                  <a:pt x="26807" y="134470"/>
                  <a:pt x="230807" y="241270"/>
                  <a:pt x="270407" y="252070"/>
                </a:cubicBezTo>
                <a:cubicBezTo>
                  <a:pt x="310007" y="262870"/>
                  <a:pt x="212807" y="181270"/>
                  <a:pt x="248807" y="190870"/>
                </a:cubicBezTo>
                <a:cubicBezTo>
                  <a:pt x="284807" y="200470"/>
                  <a:pt x="473207" y="303670"/>
                  <a:pt x="486407" y="309670"/>
                </a:cubicBezTo>
                <a:cubicBezTo>
                  <a:pt x="499607" y="315670"/>
                  <a:pt x="378407" y="252070"/>
                  <a:pt x="328007" y="226870"/>
                </a:cubicBezTo>
                <a:cubicBezTo>
                  <a:pt x="277607" y="201670"/>
                  <a:pt x="199007" y="158470"/>
                  <a:pt x="184007" y="158470"/>
                </a:cubicBezTo>
                <a:cubicBezTo>
                  <a:pt x="169007" y="158470"/>
                  <a:pt x="264407" y="250870"/>
                  <a:pt x="238007" y="226870"/>
                </a:cubicBezTo>
                <a:cubicBezTo>
                  <a:pt x="211607" y="202870"/>
                  <a:pt x="10607" y="4270"/>
                  <a:pt x="40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7BC7FE97-0C64-F362-5E97-34F8B5036AE6}"/>
              </a:ext>
            </a:extLst>
          </p:cNvPr>
          <p:cNvSpPr/>
          <p:nvPr/>
        </p:nvSpPr>
        <p:spPr>
          <a:xfrm>
            <a:off x="5404436" y="6522077"/>
            <a:ext cx="673943" cy="310839"/>
          </a:xfrm>
          <a:custGeom>
            <a:avLst/>
            <a:gdLst>
              <a:gd name="connsiteX0" fmla="*/ 6364 w 673943"/>
              <a:gd name="connsiteY0" fmla="*/ 1123 h 310839"/>
              <a:gd name="connsiteX1" fmla="*/ 431164 w 673943"/>
              <a:gd name="connsiteY1" fmla="*/ 202723 h 310839"/>
              <a:gd name="connsiteX2" fmla="*/ 672364 w 673943"/>
              <a:gd name="connsiteY2" fmla="*/ 310723 h 310839"/>
              <a:gd name="connsiteX3" fmla="*/ 513964 w 673943"/>
              <a:gd name="connsiteY3" fmla="*/ 220723 h 310839"/>
              <a:gd name="connsiteX4" fmla="*/ 110764 w 673943"/>
              <a:gd name="connsiteY4" fmla="*/ 87523 h 310839"/>
              <a:gd name="connsiteX5" fmla="*/ 171964 w 673943"/>
              <a:gd name="connsiteY5" fmla="*/ 119923 h 310839"/>
              <a:gd name="connsiteX6" fmla="*/ 6364 w 673943"/>
              <a:gd name="connsiteY6" fmla="*/ 1123 h 31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943" h="310839">
                <a:moveTo>
                  <a:pt x="6364" y="1123"/>
                </a:moveTo>
                <a:cubicBezTo>
                  <a:pt x="49564" y="14923"/>
                  <a:pt x="320164" y="151123"/>
                  <a:pt x="431164" y="202723"/>
                </a:cubicBezTo>
                <a:cubicBezTo>
                  <a:pt x="542164" y="254323"/>
                  <a:pt x="658564" y="307723"/>
                  <a:pt x="672364" y="310723"/>
                </a:cubicBezTo>
                <a:cubicBezTo>
                  <a:pt x="686164" y="313723"/>
                  <a:pt x="607564" y="257923"/>
                  <a:pt x="513964" y="220723"/>
                </a:cubicBezTo>
                <a:cubicBezTo>
                  <a:pt x="420364" y="183523"/>
                  <a:pt x="167764" y="104323"/>
                  <a:pt x="110764" y="87523"/>
                </a:cubicBezTo>
                <a:cubicBezTo>
                  <a:pt x="53764" y="70723"/>
                  <a:pt x="190564" y="134923"/>
                  <a:pt x="171964" y="119923"/>
                </a:cubicBezTo>
                <a:cubicBezTo>
                  <a:pt x="153364" y="104923"/>
                  <a:pt x="-36836" y="-12677"/>
                  <a:pt x="6364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F0CFE24E-C5FD-B933-5239-534300E378B8}"/>
              </a:ext>
            </a:extLst>
          </p:cNvPr>
          <p:cNvSpPr/>
          <p:nvPr/>
        </p:nvSpPr>
        <p:spPr>
          <a:xfrm>
            <a:off x="5669448" y="6332187"/>
            <a:ext cx="102082" cy="325269"/>
          </a:xfrm>
          <a:custGeom>
            <a:avLst/>
            <a:gdLst>
              <a:gd name="connsiteX0" fmla="*/ 65352 w 102082"/>
              <a:gd name="connsiteY0" fmla="*/ 213 h 325269"/>
              <a:gd name="connsiteX1" fmla="*/ 86952 w 102082"/>
              <a:gd name="connsiteY1" fmla="*/ 111813 h 325269"/>
              <a:gd name="connsiteX2" fmla="*/ 54552 w 102082"/>
              <a:gd name="connsiteY2" fmla="*/ 234213 h 325269"/>
              <a:gd name="connsiteX3" fmla="*/ 68952 w 102082"/>
              <a:gd name="connsiteY3" fmla="*/ 187413 h 325269"/>
              <a:gd name="connsiteX4" fmla="*/ 552 w 102082"/>
              <a:gd name="connsiteY4" fmla="*/ 324213 h 325269"/>
              <a:gd name="connsiteX5" fmla="*/ 40152 w 102082"/>
              <a:gd name="connsiteY5" fmla="*/ 245013 h 325269"/>
              <a:gd name="connsiteX6" fmla="*/ 101352 w 102082"/>
              <a:gd name="connsiteY6" fmla="*/ 140613 h 325269"/>
              <a:gd name="connsiteX7" fmla="*/ 65352 w 102082"/>
              <a:gd name="connsiteY7" fmla="*/ 213 h 32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82" h="325269">
                <a:moveTo>
                  <a:pt x="65352" y="213"/>
                </a:moveTo>
                <a:cubicBezTo>
                  <a:pt x="62952" y="-4587"/>
                  <a:pt x="88752" y="72813"/>
                  <a:pt x="86952" y="111813"/>
                </a:cubicBezTo>
                <a:cubicBezTo>
                  <a:pt x="85152" y="150813"/>
                  <a:pt x="57552" y="221613"/>
                  <a:pt x="54552" y="234213"/>
                </a:cubicBezTo>
                <a:cubicBezTo>
                  <a:pt x="51552" y="246813"/>
                  <a:pt x="77952" y="172413"/>
                  <a:pt x="68952" y="187413"/>
                </a:cubicBezTo>
                <a:cubicBezTo>
                  <a:pt x="59952" y="202413"/>
                  <a:pt x="552" y="324213"/>
                  <a:pt x="552" y="324213"/>
                </a:cubicBezTo>
                <a:cubicBezTo>
                  <a:pt x="-4248" y="333813"/>
                  <a:pt x="23352" y="275613"/>
                  <a:pt x="40152" y="245013"/>
                </a:cubicBezTo>
                <a:cubicBezTo>
                  <a:pt x="56952" y="214413"/>
                  <a:pt x="94752" y="177213"/>
                  <a:pt x="101352" y="140613"/>
                </a:cubicBezTo>
                <a:cubicBezTo>
                  <a:pt x="107952" y="104013"/>
                  <a:pt x="67752" y="5013"/>
                  <a:pt x="65352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A4514F3-FDA3-AF95-A569-E18B6E0CFB81}"/>
              </a:ext>
            </a:extLst>
          </p:cNvPr>
          <p:cNvSpPr/>
          <p:nvPr/>
        </p:nvSpPr>
        <p:spPr>
          <a:xfrm>
            <a:off x="5797573" y="6415092"/>
            <a:ext cx="117723" cy="273816"/>
          </a:xfrm>
          <a:custGeom>
            <a:avLst/>
            <a:gdLst>
              <a:gd name="connsiteX0" fmla="*/ 117227 w 117723"/>
              <a:gd name="connsiteY0" fmla="*/ 108 h 273816"/>
              <a:gd name="connsiteX1" fmla="*/ 48827 w 117723"/>
              <a:gd name="connsiteY1" fmla="*/ 111708 h 273816"/>
              <a:gd name="connsiteX2" fmla="*/ 34427 w 117723"/>
              <a:gd name="connsiteY2" fmla="*/ 169308 h 273816"/>
              <a:gd name="connsiteX3" fmla="*/ 9227 w 117723"/>
              <a:gd name="connsiteY3" fmla="*/ 273708 h 273816"/>
              <a:gd name="connsiteX4" fmla="*/ 12827 w 117723"/>
              <a:gd name="connsiteY4" fmla="*/ 187308 h 273816"/>
              <a:gd name="connsiteX5" fmla="*/ 2027 w 117723"/>
              <a:gd name="connsiteY5" fmla="*/ 97308 h 273816"/>
              <a:gd name="connsiteX6" fmla="*/ 9227 w 117723"/>
              <a:gd name="connsiteY6" fmla="*/ 133308 h 273816"/>
              <a:gd name="connsiteX7" fmla="*/ 117227 w 117723"/>
              <a:gd name="connsiteY7" fmla="*/ 108 h 27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23" h="273816">
                <a:moveTo>
                  <a:pt x="117227" y="108"/>
                </a:moveTo>
                <a:cubicBezTo>
                  <a:pt x="123827" y="-3492"/>
                  <a:pt x="62627" y="83508"/>
                  <a:pt x="48827" y="111708"/>
                </a:cubicBezTo>
                <a:cubicBezTo>
                  <a:pt x="35027" y="139908"/>
                  <a:pt x="41027" y="142308"/>
                  <a:pt x="34427" y="169308"/>
                </a:cubicBezTo>
                <a:cubicBezTo>
                  <a:pt x="27827" y="196308"/>
                  <a:pt x="12827" y="270708"/>
                  <a:pt x="9227" y="273708"/>
                </a:cubicBezTo>
                <a:cubicBezTo>
                  <a:pt x="5627" y="276708"/>
                  <a:pt x="14027" y="216708"/>
                  <a:pt x="12827" y="187308"/>
                </a:cubicBezTo>
                <a:cubicBezTo>
                  <a:pt x="11627" y="157908"/>
                  <a:pt x="2627" y="106308"/>
                  <a:pt x="2027" y="97308"/>
                </a:cubicBezTo>
                <a:cubicBezTo>
                  <a:pt x="1427" y="88308"/>
                  <a:pt x="-5173" y="144108"/>
                  <a:pt x="9227" y="133308"/>
                </a:cubicBezTo>
                <a:cubicBezTo>
                  <a:pt x="23627" y="122508"/>
                  <a:pt x="110627" y="3708"/>
                  <a:pt x="117227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81A951DC-42D3-B70A-05C6-6A9444EE56CC}"/>
              </a:ext>
            </a:extLst>
          </p:cNvPr>
          <p:cNvSpPr/>
          <p:nvPr/>
        </p:nvSpPr>
        <p:spPr>
          <a:xfrm>
            <a:off x="5781602" y="6253505"/>
            <a:ext cx="173857" cy="115718"/>
          </a:xfrm>
          <a:custGeom>
            <a:avLst/>
            <a:gdLst>
              <a:gd name="connsiteX0" fmla="*/ 158823 w 173857"/>
              <a:gd name="connsiteY0" fmla="*/ 1245 h 115718"/>
              <a:gd name="connsiteX1" fmla="*/ 149298 w 173857"/>
              <a:gd name="connsiteY1" fmla="*/ 58395 h 115718"/>
              <a:gd name="connsiteX2" fmla="*/ 73 w 173857"/>
              <a:gd name="connsiteY2" fmla="*/ 115545 h 115718"/>
              <a:gd name="connsiteX3" fmla="*/ 158823 w 173857"/>
              <a:gd name="connsiteY3" fmla="*/ 1245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57" h="115718">
                <a:moveTo>
                  <a:pt x="158823" y="1245"/>
                </a:moveTo>
                <a:cubicBezTo>
                  <a:pt x="183694" y="-8280"/>
                  <a:pt x="175756" y="39345"/>
                  <a:pt x="149298" y="58395"/>
                </a:cubicBezTo>
                <a:cubicBezTo>
                  <a:pt x="122840" y="77445"/>
                  <a:pt x="3777" y="118720"/>
                  <a:pt x="73" y="115545"/>
                </a:cubicBezTo>
                <a:cubicBezTo>
                  <a:pt x="-3631" y="112370"/>
                  <a:pt x="133952" y="10770"/>
                  <a:pt x="158823" y="1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2B4E1DD2-560A-C060-0CD6-46720C66E301}"/>
              </a:ext>
            </a:extLst>
          </p:cNvPr>
          <p:cNvSpPr/>
          <p:nvPr/>
        </p:nvSpPr>
        <p:spPr>
          <a:xfrm>
            <a:off x="6267041" y="5827579"/>
            <a:ext cx="431853" cy="267509"/>
          </a:xfrm>
          <a:custGeom>
            <a:avLst/>
            <a:gdLst>
              <a:gd name="connsiteX0" fmla="*/ 425859 w 431853"/>
              <a:gd name="connsiteY0" fmla="*/ 4896 h 267509"/>
              <a:gd name="connsiteX1" fmla="*/ 3584 w 431853"/>
              <a:gd name="connsiteY1" fmla="*/ 265246 h 267509"/>
              <a:gd name="connsiteX2" fmla="*/ 219484 w 431853"/>
              <a:gd name="connsiteY2" fmla="*/ 128721 h 267509"/>
              <a:gd name="connsiteX3" fmla="*/ 162334 w 431853"/>
              <a:gd name="connsiteY3" fmla="*/ 81096 h 267509"/>
              <a:gd name="connsiteX4" fmla="*/ 244884 w 431853"/>
              <a:gd name="connsiteY4" fmla="*/ 93796 h 267509"/>
              <a:gd name="connsiteX5" fmla="*/ 425859 w 431853"/>
              <a:gd name="connsiteY5" fmla="*/ 4896 h 26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853" h="267509">
                <a:moveTo>
                  <a:pt x="425859" y="4896"/>
                </a:moveTo>
                <a:cubicBezTo>
                  <a:pt x="385642" y="33471"/>
                  <a:pt x="37980" y="244609"/>
                  <a:pt x="3584" y="265246"/>
                </a:cubicBezTo>
                <a:cubicBezTo>
                  <a:pt x="-30812" y="285883"/>
                  <a:pt x="193026" y="159413"/>
                  <a:pt x="219484" y="128721"/>
                </a:cubicBezTo>
                <a:cubicBezTo>
                  <a:pt x="245942" y="98029"/>
                  <a:pt x="158101" y="86917"/>
                  <a:pt x="162334" y="81096"/>
                </a:cubicBezTo>
                <a:cubicBezTo>
                  <a:pt x="166567" y="75275"/>
                  <a:pt x="197259" y="105967"/>
                  <a:pt x="244884" y="93796"/>
                </a:cubicBezTo>
                <a:cubicBezTo>
                  <a:pt x="292509" y="81625"/>
                  <a:pt x="466076" y="-23679"/>
                  <a:pt x="425859" y="4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42D7D1D2-D90F-0AB5-6E8D-F1BD106C8E63}"/>
              </a:ext>
            </a:extLst>
          </p:cNvPr>
          <p:cNvSpPr/>
          <p:nvPr/>
        </p:nvSpPr>
        <p:spPr>
          <a:xfrm>
            <a:off x="5446863" y="6076922"/>
            <a:ext cx="414194" cy="232574"/>
          </a:xfrm>
          <a:custGeom>
            <a:avLst/>
            <a:gdLst>
              <a:gd name="connsiteX0" fmla="*/ 1437 w 414194"/>
              <a:gd name="connsiteY0" fmla="*/ 82578 h 232574"/>
              <a:gd name="connsiteX1" fmla="*/ 172887 w 414194"/>
              <a:gd name="connsiteY1" fmla="*/ 155603 h 232574"/>
              <a:gd name="connsiteX2" fmla="*/ 144312 w 414194"/>
              <a:gd name="connsiteY2" fmla="*/ 158778 h 232574"/>
              <a:gd name="connsiteX3" fmla="*/ 207812 w 414194"/>
              <a:gd name="connsiteY3" fmla="*/ 200053 h 232574"/>
              <a:gd name="connsiteX4" fmla="*/ 223687 w 414194"/>
              <a:gd name="connsiteY4" fmla="*/ 222278 h 232574"/>
              <a:gd name="connsiteX5" fmla="*/ 258612 w 414194"/>
              <a:gd name="connsiteY5" fmla="*/ 25428 h 232574"/>
              <a:gd name="connsiteX6" fmla="*/ 249087 w 414194"/>
              <a:gd name="connsiteY6" fmla="*/ 107978 h 232574"/>
              <a:gd name="connsiteX7" fmla="*/ 287187 w 414194"/>
              <a:gd name="connsiteY7" fmla="*/ 104803 h 232574"/>
              <a:gd name="connsiteX8" fmla="*/ 414187 w 414194"/>
              <a:gd name="connsiteY8" fmla="*/ 177828 h 232574"/>
              <a:gd name="connsiteX9" fmla="*/ 293537 w 414194"/>
              <a:gd name="connsiteY9" fmla="*/ 92103 h 232574"/>
              <a:gd name="connsiteX10" fmla="*/ 309412 w 414194"/>
              <a:gd name="connsiteY10" fmla="*/ 28 h 232574"/>
              <a:gd name="connsiteX11" fmla="*/ 264962 w 414194"/>
              <a:gd name="connsiteY11" fmla="*/ 82578 h 232574"/>
              <a:gd name="connsiteX12" fmla="*/ 172887 w 414194"/>
              <a:gd name="connsiteY12" fmla="*/ 107978 h 232574"/>
              <a:gd name="connsiteX13" fmla="*/ 242737 w 414194"/>
              <a:gd name="connsiteY13" fmla="*/ 54003 h 232574"/>
              <a:gd name="connsiteX14" fmla="*/ 185587 w 414194"/>
              <a:gd name="connsiteY14" fmla="*/ 54003 h 232574"/>
              <a:gd name="connsiteX15" fmla="*/ 182412 w 414194"/>
              <a:gd name="connsiteY15" fmla="*/ 31778 h 232574"/>
              <a:gd name="connsiteX16" fmla="*/ 201462 w 414194"/>
              <a:gd name="connsiteY16" fmla="*/ 130203 h 232574"/>
              <a:gd name="connsiteX17" fmla="*/ 157012 w 414194"/>
              <a:gd name="connsiteY17" fmla="*/ 152428 h 232574"/>
              <a:gd name="connsiteX18" fmla="*/ 284012 w 414194"/>
              <a:gd name="connsiteY18" fmla="*/ 228628 h 232574"/>
              <a:gd name="connsiteX19" fmla="*/ 1437 w 414194"/>
              <a:gd name="connsiteY19" fmla="*/ 82578 h 2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4194" h="232574">
                <a:moveTo>
                  <a:pt x="1437" y="82578"/>
                </a:moveTo>
                <a:cubicBezTo>
                  <a:pt x="-17084" y="70407"/>
                  <a:pt x="149075" y="142903"/>
                  <a:pt x="172887" y="155603"/>
                </a:cubicBezTo>
                <a:cubicBezTo>
                  <a:pt x="196700" y="168303"/>
                  <a:pt x="138491" y="151370"/>
                  <a:pt x="144312" y="158778"/>
                </a:cubicBezTo>
                <a:cubicBezTo>
                  <a:pt x="150133" y="166186"/>
                  <a:pt x="194583" y="189470"/>
                  <a:pt x="207812" y="200053"/>
                </a:cubicBezTo>
                <a:cubicBezTo>
                  <a:pt x="221041" y="210636"/>
                  <a:pt x="215220" y="251382"/>
                  <a:pt x="223687" y="222278"/>
                </a:cubicBezTo>
                <a:cubicBezTo>
                  <a:pt x="232154" y="193174"/>
                  <a:pt x="254379" y="44478"/>
                  <a:pt x="258612" y="25428"/>
                </a:cubicBezTo>
                <a:cubicBezTo>
                  <a:pt x="262845" y="6378"/>
                  <a:pt x="244325" y="94749"/>
                  <a:pt x="249087" y="107978"/>
                </a:cubicBezTo>
                <a:cubicBezTo>
                  <a:pt x="253849" y="121207"/>
                  <a:pt x="259670" y="93161"/>
                  <a:pt x="287187" y="104803"/>
                </a:cubicBezTo>
                <a:cubicBezTo>
                  <a:pt x="314704" y="116445"/>
                  <a:pt x="413129" y="179945"/>
                  <a:pt x="414187" y="177828"/>
                </a:cubicBezTo>
                <a:cubicBezTo>
                  <a:pt x="415245" y="175711"/>
                  <a:pt x="310999" y="121736"/>
                  <a:pt x="293537" y="92103"/>
                </a:cubicBezTo>
                <a:cubicBezTo>
                  <a:pt x="276075" y="62470"/>
                  <a:pt x="314174" y="1615"/>
                  <a:pt x="309412" y="28"/>
                </a:cubicBezTo>
                <a:cubicBezTo>
                  <a:pt x="304650" y="-1559"/>
                  <a:pt x="287716" y="64586"/>
                  <a:pt x="264962" y="82578"/>
                </a:cubicBezTo>
                <a:cubicBezTo>
                  <a:pt x="242208" y="100570"/>
                  <a:pt x="176591" y="112740"/>
                  <a:pt x="172887" y="107978"/>
                </a:cubicBezTo>
                <a:cubicBezTo>
                  <a:pt x="169183" y="103216"/>
                  <a:pt x="240620" y="62999"/>
                  <a:pt x="242737" y="54003"/>
                </a:cubicBezTo>
                <a:cubicBezTo>
                  <a:pt x="244854" y="45007"/>
                  <a:pt x="195641" y="57707"/>
                  <a:pt x="185587" y="54003"/>
                </a:cubicBezTo>
                <a:cubicBezTo>
                  <a:pt x="175533" y="50299"/>
                  <a:pt x="179766" y="19078"/>
                  <a:pt x="182412" y="31778"/>
                </a:cubicBezTo>
                <a:cubicBezTo>
                  <a:pt x="185058" y="44478"/>
                  <a:pt x="205695" y="110095"/>
                  <a:pt x="201462" y="130203"/>
                </a:cubicBezTo>
                <a:cubicBezTo>
                  <a:pt x="197229" y="150311"/>
                  <a:pt x="143254" y="136024"/>
                  <a:pt x="157012" y="152428"/>
                </a:cubicBezTo>
                <a:cubicBezTo>
                  <a:pt x="170770" y="168832"/>
                  <a:pt x="304650" y="238682"/>
                  <a:pt x="284012" y="228628"/>
                </a:cubicBezTo>
                <a:cubicBezTo>
                  <a:pt x="263374" y="218574"/>
                  <a:pt x="19958" y="94749"/>
                  <a:pt x="1437" y="82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94DD504F-4501-1117-1664-553C9FF0E084}"/>
              </a:ext>
            </a:extLst>
          </p:cNvPr>
          <p:cNvSpPr/>
          <p:nvPr/>
        </p:nvSpPr>
        <p:spPr>
          <a:xfrm>
            <a:off x="5958179" y="5233307"/>
            <a:ext cx="226036" cy="569352"/>
          </a:xfrm>
          <a:custGeom>
            <a:avLst/>
            <a:gdLst>
              <a:gd name="connsiteX0" fmla="*/ 29871 w 226036"/>
              <a:gd name="connsiteY0" fmla="*/ 2268 h 569352"/>
              <a:gd name="connsiteX1" fmla="*/ 179096 w 226036"/>
              <a:gd name="connsiteY1" fmla="*/ 497568 h 569352"/>
              <a:gd name="connsiteX2" fmla="*/ 156871 w 226036"/>
              <a:gd name="connsiteY2" fmla="*/ 434068 h 569352"/>
              <a:gd name="connsiteX3" fmla="*/ 220371 w 226036"/>
              <a:gd name="connsiteY3" fmla="*/ 567418 h 569352"/>
              <a:gd name="connsiteX4" fmla="*/ 198146 w 226036"/>
              <a:gd name="connsiteY4" fmla="*/ 488043 h 569352"/>
              <a:gd name="connsiteX5" fmla="*/ 1296 w 226036"/>
              <a:gd name="connsiteY5" fmla="*/ 167368 h 569352"/>
              <a:gd name="connsiteX6" fmla="*/ 109246 w 226036"/>
              <a:gd name="connsiteY6" fmla="*/ 307068 h 569352"/>
              <a:gd name="connsiteX7" fmla="*/ 29871 w 226036"/>
              <a:gd name="connsiteY7" fmla="*/ 2268 h 5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036" h="569352">
                <a:moveTo>
                  <a:pt x="29871" y="2268"/>
                </a:moveTo>
                <a:cubicBezTo>
                  <a:pt x="41513" y="34018"/>
                  <a:pt x="157929" y="425601"/>
                  <a:pt x="179096" y="497568"/>
                </a:cubicBezTo>
                <a:cubicBezTo>
                  <a:pt x="200263" y="569535"/>
                  <a:pt x="149992" y="422426"/>
                  <a:pt x="156871" y="434068"/>
                </a:cubicBezTo>
                <a:cubicBezTo>
                  <a:pt x="163750" y="445710"/>
                  <a:pt x="213492" y="558422"/>
                  <a:pt x="220371" y="567418"/>
                </a:cubicBezTo>
                <a:cubicBezTo>
                  <a:pt x="227250" y="576414"/>
                  <a:pt x="234658" y="554718"/>
                  <a:pt x="198146" y="488043"/>
                </a:cubicBezTo>
                <a:cubicBezTo>
                  <a:pt x="161634" y="421368"/>
                  <a:pt x="16113" y="197530"/>
                  <a:pt x="1296" y="167368"/>
                </a:cubicBezTo>
                <a:cubicBezTo>
                  <a:pt x="-13521" y="137206"/>
                  <a:pt x="103425" y="331939"/>
                  <a:pt x="109246" y="307068"/>
                </a:cubicBezTo>
                <a:cubicBezTo>
                  <a:pt x="115067" y="282197"/>
                  <a:pt x="18229" y="-29482"/>
                  <a:pt x="29871" y="2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97AAC0E-6FEB-2898-F91E-D5A4E72D6F3A}"/>
              </a:ext>
            </a:extLst>
          </p:cNvPr>
          <p:cNvSpPr/>
          <p:nvPr/>
        </p:nvSpPr>
        <p:spPr>
          <a:xfrm>
            <a:off x="5720768" y="5445056"/>
            <a:ext cx="458277" cy="380329"/>
          </a:xfrm>
          <a:custGeom>
            <a:avLst/>
            <a:gdLst>
              <a:gd name="connsiteX0" fmla="*/ 10107 w 458277"/>
              <a:gd name="connsiteY0" fmla="*/ 44519 h 380329"/>
              <a:gd name="connsiteX1" fmla="*/ 413332 w 458277"/>
              <a:gd name="connsiteY1" fmla="*/ 358844 h 380329"/>
              <a:gd name="connsiteX2" fmla="*/ 438732 w 458277"/>
              <a:gd name="connsiteY2" fmla="*/ 352494 h 380329"/>
              <a:gd name="connsiteX3" fmla="*/ 445082 w 458277"/>
              <a:gd name="connsiteY3" fmla="*/ 352494 h 380329"/>
              <a:gd name="connsiteX4" fmla="*/ 254582 w 458277"/>
              <a:gd name="connsiteY4" fmla="*/ 200094 h 380329"/>
              <a:gd name="connsiteX5" fmla="*/ 184732 w 458277"/>
              <a:gd name="connsiteY5" fmla="*/ 69 h 380329"/>
              <a:gd name="connsiteX6" fmla="*/ 257757 w 458277"/>
              <a:gd name="connsiteY6" fmla="*/ 222319 h 380329"/>
              <a:gd name="connsiteX7" fmla="*/ 133932 w 458277"/>
              <a:gd name="connsiteY7" fmla="*/ 161994 h 380329"/>
              <a:gd name="connsiteX8" fmla="*/ 10107 w 458277"/>
              <a:gd name="connsiteY8" fmla="*/ 44519 h 38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277" h="380329">
                <a:moveTo>
                  <a:pt x="10107" y="44519"/>
                </a:moveTo>
                <a:cubicBezTo>
                  <a:pt x="56674" y="77327"/>
                  <a:pt x="341895" y="307515"/>
                  <a:pt x="413332" y="358844"/>
                </a:cubicBezTo>
                <a:cubicBezTo>
                  <a:pt x="484770" y="410173"/>
                  <a:pt x="433441" y="353552"/>
                  <a:pt x="438732" y="352494"/>
                </a:cubicBezTo>
                <a:cubicBezTo>
                  <a:pt x="444023" y="351436"/>
                  <a:pt x="475774" y="377894"/>
                  <a:pt x="445082" y="352494"/>
                </a:cubicBezTo>
                <a:cubicBezTo>
                  <a:pt x="414390" y="327094"/>
                  <a:pt x="297974" y="258831"/>
                  <a:pt x="254582" y="200094"/>
                </a:cubicBezTo>
                <a:cubicBezTo>
                  <a:pt x="211190" y="141357"/>
                  <a:pt x="184203" y="-3635"/>
                  <a:pt x="184732" y="69"/>
                </a:cubicBezTo>
                <a:cubicBezTo>
                  <a:pt x="185261" y="3773"/>
                  <a:pt x="266224" y="195331"/>
                  <a:pt x="257757" y="222319"/>
                </a:cubicBezTo>
                <a:cubicBezTo>
                  <a:pt x="249290" y="249307"/>
                  <a:pt x="177324" y="190040"/>
                  <a:pt x="133932" y="161994"/>
                </a:cubicBezTo>
                <a:cubicBezTo>
                  <a:pt x="90540" y="133948"/>
                  <a:pt x="-36460" y="11711"/>
                  <a:pt x="10107" y="44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ABB35D95-A8AB-524D-8F13-235F125858CA}"/>
              </a:ext>
            </a:extLst>
          </p:cNvPr>
          <p:cNvSpPr/>
          <p:nvPr/>
        </p:nvSpPr>
        <p:spPr>
          <a:xfrm>
            <a:off x="6102111" y="5505404"/>
            <a:ext cx="458138" cy="267321"/>
          </a:xfrm>
          <a:custGeom>
            <a:avLst/>
            <a:gdLst>
              <a:gd name="connsiteX0" fmla="*/ 54214 w 458138"/>
              <a:gd name="connsiteY0" fmla="*/ 9571 h 267321"/>
              <a:gd name="connsiteX1" fmla="*/ 165339 w 458138"/>
              <a:gd name="connsiteY1" fmla="*/ 152446 h 267321"/>
              <a:gd name="connsiteX2" fmla="*/ 152639 w 458138"/>
              <a:gd name="connsiteY2" fmla="*/ 222296 h 267321"/>
              <a:gd name="connsiteX3" fmla="*/ 254239 w 458138"/>
              <a:gd name="connsiteY3" fmla="*/ 190546 h 267321"/>
              <a:gd name="connsiteX4" fmla="*/ 124064 w 458138"/>
              <a:gd name="connsiteY4" fmla="*/ 266746 h 267321"/>
              <a:gd name="connsiteX5" fmla="*/ 444739 w 458138"/>
              <a:gd name="connsiteY5" fmla="*/ 142921 h 267321"/>
              <a:gd name="connsiteX6" fmla="*/ 393939 w 458138"/>
              <a:gd name="connsiteY6" fmla="*/ 117521 h 267321"/>
              <a:gd name="connsiteX7" fmla="*/ 359014 w 458138"/>
              <a:gd name="connsiteY7" fmla="*/ 69896 h 267321"/>
              <a:gd name="connsiteX8" fmla="*/ 412989 w 458138"/>
              <a:gd name="connsiteY8" fmla="*/ 139746 h 267321"/>
              <a:gd name="connsiteX9" fmla="*/ 320914 w 458138"/>
              <a:gd name="connsiteY9" fmla="*/ 177846 h 267321"/>
              <a:gd name="connsiteX10" fmla="*/ 228839 w 458138"/>
              <a:gd name="connsiteY10" fmla="*/ 104821 h 267321"/>
              <a:gd name="connsiteX11" fmla="*/ 270114 w 458138"/>
              <a:gd name="connsiteY11" fmla="*/ 200071 h 267321"/>
              <a:gd name="connsiteX12" fmla="*/ 171689 w 458138"/>
              <a:gd name="connsiteY12" fmla="*/ 234996 h 267321"/>
              <a:gd name="connsiteX13" fmla="*/ 98664 w 458138"/>
              <a:gd name="connsiteY13" fmla="*/ 225471 h 267321"/>
              <a:gd name="connsiteX14" fmla="*/ 95489 w 458138"/>
              <a:gd name="connsiteY14" fmla="*/ 219121 h 267321"/>
              <a:gd name="connsiteX15" fmla="*/ 239 w 458138"/>
              <a:gd name="connsiteY15" fmla="*/ 114346 h 267321"/>
              <a:gd name="connsiteX16" fmla="*/ 127239 w 458138"/>
              <a:gd name="connsiteY16" fmla="*/ 203246 h 267321"/>
              <a:gd name="connsiteX17" fmla="*/ 165339 w 458138"/>
              <a:gd name="connsiteY17" fmla="*/ 127046 h 267321"/>
              <a:gd name="connsiteX18" fmla="*/ 174864 w 458138"/>
              <a:gd name="connsiteY18" fmla="*/ 46 h 267321"/>
              <a:gd name="connsiteX19" fmla="*/ 143114 w 458138"/>
              <a:gd name="connsiteY19" fmla="*/ 111171 h 267321"/>
              <a:gd name="connsiteX20" fmla="*/ 54214 w 458138"/>
              <a:gd name="connsiteY20" fmla="*/ 9571 h 26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138" h="267321">
                <a:moveTo>
                  <a:pt x="54214" y="9571"/>
                </a:moveTo>
                <a:cubicBezTo>
                  <a:pt x="57918" y="16450"/>
                  <a:pt x="148935" y="116992"/>
                  <a:pt x="165339" y="152446"/>
                </a:cubicBezTo>
                <a:cubicBezTo>
                  <a:pt x="181743" y="187900"/>
                  <a:pt x="137822" y="215946"/>
                  <a:pt x="152639" y="222296"/>
                </a:cubicBezTo>
                <a:cubicBezTo>
                  <a:pt x="167456" y="228646"/>
                  <a:pt x="259002" y="183138"/>
                  <a:pt x="254239" y="190546"/>
                </a:cubicBezTo>
                <a:cubicBezTo>
                  <a:pt x="249477" y="197954"/>
                  <a:pt x="92314" y="274683"/>
                  <a:pt x="124064" y="266746"/>
                </a:cubicBezTo>
                <a:cubicBezTo>
                  <a:pt x="155814" y="258809"/>
                  <a:pt x="399760" y="167792"/>
                  <a:pt x="444739" y="142921"/>
                </a:cubicBezTo>
                <a:cubicBezTo>
                  <a:pt x="489718" y="118050"/>
                  <a:pt x="408226" y="129692"/>
                  <a:pt x="393939" y="117521"/>
                </a:cubicBezTo>
                <a:cubicBezTo>
                  <a:pt x="379652" y="105350"/>
                  <a:pt x="355839" y="66192"/>
                  <a:pt x="359014" y="69896"/>
                </a:cubicBezTo>
                <a:cubicBezTo>
                  <a:pt x="362189" y="73600"/>
                  <a:pt x="419339" y="121754"/>
                  <a:pt x="412989" y="139746"/>
                </a:cubicBezTo>
                <a:cubicBezTo>
                  <a:pt x="406639" y="157738"/>
                  <a:pt x="351606" y="183667"/>
                  <a:pt x="320914" y="177846"/>
                </a:cubicBezTo>
                <a:cubicBezTo>
                  <a:pt x="290222" y="172025"/>
                  <a:pt x="237306" y="101117"/>
                  <a:pt x="228839" y="104821"/>
                </a:cubicBezTo>
                <a:cubicBezTo>
                  <a:pt x="220372" y="108525"/>
                  <a:pt x="279639" y="178375"/>
                  <a:pt x="270114" y="200071"/>
                </a:cubicBezTo>
                <a:cubicBezTo>
                  <a:pt x="260589" y="221767"/>
                  <a:pt x="200264" y="230763"/>
                  <a:pt x="171689" y="234996"/>
                </a:cubicBezTo>
                <a:cubicBezTo>
                  <a:pt x="143114" y="239229"/>
                  <a:pt x="111364" y="228117"/>
                  <a:pt x="98664" y="225471"/>
                </a:cubicBezTo>
                <a:cubicBezTo>
                  <a:pt x="85964" y="222825"/>
                  <a:pt x="111893" y="237642"/>
                  <a:pt x="95489" y="219121"/>
                </a:cubicBezTo>
                <a:cubicBezTo>
                  <a:pt x="79085" y="200600"/>
                  <a:pt x="-5053" y="116992"/>
                  <a:pt x="239" y="114346"/>
                </a:cubicBezTo>
                <a:cubicBezTo>
                  <a:pt x="5531" y="111700"/>
                  <a:pt x="99722" y="201129"/>
                  <a:pt x="127239" y="203246"/>
                </a:cubicBezTo>
                <a:cubicBezTo>
                  <a:pt x="154756" y="205363"/>
                  <a:pt x="157402" y="160913"/>
                  <a:pt x="165339" y="127046"/>
                </a:cubicBezTo>
                <a:cubicBezTo>
                  <a:pt x="173277" y="93179"/>
                  <a:pt x="178568" y="2692"/>
                  <a:pt x="174864" y="46"/>
                </a:cubicBezTo>
                <a:cubicBezTo>
                  <a:pt x="171160" y="-2600"/>
                  <a:pt x="158460" y="109054"/>
                  <a:pt x="143114" y="111171"/>
                </a:cubicBezTo>
                <a:cubicBezTo>
                  <a:pt x="127768" y="113288"/>
                  <a:pt x="50510" y="2692"/>
                  <a:pt x="54214" y="9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0A99BB1-49DB-25F4-D033-5C51F9202B44}"/>
              </a:ext>
            </a:extLst>
          </p:cNvPr>
          <p:cNvSpPr/>
          <p:nvPr/>
        </p:nvSpPr>
        <p:spPr>
          <a:xfrm>
            <a:off x="3793096" y="5851761"/>
            <a:ext cx="1304414" cy="594205"/>
          </a:xfrm>
          <a:custGeom>
            <a:avLst/>
            <a:gdLst>
              <a:gd name="connsiteX0" fmla="*/ 19779 w 1304414"/>
              <a:gd name="connsiteY0" fmla="*/ 7300 h 594205"/>
              <a:gd name="connsiteX1" fmla="*/ 720244 w 1304414"/>
              <a:gd name="connsiteY1" fmla="*/ 300598 h 594205"/>
              <a:gd name="connsiteX2" fmla="*/ 620178 w 1304414"/>
              <a:gd name="connsiteY2" fmla="*/ 279895 h 594205"/>
              <a:gd name="connsiteX3" fmla="*/ 916927 w 1304414"/>
              <a:gd name="connsiteY3" fmla="*/ 424819 h 594205"/>
              <a:gd name="connsiteX4" fmla="*/ 951432 w 1304414"/>
              <a:gd name="connsiteY4" fmla="*/ 442071 h 594205"/>
              <a:gd name="connsiteX5" fmla="*/ 972136 w 1304414"/>
              <a:gd name="connsiteY5" fmla="*/ 593896 h 594205"/>
              <a:gd name="connsiteX6" fmla="*/ 999740 w 1304414"/>
              <a:gd name="connsiteY6" fmla="*/ 480028 h 594205"/>
              <a:gd name="connsiteX7" fmla="*/ 1113609 w 1304414"/>
              <a:gd name="connsiteY7" fmla="*/ 428269 h 594205"/>
              <a:gd name="connsiteX8" fmla="*/ 1054949 w 1304414"/>
              <a:gd name="connsiteY8" fmla="*/ 462775 h 594205"/>
              <a:gd name="connsiteX9" fmla="*/ 1303390 w 1304414"/>
              <a:gd name="connsiteY9" fmla="*/ 535237 h 594205"/>
              <a:gd name="connsiteX10" fmla="*/ 944531 w 1304414"/>
              <a:gd name="connsiteY10" fmla="*/ 411016 h 594205"/>
              <a:gd name="connsiteX11" fmla="*/ 740948 w 1304414"/>
              <a:gd name="connsiteY11" fmla="*/ 307499 h 594205"/>
              <a:gd name="connsiteX12" fmla="*/ 958333 w 1304414"/>
              <a:gd name="connsiteY12" fmla="*/ 310950 h 594205"/>
              <a:gd name="connsiteX13" fmla="*/ 495958 w 1304414"/>
              <a:gd name="connsiteY13" fmla="*/ 231587 h 594205"/>
              <a:gd name="connsiteX14" fmla="*/ 402792 w 1304414"/>
              <a:gd name="connsiteY14" fmla="*/ 279895 h 594205"/>
              <a:gd name="connsiteX15" fmla="*/ 502859 w 1304414"/>
              <a:gd name="connsiteY15" fmla="*/ 207433 h 594205"/>
              <a:gd name="connsiteX16" fmla="*/ 357935 w 1304414"/>
              <a:gd name="connsiteY16" fmla="*/ 72861 h 594205"/>
              <a:gd name="connsiteX17" fmla="*/ 458001 w 1304414"/>
              <a:gd name="connsiteY17" fmla="*/ 155674 h 594205"/>
              <a:gd name="connsiteX18" fmla="*/ 216462 w 1304414"/>
              <a:gd name="connsiteY18" fmla="*/ 93564 h 594205"/>
              <a:gd name="connsiteX19" fmla="*/ 19779 w 1304414"/>
              <a:gd name="connsiteY19" fmla="*/ 7300 h 5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4414" h="594205">
                <a:moveTo>
                  <a:pt x="19779" y="7300"/>
                </a:moveTo>
                <a:lnTo>
                  <a:pt x="720244" y="300598"/>
                </a:lnTo>
                <a:cubicBezTo>
                  <a:pt x="820311" y="346031"/>
                  <a:pt x="587398" y="259192"/>
                  <a:pt x="620178" y="279895"/>
                </a:cubicBezTo>
                <a:cubicBezTo>
                  <a:pt x="652958" y="300598"/>
                  <a:pt x="861718" y="397790"/>
                  <a:pt x="916927" y="424819"/>
                </a:cubicBezTo>
                <a:cubicBezTo>
                  <a:pt x="972136" y="451848"/>
                  <a:pt x="942231" y="413892"/>
                  <a:pt x="951432" y="442071"/>
                </a:cubicBezTo>
                <a:cubicBezTo>
                  <a:pt x="960633" y="470250"/>
                  <a:pt x="964085" y="587570"/>
                  <a:pt x="972136" y="593896"/>
                </a:cubicBezTo>
                <a:cubicBezTo>
                  <a:pt x="980187" y="600222"/>
                  <a:pt x="976161" y="507633"/>
                  <a:pt x="999740" y="480028"/>
                </a:cubicBezTo>
                <a:cubicBezTo>
                  <a:pt x="1023319" y="452424"/>
                  <a:pt x="1104408" y="431144"/>
                  <a:pt x="1113609" y="428269"/>
                </a:cubicBezTo>
                <a:cubicBezTo>
                  <a:pt x="1122810" y="425394"/>
                  <a:pt x="1023319" y="444947"/>
                  <a:pt x="1054949" y="462775"/>
                </a:cubicBezTo>
                <a:cubicBezTo>
                  <a:pt x="1086579" y="480603"/>
                  <a:pt x="1321793" y="543863"/>
                  <a:pt x="1303390" y="535237"/>
                </a:cubicBezTo>
                <a:cubicBezTo>
                  <a:pt x="1284987" y="526611"/>
                  <a:pt x="1038271" y="448972"/>
                  <a:pt x="944531" y="411016"/>
                </a:cubicBezTo>
                <a:cubicBezTo>
                  <a:pt x="850791" y="373060"/>
                  <a:pt x="738648" y="324177"/>
                  <a:pt x="740948" y="307499"/>
                </a:cubicBezTo>
                <a:cubicBezTo>
                  <a:pt x="743248" y="290821"/>
                  <a:pt x="999165" y="323602"/>
                  <a:pt x="958333" y="310950"/>
                </a:cubicBezTo>
                <a:cubicBezTo>
                  <a:pt x="917501" y="298298"/>
                  <a:pt x="588548" y="236763"/>
                  <a:pt x="495958" y="231587"/>
                </a:cubicBezTo>
                <a:cubicBezTo>
                  <a:pt x="403368" y="226411"/>
                  <a:pt x="401642" y="283921"/>
                  <a:pt x="402792" y="279895"/>
                </a:cubicBezTo>
                <a:cubicBezTo>
                  <a:pt x="403942" y="275869"/>
                  <a:pt x="510335" y="241939"/>
                  <a:pt x="502859" y="207433"/>
                </a:cubicBezTo>
                <a:cubicBezTo>
                  <a:pt x="495383" y="172927"/>
                  <a:pt x="365411" y="81487"/>
                  <a:pt x="357935" y="72861"/>
                </a:cubicBezTo>
                <a:cubicBezTo>
                  <a:pt x="350459" y="64235"/>
                  <a:pt x="481580" y="152224"/>
                  <a:pt x="458001" y="155674"/>
                </a:cubicBezTo>
                <a:cubicBezTo>
                  <a:pt x="434422" y="159125"/>
                  <a:pt x="291224" y="116568"/>
                  <a:pt x="216462" y="93564"/>
                </a:cubicBezTo>
                <a:cubicBezTo>
                  <a:pt x="141700" y="70560"/>
                  <a:pt x="-64185" y="-27206"/>
                  <a:pt x="19779" y="7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B326AF1C-9999-C605-5514-875E7A5C3FED}"/>
              </a:ext>
            </a:extLst>
          </p:cNvPr>
          <p:cNvSpPr/>
          <p:nvPr/>
        </p:nvSpPr>
        <p:spPr>
          <a:xfrm>
            <a:off x="4588484" y="6172769"/>
            <a:ext cx="1256950" cy="663266"/>
          </a:xfrm>
          <a:custGeom>
            <a:avLst/>
            <a:gdLst>
              <a:gd name="connsiteX0" fmla="*/ 4219 w 1256950"/>
              <a:gd name="connsiteY0" fmla="*/ 17546 h 663266"/>
              <a:gd name="connsiteX1" fmla="*/ 632222 w 1256950"/>
              <a:gd name="connsiteY1" fmla="*/ 272888 h 663266"/>
              <a:gd name="connsiteX2" fmla="*/ 635673 w 1256950"/>
              <a:gd name="connsiteY2" fmla="*/ 297042 h 663266"/>
              <a:gd name="connsiteX3" fmla="*/ 925521 w 1256950"/>
              <a:gd name="connsiteY3" fmla="*/ 469571 h 663266"/>
              <a:gd name="connsiteX4" fmla="*/ 904817 w 1256950"/>
              <a:gd name="connsiteY4" fmla="*/ 445417 h 663266"/>
              <a:gd name="connsiteX5" fmla="*/ 1136005 w 1256950"/>
              <a:gd name="connsiteY5" fmla="*/ 573088 h 663266"/>
              <a:gd name="connsiteX6" fmla="*/ 1256775 w 1256950"/>
              <a:gd name="connsiteY6" fmla="*/ 662802 h 663266"/>
              <a:gd name="connsiteX7" fmla="*/ 1111851 w 1256950"/>
              <a:gd name="connsiteY7" fmla="*/ 535131 h 663266"/>
              <a:gd name="connsiteX8" fmla="*/ 922070 w 1256950"/>
              <a:gd name="connsiteY8" fmla="*/ 441966 h 663266"/>
              <a:gd name="connsiteX9" fmla="*/ 842707 w 1256950"/>
              <a:gd name="connsiteY9" fmla="*/ 407460 h 663266"/>
              <a:gd name="connsiteX10" fmla="*/ 401034 w 1256950"/>
              <a:gd name="connsiteY10" fmla="*/ 100360 h 663266"/>
              <a:gd name="connsiteX11" fmla="*/ 494200 w 1256950"/>
              <a:gd name="connsiteY11" fmla="*/ 179723 h 663266"/>
              <a:gd name="connsiteX12" fmla="*/ 128440 w 1256950"/>
              <a:gd name="connsiteY12" fmla="*/ 294 h 663266"/>
              <a:gd name="connsiteX13" fmla="*/ 345825 w 1256950"/>
              <a:gd name="connsiteY13" fmla="*/ 134866 h 663266"/>
              <a:gd name="connsiteX14" fmla="*/ 4219 w 1256950"/>
              <a:gd name="connsiteY14" fmla="*/ 17546 h 66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6950" h="663266">
                <a:moveTo>
                  <a:pt x="4219" y="17546"/>
                </a:moveTo>
                <a:cubicBezTo>
                  <a:pt x="51952" y="40550"/>
                  <a:pt x="632222" y="272888"/>
                  <a:pt x="632222" y="272888"/>
                </a:cubicBezTo>
                <a:cubicBezTo>
                  <a:pt x="737464" y="319471"/>
                  <a:pt x="586790" y="264262"/>
                  <a:pt x="635673" y="297042"/>
                </a:cubicBezTo>
                <a:cubicBezTo>
                  <a:pt x="684556" y="329822"/>
                  <a:pt x="880664" y="444842"/>
                  <a:pt x="925521" y="469571"/>
                </a:cubicBezTo>
                <a:cubicBezTo>
                  <a:pt x="970378" y="494300"/>
                  <a:pt x="869736" y="428164"/>
                  <a:pt x="904817" y="445417"/>
                </a:cubicBezTo>
                <a:cubicBezTo>
                  <a:pt x="939898" y="462670"/>
                  <a:pt x="1077346" y="536857"/>
                  <a:pt x="1136005" y="573088"/>
                </a:cubicBezTo>
                <a:cubicBezTo>
                  <a:pt x="1194664" y="609319"/>
                  <a:pt x="1260801" y="669128"/>
                  <a:pt x="1256775" y="662802"/>
                </a:cubicBezTo>
                <a:cubicBezTo>
                  <a:pt x="1252749" y="656476"/>
                  <a:pt x="1167635" y="571937"/>
                  <a:pt x="1111851" y="535131"/>
                </a:cubicBezTo>
                <a:cubicBezTo>
                  <a:pt x="1056067" y="498325"/>
                  <a:pt x="966927" y="463244"/>
                  <a:pt x="922070" y="441966"/>
                </a:cubicBezTo>
                <a:cubicBezTo>
                  <a:pt x="877213" y="420688"/>
                  <a:pt x="929546" y="464394"/>
                  <a:pt x="842707" y="407460"/>
                </a:cubicBezTo>
                <a:cubicBezTo>
                  <a:pt x="755868" y="350526"/>
                  <a:pt x="459118" y="138316"/>
                  <a:pt x="401034" y="100360"/>
                </a:cubicBezTo>
                <a:cubicBezTo>
                  <a:pt x="342950" y="62404"/>
                  <a:pt x="539632" y="196401"/>
                  <a:pt x="494200" y="179723"/>
                </a:cubicBezTo>
                <a:cubicBezTo>
                  <a:pt x="448768" y="163045"/>
                  <a:pt x="153169" y="7770"/>
                  <a:pt x="128440" y="294"/>
                </a:cubicBezTo>
                <a:cubicBezTo>
                  <a:pt x="103711" y="-7182"/>
                  <a:pt x="362503" y="130265"/>
                  <a:pt x="345825" y="134866"/>
                </a:cubicBezTo>
                <a:cubicBezTo>
                  <a:pt x="329147" y="139467"/>
                  <a:pt x="-43514" y="-5458"/>
                  <a:pt x="4219" y="17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F6D524BC-0618-E8C3-9FF7-B17A818A14B1}"/>
              </a:ext>
            </a:extLst>
          </p:cNvPr>
          <p:cNvSpPr/>
          <p:nvPr/>
        </p:nvSpPr>
        <p:spPr>
          <a:xfrm>
            <a:off x="5508007" y="6522526"/>
            <a:ext cx="1052765" cy="658116"/>
          </a:xfrm>
          <a:custGeom>
            <a:avLst/>
            <a:gdLst>
              <a:gd name="connsiteX0" fmla="*/ 9448 w 1052765"/>
              <a:gd name="connsiteY0" fmla="*/ 123264 h 658116"/>
              <a:gd name="connsiteX1" fmla="*/ 554638 w 1052765"/>
              <a:gd name="connsiteY1" fmla="*/ 275089 h 658116"/>
              <a:gd name="connsiteX2" fmla="*/ 523582 w 1052765"/>
              <a:gd name="connsiteY2" fmla="*/ 285441 h 658116"/>
              <a:gd name="connsiteX3" fmla="*/ 640902 w 1052765"/>
              <a:gd name="connsiteY3" fmla="*/ 426914 h 658116"/>
              <a:gd name="connsiteX4" fmla="*/ 865188 w 1052765"/>
              <a:gd name="connsiteY4" fmla="*/ 551134 h 658116"/>
              <a:gd name="connsiteX5" fmla="*/ 1051519 w 1052765"/>
              <a:gd name="connsiteY5" fmla="*/ 658102 h 658116"/>
              <a:gd name="connsiteX6" fmla="*/ 772023 w 1052765"/>
              <a:gd name="connsiteY6" fmla="*/ 544233 h 658116"/>
              <a:gd name="connsiteX7" fmla="*/ 537385 w 1052765"/>
              <a:gd name="connsiteY7" fmla="*/ 392408 h 658116"/>
              <a:gd name="connsiteX8" fmla="*/ 485626 w 1052765"/>
              <a:gd name="connsiteY8" fmla="*/ 316496 h 658116"/>
              <a:gd name="connsiteX9" fmla="*/ 326900 w 1052765"/>
              <a:gd name="connsiteY9" fmla="*/ 288891 h 658116"/>
              <a:gd name="connsiteX10" fmla="*/ 509780 w 1052765"/>
              <a:gd name="connsiteY10" fmla="*/ 285441 h 658116"/>
              <a:gd name="connsiteX11" fmla="*/ 288944 w 1052765"/>
              <a:gd name="connsiteY11" fmla="*/ 257836 h 658116"/>
              <a:gd name="connsiteX12" fmla="*/ 409714 w 1052765"/>
              <a:gd name="connsiteY12" fmla="*/ 247485 h 658116"/>
              <a:gd name="connsiteX13" fmla="*/ 5998 w 1052765"/>
              <a:gd name="connsiteY13" fmla="*/ 2494 h 658116"/>
              <a:gd name="connsiteX14" fmla="*/ 192328 w 1052765"/>
              <a:gd name="connsiteY14" fmla="*/ 119814 h 658116"/>
              <a:gd name="connsiteX15" fmla="*/ 9448 w 1052765"/>
              <a:gd name="connsiteY15" fmla="*/ 123264 h 65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765" h="658116">
                <a:moveTo>
                  <a:pt x="9448" y="123264"/>
                </a:moveTo>
                <a:cubicBezTo>
                  <a:pt x="69833" y="149143"/>
                  <a:pt x="468949" y="248060"/>
                  <a:pt x="554638" y="275089"/>
                </a:cubicBezTo>
                <a:cubicBezTo>
                  <a:pt x="640327" y="302119"/>
                  <a:pt x="509205" y="260137"/>
                  <a:pt x="523582" y="285441"/>
                </a:cubicBezTo>
                <a:cubicBezTo>
                  <a:pt x="537959" y="310745"/>
                  <a:pt x="583968" y="382632"/>
                  <a:pt x="640902" y="426914"/>
                </a:cubicBezTo>
                <a:cubicBezTo>
                  <a:pt x="697836" y="471196"/>
                  <a:pt x="796752" y="512603"/>
                  <a:pt x="865188" y="551134"/>
                </a:cubicBezTo>
                <a:cubicBezTo>
                  <a:pt x="933624" y="589665"/>
                  <a:pt x="1067047" y="659252"/>
                  <a:pt x="1051519" y="658102"/>
                </a:cubicBezTo>
                <a:cubicBezTo>
                  <a:pt x="1035992" y="656952"/>
                  <a:pt x="857712" y="588515"/>
                  <a:pt x="772023" y="544233"/>
                </a:cubicBezTo>
                <a:cubicBezTo>
                  <a:pt x="686334" y="499951"/>
                  <a:pt x="585118" y="430364"/>
                  <a:pt x="537385" y="392408"/>
                </a:cubicBezTo>
                <a:cubicBezTo>
                  <a:pt x="489652" y="354452"/>
                  <a:pt x="520707" y="333749"/>
                  <a:pt x="485626" y="316496"/>
                </a:cubicBezTo>
                <a:cubicBezTo>
                  <a:pt x="450545" y="299243"/>
                  <a:pt x="322874" y="294067"/>
                  <a:pt x="326900" y="288891"/>
                </a:cubicBezTo>
                <a:cubicBezTo>
                  <a:pt x="330926" y="283715"/>
                  <a:pt x="516106" y="290617"/>
                  <a:pt x="509780" y="285441"/>
                </a:cubicBezTo>
                <a:cubicBezTo>
                  <a:pt x="503454" y="280265"/>
                  <a:pt x="305622" y="264162"/>
                  <a:pt x="288944" y="257836"/>
                </a:cubicBezTo>
                <a:cubicBezTo>
                  <a:pt x="272266" y="251510"/>
                  <a:pt x="456872" y="290042"/>
                  <a:pt x="409714" y="247485"/>
                </a:cubicBezTo>
                <a:cubicBezTo>
                  <a:pt x="362556" y="204928"/>
                  <a:pt x="42229" y="23772"/>
                  <a:pt x="5998" y="2494"/>
                </a:cubicBezTo>
                <a:cubicBezTo>
                  <a:pt x="-30233" y="-18785"/>
                  <a:pt x="186577" y="102561"/>
                  <a:pt x="192328" y="119814"/>
                </a:cubicBezTo>
                <a:cubicBezTo>
                  <a:pt x="198079" y="137067"/>
                  <a:pt x="-50937" y="97385"/>
                  <a:pt x="9448" y="123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3FE0D524-F6F5-2E55-0506-5A20DD48151F}"/>
              </a:ext>
            </a:extLst>
          </p:cNvPr>
          <p:cNvSpPr/>
          <p:nvPr/>
        </p:nvSpPr>
        <p:spPr>
          <a:xfrm>
            <a:off x="5632647" y="6685748"/>
            <a:ext cx="543000" cy="415567"/>
          </a:xfrm>
          <a:custGeom>
            <a:avLst/>
            <a:gdLst>
              <a:gd name="connsiteX0" fmla="*/ 19380 w 543000"/>
              <a:gd name="connsiteY0" fmla="*/ 8350 h 415567"/>
              <a:gd name="connsiteX1" fmla="*/ 526613 w 543000"/>
              <a:gd name="connsiteY1" fmla="*/ 381011 h 415567"/>
              <a:gd name="connsiteX2" fmla="*/ 423096 w 543000"/>
              <a:gd name="connsiteY2" fmla="*/ 301648 h 415567"/>
              <a:gd name="connsiteX3" fmla="*/ 467954 w 543000"/>
              <a:gd name="connsiteY3" fmla="*/ 287846 h 415567"/>
              <a:gd name="connsiteX4" fmla="*/ 398942 w 543000"/>
              <a:gd name="connsiteY4" fmla="*/ 232637 h 415567"/>
              <a:gd name="connsiteX5" fmla="*/ 471404 w 543000"/>
              <a:gd name="connsiteY5" fmla="*/ 312000 h 415567"/>
              <a:gd name="connsiteX6" fmla="*/ 229865 w 543000"/>
              <a:gd name="connsiteY6" fmla="*/ 218835 h 415567"/>
              <a:gd name="connsiteX7" fmla="*/ 222964 w 543000"/>
              <a:gd name="connsiteY7" fmla="*/ 263692 h 415567"/>
              <a:gd name="connsiteX8" fmla="*/ 305777 w 543000"/>
              <a:gd name="connsiteY8" fmla="*/ 415517 h 415567"/>
              <a:gd name="connsiteX9" fmla="*/ 226414 w 543000"/>
              <a:gd name="connsiteY9" fmla="*/ 246439 h 415567"/>
              <a:gd name="connsiteX10" fmla="*/ 305777 w 543000"/>
              <a:gd name="connsiteY10" fmla="*/ 177428 h 415567"/>
              <a:gd name="connsiteX11" fmla="*/ 243667 w 543000"/>
              <a:gd name="connsiteY11" fmla="*/ 194681 h 415567"/>
              <a:gd name="connsiteX12" fmla="*/ 129798 w 543000"/>
              <a:gd name="connsiteY12" fmla="*/ 149823 h 415567"/>
              <a:gd name="connsiteX13" fmla="*/ 171205 w 543000"/>
              <a:gd name="connsiteY13" fmla="*/ 91164 h 415567"/>
              <a:gd name="connsiteX14" fmla="*/ 109095 w 543000"/>
              <a:gd name="connsiteY14" fmla="*/ 118768 h 415567"/>
              <a:gd name="connsiteX15" fmla="*/ 19380 w 543000"/>
              <a:gd name="connsiteY15" fmla="*/ 8350 h 41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000" h="415567">
                <a:moveTo>
                  <a:pt x="19380" y="8350"/>
                </a:moveTo>
                <a:cubicBezTo>
                  <a:pt x="88966" y="52057"/>
                  <a:pt x="459327" y="332128"/>
                  <a:pt x="526613" y="381011"/>
                </a:cubicBezTo>
                <a:cubicBezTo>
                  <a:pt x="593899" y="429894"/>
                  <a:pt x="432873" y="317176"/>
                  <a:pt x="423096" y="301648"/>
                </a:cubicBezTo>
                <a:cubicBezTo>
                  <a:pt x="413319" y="286120"/>
                  <a:pt x="471980" y="299348"/>
                  <a:pt x="467954" y="287846"/>
                </a:cubicBezTo>
                <a:cubicBezTo>
                  <a:pt x="463928" y="276344"/>
                  <a:pt x="398367" y="228611"/>
                  <a:pt x="398942" y="232637"/>
                </a:cubicBezTo>
                <a:cubicBezTo>
                  <a:pt x="399517" y="236663"/>
                  <a:pt x="499583" y="314300"/>
                  <a:pt x="471404" y="312000"/>
                </a:cubicBezTo>
                <a:cubicBezTo>
                  <a:pt x="443225" y="309700"/>
                  <a:pt x="271272" y="226886"/>
                  <a:pt x="229865" y="218835"/>
                </a:cubicBezTo>
                <a:cubicBezTo>
                  <a:pt x="188458" y="210784"/>
                  <a:pt x="210312" y="230912"/>
                  <a:pt x="222964" y="263692"/>
                </a:cubicBezTo>
                <a:cubicBezTo>
                  <a:pt x="235616" y="296472"/>
                  <a:pt x="305202" y="418392"/>
                  <a:pt x="305777" y="415517"/>
                </a:cubicBezTo>
                <a:cubicBezTo>
                  <a:pt x="306352" y="412642"/>
                  <a:pt x="226414" y="286120"/>
                  <a:pt x="226414" y="246439"/>
                </a:cubicBezTo>
                <a:cubicBezTo>
                  <a:pt x="226414" y="206758"/>
                  <a:pt x="302902" y="186054"/>
                  <a:pt x="305777" y="177428"/>
                </a:cubicBezTo>
                <a:cubicBezTo>
                  <a:pt x="308652" y="168802"/>
                  <a:pt x="272997" y="199282"/>
                  <a:pt x="243667" y="194681"/>
                </a:cubicBezTo>
                <a:cubicBezTo>
                  <a:pt x="214337" y="190080"/>
                  <a:pt x="141875" y="167076"/>
                  <a:pt x="129798" y="149823"/>
                </a:cubicBezTo>
                <a:cubicBezTo>
                  <a:pt x="117721" y="132570"/>
                  <a:pt x="174655" y="96340"/>
                  <a:pt x="171205" y="91164"/>
                </a:cubicBezTo>
                <a:cubicBezTo>
                  <a:pt x="167755" y="85988"/>
                  <a:pt x="129798" y="131420"/>
                  <a:pt x="109095" y="118768"/>
                </a:cubicBezTo>
                <a:cubicBezTo>
                  <a:pt x="88392" y="106116"/>
                  <a:pt x="-50206" y="-35357"/>
                  <a:pt x="19380" y="8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64A5FC6A-DED5-F1B0-E756-498B83AA13F0}"/>
              </a:ext>
            </a:extLst>
          </p:cNvPr>
          <p:cNvSpPr/>
          <p:nvPr/>
        </p:nvSpPr>
        <p:spPr>
          <a:xfrm>
            <a:off x="6100872" y="7006130"/>
            <a:ext cx="704572" cy="253000"/>
          </a:xfrm>
          <a:custGeom>
            <a:avLst/>
            <a:gdLst>
              <a:gd name="connsiteX0" fmla="*/ 3179 w 704572"/>
              <a:gd name="connsiteY0" fmla="*/ 1970 h 253000"/>
              <a:gd name="connsiteX1" fmla="*/ 558720 w 704572"/>
              <a:gd name="connsiteY1" fmla="*/ 226256 h 253000"/>
              <a:gd name="connsiteX2" fmla="*/ 689842 w 704572"/>
              <a:gd name="connsiteY2" fmla="*/ 233158 h 253000"/>
              <a:gd name="connsiteX3" fmla="*/ 289576 w 704572"/>
              <a:gd name="connsiteY3" fmla="*/ 84783 h 253000"/>
              <a:gd name="connsiteX4" fmla="*/ 330983 w 704572"/>
              <a:gd name="connsiteY4" fmla="*/ 115838 h 253000"/>
              <a:gd name="connsiteX5" fmla="*/ 3179 w 704572"/>
              <a:gd name="connsiteY5" fmla="*/ 1970 h 2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572" h="253000">
                <a:moveTo>
                  <a:pt x="3179" y="1970"/>
                </a:moveTo>
                <a:cubicBezTo>
                  <a:pt x="41135" y="20373"/>
                  <a:pt x="444276" y="187725"/>
                  <a:pt x="558720" y="226256"/>
                </a:cubicBezTo>
                <a:cubicBezTo>
                  <a:pt x="673164" y="264787"/>
                  <a:pt x="734699" y="256737"/>
                  <a:pt x="689842" y="233158"/>
                </a:cubicBezTo>
                <a:cubicBezTo>
                  <a:pt x="644985" y="209579"/>
                  <a:pt x="349386" y="104336"/>
                  <a:pt x="289576" y="84783"/>
                </a:cubicBezTo>
                <a:cubicBezTo>
                  <a:pt x="229766" y="65230"/>
                  <a:pt x="383317" y="131941"/>
                  <a:pt x="330983" y="115838"/>
                </a:cubicBezTo>
                <a:cubicBezTo>
                  <a:pt x="278650" y="99735"/>
                  <a:pt x="-34777" y="-16433"/>
                  <a:pt x="3179" y="1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7528954D-234C-8AEF-053F-2F35AD804BCB}"/>
              </a:ext>
            </a:extLst>
          </p:cNvPr>
          <p:cNvSpPr/>
          <p:nvPr/>
        </p:nvSpPr>
        <p:spPr>
          <a:xfrm>
            <a:off x="4405224" y="6198425"/>
            <a:ext cx="413864" cy="209158"/>
          </a:xfrm>
          <a:custGeom>
            <a:avLst/>
            <a:gdLst>
              <a:gd name="connsiteX0" fmla="*/ 521 w 413864"/>
              <a:gd name="connsiteY0" fmla="*/ 494 h 209158"/>
              <a:gd name="connsiteX1" fmla="*/ 396366 w 413864"/>
              <a:gd name="connsiteY1" fmla="*/ 202375 h 209158"/>
              <a:gd name="connsiteX2" fmla="*/ 313238 w 413864"/>
              <a:gd name="connsiteY2" fmla="*/ 146957 h 209158"/>
              <a:gd name="connsiteX3" fmla="*/ 521 w 413864"/>
              <a:gd name="connsiteY3" fmla="*/ 494 h 20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64" h="209158">
                <a:moveTo>
                  <a:pt x="521" y="494"/>
                </a:moveTo>
                <a:cubicBezTo>
                  <a:pt x="14376" y="9730"/>
                  <a:pt x="344247" y="177965"/>
                  <a:pt x="396366" y="202375"/>
                </a:cubicBezTo>
                <a:cubicBezTo>
                  <a:pt x="448486" y="226786"/>
                  <a:pt x="373275" y="179944"/>
                  <a:pt x="313238" y="146957"/>
                </a:cubicBezTo>
                <a:cubicBezTo>
                  <a:pt x="253202" y="113970"/>
                  <a:pt x="-13334" y="-8742"/>
                  <a:pt x="521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8AEA1113-C70A-6EC6-8178-A8D9877C768F}"/>
              </a:ext>
            </a:extLst>
          </p:cNvPr>
          <p:cNvSpPr/>
          <p:nvPr/>
        </p:nvSpPr>
        <p:spPr>
          <a:xfrm>
            <a:off x="4790947" y="6378571"/>
            <a:ext cx="365271" cy="365130"/>
          </a:xfrm>
          <a:custGeom>
            <a:avLst/>
            <a:gdLst>
              <a:gd name="connsiteX0" fmla="*/ 128 w 365271"/>
              <a:gd name="connsiteY0" fmla="*/ 4 h 365130"/>
              <a:gd name="connsiteX1" fmla="*/ 238253 w 365271"/>
              <a:gd name="connsiteY1" fmla="*/ 200029 h 365130"/>
              <a:gd name="connsiteX2" fmla="*/ 219203 w 365271"/>
              <a:gd name="connsiteY2" fmla="*/ 180979 h 365130"/>
              <a:gd name="connsiteX3" fmla="*/ 365253 w 365271"/>
              <a:gd name="connsiteY3" fmla="*/ 365129 h 365130"/>
              <a:gd name="connsiteX4" fmla="*/ 228728 w 365271"/>
              <a:gd name="connsiteY4" fmla="*/ 177804 h 365130"/>
              <a:gd name="connsiteX5" fmla="*/ 130303 w 365271"/>
              <a:gd name="connsiteY5" fmla="*/ 101604 h 365130"/>
              <a:gd name="connsiteX6" fmla="*/ 203328 w 365271"/>
              <a:gd name="connsiteY6" fmla="*/ 193679 h 365130"/>
              <a:gd name="connsiteX7" fmla="*/ 128 w 365271"/>
              <a:gd name="connsiteY7" fmla="*/ 4 h 36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271" h="365130">
                <a:moveTo>
                  <a:pt x="128" y="4"/>
                </a:moveTo>
                <a:cubicBezTo>
                  <a:pt x="5949" y="1062"/>
                  <a:pt x="238253" y="200029"/>
                  <a:pt x="238253" y="200029"/>
                </a:cubicBezTo>
                <a:cubicBezTo>
                  <a:pt x="274766" y="230192"/>
                  <a:pt x="198036" y="153462"/>
                  <a:pt x="219203" y="180979"/>
                </a:cubicBezTo>
                <a:cubicBezTo>
                  <a:pt x="240370" y="208496"/>
                  <a:pt x="363666" y="365658"/>
                  <a:pt x="365253" y="365129"/>
                </a:cubicBezTo>
                <a:cubicBezTo>
                  <a:pt x="366840" y="364600"/>
                  <a:pt x="267886" y="221725"/>
                  <a:pt x="228728" y="177804"/>
                </a:cubicBezTo>
                <a:cubicBezTo>
                  <a:pt x="189570" y="133883"/>
                  <a:pt x="134536" y="98958"/>
                  <a:pt x="130303" y="101604"/>
                </a:cubicBezTo>
                <a:cubicBezTo>
                  <a:pt x="126070" y="104250"/>
                  <a:pt x="219203" y="205850"/>
                  <a:pt x="203328" y="193679"/>
                </a:cubicBezTo>
                <a:cubicBezTo>
                  <a:pt x="187453" y="181508"/>
                  <a:pt x="-5693" y="-1054"/>
                  <a:pt x="1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D5ADD081-A71E-026A-B6B4-E34BF0B18423}"/>
              </a:ext>
            </a:extLst>
          </p:cNvPr>
          <p:cNvSpPr/>
          <p:nvPr/>
        </p:nvSpPr>
        <p:spPr>
          <a:xfrm>
            <a:off x="5167993" y="6724361"/>
            <a:ext cx="585141" cy="488715"/>
          </a:xfrm>
          <a:custGeom>
            <a:avLst/>
            <a:gdLst>
              <a:gd name="connsiteX0" fmla="*/ 907 w 585141"/>
              <a:gd name="connsiteY0" fmla="*/ 289 h 488715"/>
              <a:gd name="connsiteX1" fmla="*/ 219982 w 585141"/>
              <a:gd name="connsiteY1" fmla="*/ 184439 h 488715"/>
              <a:gd name="connsiteX2" fmla="*/ 191407 w 585141"/>
              <a:gd name="connsiteY2" fmla="*/ 159039 h 488715"/>
              <a:gd name="connsiteX3" fmla="*/ 375557 w 585141"/>
              <a:gd name="connsiteY3" fmla="*/ 286039 h 488715"/>
              <a:gd name="connsiteX4" fmla="*/ 581932 w 585141"/>
              <a:gd name="connsiteY4" fmla="*/ 486064 h 488715"/>
              <a:gd name="connsiteX5" fmla="*/ 204107 w 585141"/>
              <a:gd name="connsiteY5" fmla="*/ 130464 h 488715"/>
              <a:gd name="connsiteX6" fmla="*/ 197757 w 585141"/>
              <a:gd name="connsiteY6" fmla="*/ 162214 h 488715"/>
              <a:gd name="connsiteX7" fmla="*/ 118382 w 585141"/>
              <a:gd name="connsiteY7" fmla="*/ 86014 h 488715"/>
              <a:gd name="connsiteX8" fmla="*/ 140607 w 585141"/>
              <a:gd name="connsiteY8" fmla="*/ 139989 h 488715"/>
              <a:gd name="connsiteX9" fmla="*/ 907 w 585141"/>
              <a:gd name="connsiteY9" fmla="*/ 289 h 48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141" h="488715">
                <a:moveTo>
                  <a:pt x="907" y="289"/>
                </a:moveTo>
                <a:cubicBezTo>
                  <a:pt x="14136" y="7697"/>
                  <a:pt x="188232" y="157981"/>
                  <a:pt x="219982" y="184439"/>
                </a:cubicBezTo>
                <a:cubicBezTo>
                  <a:pt x="251732" y="210897"/>
                  <a:pt x="165478" y="142106"/>
                  <a:pt x="191407" y="159039"/>
                </a:cubicBezTo>
                <a:cubicBezTo>
                  <a:pt x="217336" y="175972"/>
                  <a:pt x="310470" y="231535"/>
                  <a:pt x="375557" y="286039"/>
                </a:cubicBezTo>
                <a:cubicBezTo>
                  <a:pt x="440645" y="340543"/>
                  <a:pt x="610507" y="511993"/>
                  <a:pt x="581932" y="486064"/>
                </a:cubicBezTo>
                <a:cubicBezTo>
                  <a:pt x="553357" y="460135"/>
                  <a:pt x="268136" y="184439"/>
                  <a:pt x="204107" y="130464"/>
                </a:cubicBezTo>
                <a:cubicBezTo>
                  <a:pt x="140078" y="76489"/>
                  <a:pt x="212044" y="169622"/>
                  <a:pt x="197757" y="162214"/>
                </a:cubicBezTo>
                <a:cubicBezTo>
                  <a:pt x="183470" y="154806"/>
                  <a:pt x="127907" y="89718"/>
                  <a:pt x="118382" y="86014"/>
                </a:cubicBezTo>
                <a:cubicBezTo>
                  <a:pt x="108857" y="82310"/>
                  <a:pt x="158069" y="150043"/>
                  <a:pt x="140607" y="139989"/>
                </a:cubicBezTo>
                <a:cubicBezTo>
                  <a:pt x="123145" y="129935"/>
                  <a:pt x="-12322" y="-7119"/>
                  <a:pt x="907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BCC0579E-4245-B8B8-E396-639A562533C4}"/>
              </a:ext>
            </a:extLst>
          </p:cNvPr>
          <p:cNvSpPr/>
          <p:nvPr/>
        </p:nvSpPr>
        <p:spPr>
          <a:xfrm>
            <a:off x="5673551" y="7137400"/>
            <a:ext cx="378425" cy="267024"/>
          </a:xfrm>
          <a:custGeom>
            <a:avLst/>
            <a:gdLst>
              <a:gd name="connsiteX0" fmla="*/ 174 w 378425"/>
              <a:gd name="connsiteY0" fmla="*/ 0 h 267024"/>
              <a:gd name="connsiteX1" fmla="*/ 162099 w 378425"/>
              <a:gd name="connsiteY1" fmla="*/ 155575 h 267024"/>
              <a:gd name="connsiteX2" fmla="*/ 304974 w 378425"/>
              <a:gd name="connsiteY2" fmla="*/ 247650 h 267024"/>
              <a:gd name="connsiteX3" fmla="*/ 222424 w 378425"/>
              <a:gd name="connsiteY3" fmla="*/ 180975 h 267024"/>
              <a:gd name="connsiteX4" fmla="*/ 377999 w 378425"/>
              <a:gd name="connsiteY4" fmla="*/ 266700 h 267024"/>
              <a:gd name="connsiteX5" fmla="*/ 165274 w 378425"/>
              <a:gd name="connsiteY5" fmla="*/ 142875 h 267024"/>
              <a:gd name="connsiteX6" fmla="*/ 193849 w 378425"/>
              <a:gd name="connsiteY6" fmla="*/ 155575 h 267024"/>
              <a:gd name="connsiteX7" fmla="*/ 174 w 378425"/>
              <a:gd name="connsiteY7" fmla="*/ 0 h 26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425" h="267024">
                <a:moveTo>
                  <a:pt x="174" y="0"/>
                </a:moveTo>
                <a:cubicBezTo>
                  <a:pt x="-5118" y="0"/>
                  <a:pt x="111299" y="114300"/>
                  <a:pt x="162099" y="155575"/>
                </a:cubicBezTo>
                <a:cubicBezTo>
                  <a:pt x="212899" y="196850"/>
                  <a:pt x="294920" y="243417"/>
                  <a:pt x="304974" y="247650"/>
                </a:cubicBezTo>
                <a:cubicBezTo>
                  <a:pt x="315028" y="251883"/>
                  <a:pt x="210253" y="177800"/>
                  <a:pt x="222424" y="180975"/>
                </a:cubicBezTo>
                <a:cubicBezTo>
                  <a:pt x="234595" y="184150"/>
                  <a:pt x="387524" y="273050"/>
                  <a:pt x="377999" y="266700"/>
                </a:cubicBezTo>
                <a:cubicBezTo>
                  <a:pt x="368474" y="260350"/>
                  <a:pt x="195965" y="161396"/>
                  <a:pt x="165274" y="142875"/>
                </a:cubicBezTo>
                <a:cubicBezTo>
                  <a:pt x="134583" y="124354"/>
                  <a:pt x="218191" y="176212"/>
                  <a:pt x="193849" y="155575"/>
                </a:cubicBezTo>
                <a:cubicBezTo>
                  <a:pt x="169507" y="134938"/>
                  <a:pt x="5466" y="0"/>
                  <a:pt x="1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0D0FB09D-B057-B777-6D14-115B22546BA7}"/>
              </a:ext>
            </a:extLst>
          </p:cNvPr>
          <p:cNvSpPr/>
          <p:nvPr/>
        </p:nvSpPr>
        <p:spPr>
          <a:xfrm>
            <a:off x="4479827" y="6264168"/>
            <a:ext cx="258463" cy="184421"/>
          </a:xfrm>
          <a:custGeom>
            <a:avLst/>
            <a:gdLst>
              <a:gd name="connsiteX0" fmla="*/ 98 w 258463"/>
              <a:gd name="connsiteY0" fmla="*/ 107 h 184421"/>
              <a:gd name="connsiteX1" fmla="*/ 206473 w 258463"/>
              <a:gd name="connsiteY1" fmla="*/ 95357 h 184421"/>
              <a:gd name="connsiteX2" fmla="*/ 247748 w 258463"/>
              <a:gd name="connsiteY2" fmla="*/ 184257 h 184421"/>
              <a:gd name="connsiteX3" fmla="*/ 235048 w 258463"/>
              <a:gd name="connsiteY3" fmla="*/ 114407 h 184421"/>
              <a:gd name="connsiteX4" fmla="*/ 98 w 258463"/>
              <a:gd name="connsiteY4" fmla="*/ 107 h 1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63" h="184421">
                <a:moveTo>
                  <a:pt x="98" y="107"/>
                </a:moveTo>
                <a:cubicBezTo>
                  <a:pt x="-4664" y="-3068"/>
                  <a:pt x="165198" y="64665"/>
                  <a:pt x="206473" y="95357"/>
                </a:cubicBezTo>
                <a:cubicBezTo>
                  <a:pt x="247748" y="126049"/>
                  <a:pt x="242986" y="181082"/>
                  <a:pt x="247748" y="184257"/>
                </a:cubicBezTo>
                <a:cubicBezTo>
                  <a:pt x="252510" y="187432"/>
                  <a:pt x="275264" y="144040"/>
                  <a:pt x="235048" y="114407"/>
                </a:cubicBezTo>
                <a:cubicBezTo>
                  <a:pt x="194832" y="84774"/>
                  <a:pt x="4860" y="3282"/>
                  <a:pt x="9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2D22524-A04C-8C8C-DC85-5C4B00EFF99C}"/>
              </a:ext>
            </a:extLst>
          </p:cNvPr>
          <p:cNvSpPr/>
          <p:nvPr/>
        </p:nvSpPr>
        <p:spPr>
          <a:xfrm>
            <a:off x="3924300" y="6019800"/>
            <a:ext cx="658783" cy="361290"/>
          </a:xfrm>
          <a:custGeom>
            <a:avLst/>
            <a:gdLst>
              <a:gd name="connsiteX0" fmla="*/ 0 w 658783"/>
              <a:gd name="connsiteY0" fmla="*/ 0 h 361290"/>
              <a:gd name="connsiteX1" fmla="*/ 641350 w 658783"/>
              <a:gd name="connsiteY1" fmla="*/ 349250 h 361290"/>
              <a:gd name="connsiteX2" fmla="*/ 438150 w 658783"/>
              <a:gd name="connsiteY2" fmla="*/ 254000 h 361290"/>
              <a:gd name="connsiteX3" fmla="*/ 0 w 658783"/>
              <a:gd name="connsiteY3" fmla="*/ 0 h 36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783" h="361290">
                <a:moveTo>
                  <a:pt x="0" y="0"/>
                </a:moveTo>
                <a:cubicBezTo>
                  <a:pt x="33867" y="15875"/>
                  <a:pt x="568325" y="306917"/>
                  <a:pt x="641350" y="349250"/>
                </a:cubicBezTo>
                <a:cubicBezTo>
                  <a:pt x="714375" y="391583"/>
                  <a:pt x="540808" y="313267"/>
                  <a:pt x="438150" y="254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7E42C6B1-E9E2-D8A0-5F8E-E3AA2608594B}"/>
              </a:ext>
            </a:extLst>
          </p:cNvPr>
          <p:cNvSpPr/>
          <p:nvPr/>
        </p:nvSpPr>
        <p:spPr>
          <a:xfrm>
            <a:off x="4635489" y="6556253"/>
            <a:ext cx="107980" cy="327175"/>
          </a:xfrm>
          <a:custGeom>
            <a:avLst/>
            <a:gdLst>
              <a:gd name="connsiteX0" fmla="*/ 11 w 107980"/>
              <a:gd name="connsiteY0" fmla="*/ 122 h 327175"/>
              <a:gd name="connsiteX1" fmla="*/ 92086 w 107980"/>
              <a:gd name="connsiteY1" fmla="*/ 79497 h 327175"/>
              <a:gd name="connsiteX2" fmla="*/ 107961 w 107980"/>
              <a:gd name="connsiteY2" fmla="*/ 190622 h 327175"/>
              <a:gd name="connsiteX3" fmla="*/ 95261 w 107980"/>
              <a:gd name="connsiteY3" fmla="*/ 123947 h 327175"/>
              <a:gd name="connsiteX4" fmla="*/ 92086 w 107980"/>
              <a:gd name="connsiteY4" fmla="*/ 327147 h 327175"/>
              <a:gd name="connsiteX5" fmla="*/ 82561 w 107980"/>
              <a:gd name="connsiteY5" fmla="*/ 108072 h 327175"/>
              <a:gd name="connsiteX6" fmla="*/ 82561 w 107980"/>
              <a:gd name="connsiteY6" fmla="*/ 31872 h 327175"/>
              <a:gd name="connsiteX7" fmla="*/ 98436 w 107980"/>
              <a:gd name="connsiteY7" fmla="*/ 60447 h 327175"/>
              <a:gd name="connsiteX8" fmla="*/ 11 w 107980"/>
              <a:gd name="connsiteY8" fmla="*/ 122 h 3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80" h="327175">
                <a:moveTo>
                  <a:pt x="11" y="122"/>
                </a:moveTo>
                <a:cubicBezTo>
                  <a:pt x="-1047" y="3297"/>
                  <a:pt x="74094" y="47747"/>
                  <a:pt x="92086" y="79497"/>
                </a:cubicBezTo>
                <a:cubicBezTo>
                  <a:pt x="110078" y="111247"/>
                  <a:pt x="107432" y="183214"/>
                  <a:pt x="107961" y="190622"/>
                </a:cubicBezTo>
                <a:cubicBezTo>
                  <a:pt x="108490" y="198030"/>
                  <a:pt x="97907" y="101193"/>
                  <a:pt x="95261" y="123947"/>
                </a:cubicBezTo>
                <a:cubicBezTo>
                  <a:pt x="92615" y="146701"/>
                  <a:pt x="94203" y="329793"/>
                  <a:pt x="92086" y="327147"/>
                </a:cubicBezTo>
                <a:cubicBezTo>
                  <a:pt x="89969" y="324501"/>
                  <a:pt x="84148" y="157284"/>
                  <a:pt x="82561" y="108072"/>
                </a:cubicBezTo>
                <a:cubicBezTo>
                  <a:pt x="80974" y="58860"/>
                  <a:pt x="79915" y="39809"/>
                  <a:pt x="82561" y="31872"/>
                </a:cubicBezTo>
                <a:cubicBezTo>
                  <a:pt x="85207" y="23935"/>
                  <a:pt x="112723" y="64151"/>
                  <a:pt x="98436" y="60447"/>
                </a:cubicBezTo>
                <a:cubicBezTo>
                  <a:pt x="84149" y="56743"/>
                  <a:pt x="1069" y="-3053"/>
                  <a:pt x="11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9057D21-9182-5582-6506-CF124EA53B65}"/>
              </a:ext>
            </a:extLst>
          </p:cNvPr>
          <p:cNvSpPr/>
          <p:nvPr/>
        </p:nvSpPr>
        <p:spPr>
          <a:xfrm>
            <a:off x="3908421" y="6188033"/>
            <a:ext cx="66798" cy="222529"/>
          </a:xfrm>
          <a:custGeom>
            <a:avLst/>
            <a:gdLst>
              <a:gd name="connsiteX0" fmla="*/ 4 w 66798"/>
              <a:gd name="connsiteY0" fmla="*/ 42 h 222529"/>
              <a:gd name="connsiteX1" fmla="*/ 57154 w 66798"/>
              <a:gd name="connsiteY1" fmla="*/ 168317 h 222529"/>
              <a:gd name="connsiteX2" fmla="*/ 60329 w 66798"/>
              <a:gd name="connsiteY2" fmla="*/ 222292 h 222529"/>
              <a:gd name="connsiteX3" fmla="*/ 60329 w 66798"/>
              <a:gd name="connsiteY3" fmla="*/ 152442 h 222529"/>
              <a:gd name="connsiteX4" fmla="*/ 4 w 66798"/>
              <a:gd name="connsiteY4" fmla="*/ 42 h 22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98" h="222529">
                <a:moveTo>
                  <a:pt x="4" y="42"/>
                </a:moveTo>
                <a:cubicBezTo>
                  <a:pt x="-525" y="2688"/>
                  <a:pt x="47100" y="131275"/>
                  <a:pt x="57154" y="168317"/>
                </a:cubicBezTo>
                <a:cubicBezTo>
                  <a:pt x="67208" y="205359"/>
                  <a:pt x="59800" y="224938"/>
                  <a:pt x="60329" y="222292"/>
                </a:cubicBezTo>
                <a:cubicBezTo>
                  <a:pt x="60858" y="219646"/>
                  <a:pt x="74617" y="186309"/>
                  <a:pt x="60329" y="152442"/>
                </a:cubicBezTo>
                <a:cubicBezTo>
                  <a:pt x="46041" y="118575"/>
                  <a:pt x="533" y="-2604"/>
                  <a:pt x="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8197C663-4FD9-C16B-99F6-EB7DC9115B84}"/>
              </a:ext>
            </a:extLst>
          </p:cNvPr>
          <p:cNvSpPr/>
          <p:nvPr/>
        </p:nvSpPr>
        <p:spPr>
          <a:xfrm>
            <a:off x="4864100" y="6502365"/>
            <a:ext cx="209776" cy="228663"/>
          </a:xfrm>
          <a:custGeom>
            <a:avLst/>
            <a:gdLst>
              <a:gd name="connsiteX0" fmla="*/ 0 w 209776"/>
              <a:gd name="connsiteY0" fmla="*/ 35 h 228663"/>
              <a:gd name="connsiteX1" fmla="*/ 136525 w 209776"/>
              <a:gd name="connsiteY1" fmla="*/ 130210 h 228663"/>
              <a:gd name="connsiteX2" fmla="*/ 209550 w 209776"/>
              <a:gd name="connsiteY2" fmla="*/ 228635 h 228663"/>
              <a:gd name="connsiteX3" fmla="*/ 158750 w 209776"/>
              <a:gd name="connsiteY3" fmla="*/ 139735 h 228663"/>
              <a:gd name="connsiteX4" fmla="*/ 139700 w 209776"/>
              <a:gd name="connsiteY4" fmla="*/ 73060 h 228663"/>
              <a:gd name="connsiteX5" fmla="*/ 136525 w 209776"/>
              <a:gd name="connsiteY5" fmla="*/ 142910 h 228663"/>
              <a:gd name="connsiteX6" fmla="*/ 0 w 209776"/>
              <a:gd name="connsiteY6" fmla="*/ 35 h 2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76" h="228663">
                <a:moveTo>
                  <a:pt x="0" y="35"/>
                </a:moveTo>
                <a:cubicBezTo>
                  <a:pt x="0" y="-2082"/>
                  <a:pt x="101600" y="92110"/>
                  <a:pt x="136525" y="130210"/>
                </a:cubicBezTo>
                <a:cubicBezTo>
                  <a:pt x="171450" y="168310"/>
                  <a:pt x="205846" y="227048"/>
                  <a:pt x="209550" y="228635"/>
                </a:cubicBezTo>
                <a:cubicBezTo>
                  <a:pt x="213254" y="230222"/>
                  <a:pt x="170392" y="165664"/>
                  <a:pt x="158750" y="139735"/>
                </a:cubicBezTo>
                <a:cubicBezTo>
                  <a:pt x="147108" y="113806"/>
                  <a:pt x="143404" y="72531"/>
                  <a:pt x="139700" y="73060"/>
                </a:cubicBezTo>
                <a:cubicBezTo>
                  <a:pt x="135996" y="73589"/>
                  <a:pt x="155046" y="152964"/>
                  <a:pt x="136525" y="142910"/>
                </a:cubicBezTo>
                <a:cubicBezTo>
                  <a:pt x="118004" y="132856"/>
                  <a:pt x="0" y="2152"/>
                  <a:pt x="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11A0A857-9EDA-DAD7-708D-E2B61DB4EE80}"/>
              </a:ext>
            </a:extLst>
          </p:cNvPr>
          <p:cNvSpPr/>
          <p:nvPr/>
        </p:nvSpPr>
        <p:spPr>
          <a:xfrm>
            <a:off x="4609843" y="6400794"/>
            <a:ext cx="204099" cy="133485"/>
          </a:xfrm>
          <a:custGeom>
            <a:avLst/>
            <a:gdLst>
              <a:gd name="connsiteX0" fmla="*/ 257 w 204099"/>
              <a:gd name="connsiteY0" fmla="*/ 6 h 133485"/>
              <a:gd name="connsiteX1" fmla="*/ 51057 w 204099"/>
              <a:gd name="connsiteY1" fmla="*/ 53981 h 133485"/>
              <a:gd name="connsiteX2" fmla="*/ 35182 w 204099"/>
              <a:gd name="connsiteY2" fmla="*/ 130181 h 133485"/>
              <a:gd name="connsiteX3" fmla="*/ 54232 w 204099"/>
              <a:gd name="connsiteY3" fmla="*/ 69856 h 133485"/>
              <a:gd name="connsiteX4" fmla="*/ 203457 w 204099"/>
              <a:gd name="connsiteY4" fmla="*/ 69856 h 133485"/>
              <a:gd name="connsiteX5" fmla="*/ 111382 w 204099"/>
              <a:gd name="connsiteY5" fmla="*/ 69856 h 133485"/>
              <a:gd name="connsiteX6" fmla="*/ 190757 w 204099"/>
              <a:gd name="connsiteY6" fmla="*/ 133356 h 133485"/>
              <a:gd name="connsiteX7" fmla="*/ 76457 w 204099"/>
              <a:gd name="connsiteY7" fmla="*/ 50806 h 133485"/>
              <a:gd name="connsiteX8" fmla="*/ 257 w 204099"/>
              <a:gd name="connsiteY8" fmla="*/ 6 h 13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099" h="133485">
                <a:moveTo>
                  <a:pt x="257" y="6"/>
                </a:moveTo>
                <a:cubicBezTo>
                  <a:pt x="-3976" y="535"/>
                  <a:pt x="45236" y="32285"/>
                  <a:pt x="51057" y="53981"/>
                </a:cubicBezTo>
                <a:cubicBezTo>
                  <a:pt x="56878" y="75677"/>
                  <a:pt x="34653" y="127535"/>
                  <a:pt x="35182" y="130181"/>
                </a:cubicBezTo>
                <a:cubicBezTo>
                  <a:pt x="35711" y="132827"/>
                  <a:pt x="26186" y="79910"/>
                  <a:pt x="54232" y="69856"/>
                </a:cubicBezTo>
                <a:cubicBezTo>
                  <a:pt x="82278" y="59802"/>
                  <a:pt x="203457" y="69856"/>
                  <a:pt x="203457" y="69856"/>
                </a:cubicBezTo>
                <a:cubicBezTo>
                  <a:pt x="212982" y="69856"/>
                  <a:pt x="113499" y="59273"/>
                  <a:pt x="111382" y="69856"/>
                </a:cubicBezTo>
                <a:cubicBezTo>
                  <a:pt x="109265" y="80439"/>
                  <a:pt x="196578" y="136531"/>
                  <a:pt x="190757" y="133356"/>
                </a:cubicBezTo>
                <a:cubicBezTo>
                  <a:pt x="184936" y="130181"/>
                  <a:pt x="104503" y="71444"/>
                  <a:pt x="76457" y="50806"/>
                </a:cubicBezTo>
                <a:cubicBezTo>
                  <a:pt x="48411" y="30169"/>
                  <a:pt x="4490" y="-523"/>
                  <a:pt x="25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840DC379-7404-C21D-A0E9-72A7057A27D3}"/>
              </a:ext>
            </a:extLst>
          </p:cNvPr>
          <p:cNvSpPr/>
          <p:nvPr/>
        </p:nvSpPr>
        <p:spPr>
          <a:xfrm>
            <a:off x="4806559" y="6555612"/>
            <a:ext cx="254391" cy="210729"/>
          </a:xfrm>
          <a:custGeom>
            <a:avLst/>
            <a:gdLst>
              <a:gd name="connsiteX0" fmla="*/ 391 w 254391"/>
              <a:gd name="connsiteY0" fmla="*/ 763 h 210729"/>
              <a:gd name="connsiteX1" fmla="*/ 108341 w 254391"/>
              <a:gd name="connsiteY1" fmla="*/ 70613 h 210729"/>
              <a:gd name="connsiteX2" fmla="*/ 175016 w 254391"/>
              <a:gd name="connsiteY2" fmla="*/ 130938 h 210729"/>
              <a:gd name="connsiteX3" fmla="*/ 171841 w 254391"/>
              <a:gd name="connsiteY3" fmla="*/ 83313 h 210729"/>
              <a:gd name="connsiteX4" fmla="*/ 254391 w 254391"/>
              <a:gd name="connsiteY4" fmla="*/ 210313 h 210729"/>
              <a:gd name="connsiteX5" fmla="*/ 171841 w 254391"/>
              <a:gd name="connsiteY5" fmla="*/ 124588 h 210729"/>
              <a:gd name="connsiteX6" fmla="*/ 114691 w 254391"/>
              <a:gd name="connsiteY6" fmla="*/ 137288 h 210729"/>
              <a:gd name="connsiteX7" fmla="*/ 149616 w 254391"/>
              <a:gd name="connsiteY7" fmla="*/ 118238 h 210729"/>
              <a:gd name="connsiteX8" fmla="*/ 391 w 254391"/>
              <a:gd name="connsiteY8" fmla="*/ 763 h 21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391" h="210729">
                <a:moveTo>
                  <a:pt x="391" y="763"/>
                </a:moveTo>
                <a:cubicBezTo>
                  <a:pt x="-6488" y="-7175"/>
                  <a:pt x="79237" y="48917"/>
                  <a:pt x="108341" y="70613"/>
                </a:cubicBezTo>
                <a:cubicBezTo>
                  <a:pt x="137445" y="92309"/>
                  <a:pt x="164433" y="128821"/>
                  <a:pt x="175016" y="130938"/>
                </a:cubicBezTo>
                <a:cubicBezTo>
                  <a:pt x="185599" y="133055"/>
                  <a:pt x="158612" y="70084"/>
                  <a:pt x="171841" y="83313"/>
                </a:cubicBezTo>
                <a:cubicBezTo>
                  <a:pt x="185070" y="96542"/>
                  <a:pt x="254391" y="203434"/>
                  <a:pt x="254391" y="210313"/>
                </a:cubicBezTo>
                <a:cubicBezTo>
                  <a:pt x="254391" y="217192"/>
                  <a:pt x="195124" y="136759"/>
                  <a:pt x="171841" y="124588"/>
                </a:cubicBezTo>
                <a:cubicBezTo>
                  <a:pt x="148558" y="112417"/>
                  <a:pt x="118395" y="138346"/>
                  <a:pt x="114691" y="137288"/>
                </a:cubicBezTo>
                <a:cubicBezTo>
                  <a:pt x="110987" y="136230"/>
                  <a:pt x="168137" y="137288"/>
                  <a:pt x="149616" y="118238"/>
                </a:cubicBezTo>
                <a:cubicBezTo>
                  <a:pt x="131095" y="99188"/>
                  <a:pt x="7270" y="8701"/>
                  <a:pt x="391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58CEC8B7-BA1B-A436-7257-2964A1615A5E}"/>
              </a:ext>
            </a:extLst>
          </p:cNvPr>
          <p:cNvSpPr/>
          <p:nvPr/>
        </p:nvSpPr>
        <p:spPr>
          <a:xfrm>
            <a:off x="4895814" y="6892652"/>
            <a:ext cx="460756" cy="404270"/>
          </a:xfrm>
          <a:custGeom>
            <a:avLst/>
            <a:gdLst>
              <a:gd name="connsiteX0" fmla="*/ 36 w 460756"/>
              <a:gd name="connsiteY0" fmla="*/ 273 h 404270"/>
              <a:gd name="connsiteX1" fmla="*/ 120686 w 460756"/>
              <a:gd name="connsiteY1" fmla="*/ 168548 h 404270"/>
              <a:gd name="connsiteX2" fmla="*/ 339761 w 460756"/>
              <a:gd name="connsiteY2" fmla="*/ 305073 h 404270"/>
              <a:gd name="connsiteX3" fmla="*/ 304836 w 460756"/>
              <a:gd name="connsiteY3" fmla="*/ 273323 h 404270"/>
              <a:gd name="connsiteX4" fmla="*/ 460411 w 460756"/>
              <a:gd name="connsiteY4" fmla="*/ 403498 h 404270"/>
              <a:gd name="connsiteX5" fmla="*/ 339761 w 460756"/>
              <a:gd name="connsiteY5" fmla="*/ 320948 h 404270"/>
              <a:gd name="connsiteX6" fmla="*/ 114336 w 460756"/>
              <a:gd name="connsiteY6" fmla="*/ 190773 h 404270"/>
              <a:gd name="connsiteX7" fmla="*/ 152436 w 460756"/>
              <a:gd name="connsiteY7" fmla="*/ 203473 h 404270"/>
              <a:gd name="connsiteX8" fmla="*/ 117511 w 460756"/>
              <a:gd name="connsiteY8" fmla="*/ 54248 h 404270"/>
              <a:gd name="connsiteX9" fmla="*/ 107986 w 460756"/>
              <a:gd name="connsiteY9" fmla="*/ 127273 h 404270"/>
              <a:gd name="connsiteX10" fmla="*/ 36 w 460756"/>
              <a:gd name="connsiteY10" fmla="*/ 273 h 40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756" h="404270">
                <a:moveTo>
                  <a:pt x="36" y="273"/>
                </a:moveTo>
                <a:cubicBezTo>
                  <a:pt x="2153" y="7152"/>
                  <a:pt x="64065" y="117748"/>
                  <a:pt x="120686" y="168548"/>
                </a:cubicBezTo>
                <a:cubicBezTo>
                  <a:pt x="177307" y="219348"/>
                  <a:pt x="309069" y="287611"/>
                  <a:pt x="339761" y="305073"/>
                </a:cubicBezTo>
                <a:cubicBezTo>
                  <a:pt x="370453" y="322536"/>
                  <a:pt x="284728" y="256919"/>
                  <a:pt x="304836" y="273323"/>
                </a:cubicBezTo>
                <a:cubicBezTo>
                  <a:pt x="324944" y="289727"/>
                  <a:pt x="454590" y="395561"/>
                  <a:pt x="460411" y="403498"/>
                </a:cubicBezTo>
                <a:cubicBezTo>
                  <a:pt x="466232" y="411435"/>
                  <a:pt x="397440" y="356402"/>
                  <a:pt x="339761" y="320948"/>
                </a:cubicBezTo>
                <a:cubicBezTo>
                  <a:pt x="282082" y="285494"/>
                  <a:pt x="145557" y="210352"/>
                  <a:pt x="114336" y="190773"/>
                </a:cubicBezTo>
                <a:cubicBezTo>
                  <a:pt x="83115" y="171194"/>
                  <a:pt x="151907" y="226227"/>
                  <a:pt x="152436" y="203473"/>
                </a:cubicBezTo>
                <a:cubicBezTo>
                  <a:pt x="152965" y="180719"/>
                  <a:pt x="124919" y="66948"/>
                  <a:pt x="117511" y="54248"/>
                </a:cubicBezTo>
                <a:cubicBezTo>
                  <a:pt x="110103" y="41548"/>
                  <a:pt x="126507" y="136269"/>
                  <a:pt x="107986" y="127273"/>
                </a:cubicBezTo>
                <a:cubicBezTo>
                  <a:pt x="89465" y="118277"/>
                  <a:pt x="-2081" y="-6606"/>
                  <a:pt x="36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45E0C09F-750B-BA15-E5C1-916516F0E712}"/>
              </a:ext>
            </a:extLst>
          </p:cNvPr>
          <p:cNvSpPr/>
          <p:nvPr/>
        </p:nvSpPr>
        <p:spPr>
          <a:xfrm>
            <a:off x="4829747" y="6696390"/>
            <a:ext cx="491554" cy="342616"/>
          </a:xfrm>
          <a:custGeom>
            <a:avLst/>
            <a:gdLst>
              <a:gd name="connsiteX0" fmla="*/ 2603 w 491554"/>
              <a:gd name="connsiteY0" fmla="*/ 2860 h 342616"/>
              <a:gd name="connsiteX1" fmla="*/ 148653 w 491554"/>
              <a:gd name="connsiteY1" fmla="*/ 72710 h 342616"/>
              <a:gd name="connsiteX2" fmla="*/ 326453 w 491554"/>
              <a:gd name="connsiteY2" fmla="*/ 215585 h 342616"/>
              <a:gd name="connsiteX3" fmla="*/ 275653 w 491554"/>
              <a:gd name="connsiteY3" fmla="*/ 158435 h 342616"/>
              <a:gd name="connsiteX4" fmla="*/ 491553 w 491554"/>
              <a:gd name="connsiteY4" fmla="*/ 342585 h 342616"/>
              <a:gd name="connsiteX5" fmla="*/ 272478 w 491554"/>
              <a:gd name="connsiteY5" fmla="*/ 142560 h 342616"/>
              <a:gd name="connsiteX6" fmla="*/ 240728 w 491554"/>
              <a:gd name="connsiteY6" fmla="*/ 107635 h 342616"/>
              <a:gd name="connsiteX7" fmla="*/ 148653 w 491554"/>
              <a:gd name="connsiteY7" fmla="*/ 31435 h 342616"/>
              <a:gd name="connsiteX8" fmla="*/ 275653 w 491554"/>
              <a:gd name="connsiteY8" fmla="*/ 164785 h 342616"/>
              <a:gd name="connsiteX9" fmla="*/ 2603 w 491554"/>
              <a:gd name="connsiteY9" fmla="*/ 2860 h 3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554" h="342616">
                <a:moveTo>
                  <a:pt x="2603" y="2860"/>
                </a:moveTo>
                <a:cubicBezTo>
                  <a:pt x="-18564" y="-12486"/>
                  <a:pt x="94678" y="37256"/>
                  <a:pt x="148653" y="72710"/>
                </a:cubicBezTo>
                <a:cubicBezTo>
                  <a:pt x="202628" y="108164"/>
                  <a:pt x="305286" y="201298"/>
                  <a:pt x="326453" y="215585"/>
                </a:cubicBezTo>
                <a:cubicBezTo>
                  <a:pt x="347620" y="229873"/>
                  <a:pt x="248136" y="137268"/>
                  <a:pt x="275653" y="158435"/>
                </a:cubicBezTo>
                <a:cubicBezTo>
                  <a:pt x="303170" y="179602"/>
                  <a:pt x="492082" y="345231"/>
                  <a:pt x="491553" y="342585"/>
                </a:cubicBezTo>
                <a:cubicBezTo>
                  <a:pt x="491024" y="339939"/>
                  <a:pt x="314282" y="181718"/>
                  <a:pt x="272478" y="142560"/>
                </a:cubicBezTo>
                <a:cubicBezTo>
                  <a:pt x="230674" y="103402"/>
                  <a:pt x="261365" y="126156"/>
                  <a:pt x="240728" y="107635"/>
                </a:cubicBezTo>
                <a:cubicBezTo>
                  <a:pt x="220091" y="89114"/>
                  <a:pt x="142832" y="21910"/>
                  <a:pt x="148653" y="31435"/>
                </a:cubicBezTo>
                <a:cubicBezTo>
                  <a:pt x="154474" y="40960"/>
                  <a:pt x="299995" y="169018"/>
                  <a:pt x="275653" y="164785"/>
                </a:cubicBezTo>
                <a:cubicBezTo>
                  <a:pt x="251311" y="160552"/>
                  <a:pt x="23770" y="18206"/>
                  <a:pt x="2603" y="2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349D382F-C501-9775-7EF2-1DF84EC3205E}"/>
              </a:ext>
            </a:extLst>
          </p:cNvPr>
          <p:cNvSpPr/>
          <p:nvPr/>
        </p:nvSpPr>
        <p:spPr>
          <a:xfrm>
            <a:off x="4825605" y="6759218"/>
            <a:ext cx="470403" cy="318889"/>
          </a:xfrm>
          <a:custGeom>
            <a:avLst/>
            <a:gdLst>
              <a:gd name="connsiteX0" fmla="*/ 395 w 470403"/>
              <a:gd name="connsiteY0" fmla="*/ 357 h 318889"/>
              <a:gd name="connsiteX1" fmla="*/ 51195 w 470403"/>
              <a:gd name="connsiteY1" fmla="*/ 105132 h 318889"/>
              <a:gd name="connsiteX2" fmla="*/ 190895 w 470403"/>
              <a:gd name="connsiteY2" fmla="*/ 187682 h 318889"/>
              <a:gd name="connsiteX3" fmla="*/ 165495 w 470403"/>
              <a:gd name="connsiteY3" fmla="*/ 162282 h 318889"/>
              <a:gd name="connsiteX4" fmla="*/ 467120 w 470403"/>
              <a:gd name="connsiteY4" fmla="*/ 317857 h 318889"/>
              <a:gd name="connsiteX5" fmla="*/ 308370 w 470403"/>
              <a:gd name="connsiteY5" fmla="*/ 225782 h 318889"/>
              <a:gd name="connsiteX6" fmla="*/ 38495 w 470403"/>
              <a:gd name="connsiteY6" fmla="*/ 143232 h 318889"/>
              <a:gd name="connsiteX7" fmla="*/ 73420 w 470403"/>
              <a:gd name="connsiteY7" fmla="*/ 143232 h 318889"/>
              <a:gd name="connsiteX8" fmla="*/ 395 w 470403"/>
              <a:gd name="connsiteY8" fmla="*/ 357 h 31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403" h="318889">
                <a:moveTo>
                  <a:pt x="395" y="357"/>
                </a:moveTo>
                <a:cubicBezTo>
                  <a:pt x="-3309" y="-5993"/>
                  <a:pt x="19445" y="73911"/>
                  <a:pt x="51195" y="105132"/>
                </a:cubicBezTo>
                <a:cubicBezTo>
                  <a:pt x="82945" y="136353"/>
                  <a:pt x="171845" y="178157"/>
                  <a:pt x="190895" y="187682"/>
                </a:cubicBezTo>
                <a:cubicBezTo>
                  <a:pt x="209945" y="197207"/>
                  <a:pt x="119458" y="140586"/>
                  <a:pt x="165495" y="162282"/>
                </a:cubicBezTo>
                <a:cubicBezTo>
                  <a:pt x="211533" y="183978"/>
                  <a:pt x="443308" y="307274"/>
                  <a:pt x="467120" y="317857"/>
                </a:cubicBezTo>
                <a:cubicBezTo>
                  <a:pt x="490932" y="328440"/>
                  <a:pt x="379808" y="254886"/>
                  <a:pt x="308370" y="225782"/>
                </a:cubicBezTo>
                <a:cubicBezTo>
                  <a:pt x="236932" y="196678"/>
                  <a:pt x="77653" y="156990"/>
                  <a:pt x="38495" y="143232"/>
                </a:cubicBezTo>
                <a:cubicBezTo>
                  <a:pt x="-663" y="129474"/>
                  <a:pt x="77653" y="162811"/>
                  <a:pt x="73420" y="143232"/>
                </a:cubicBezTo>
                <a:cubicBezTo>
                  <a:pt x="69187" y="123653"/>
                  <a:pt x="4099" y="6707"/>
                  <a:pt x="395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E2AC2B7-5935-C350-2883-987FFFE60BBE}"/>
              </a:ext>
            </a:extLst>
          </p:cNvPr>
          <p:cNvSpPr/>
          <p:nvPr/>
        </p:nvSpPr>
        <p:spPr>
          <a:xfrm>
            <a:off x="5098329" y="6546115"/>
            <a:ext cx="177542" cy="185455"/>
          </a:xfrm>
          <a:custGeom>
            <a:avLst/>
            <a:gdLst>
              <a:gd name="connsiteX0" fmla="*/ 721 w 177542"/>
              <a:gd name="connsiteY0" fmla="*/ 735 h 185455"/>
              <a:gd name="connsiteX1" fmla="*/ 89621 w 177542"/>
              <a:gd name="connsiteY1" fmla="*/ 67410 h 185455"/>
              <a:gd name="connsiteX2" fmla="*/ 175346 w 177542"/>
              <a:gd name="connsiteY2" fmla="*/ 184885 h 185455"/>
              <a:gd name="connsiteX3" fmla="*/ 140421 w 177542"/>
              <a:gd name="connsiteY3" fmla="*/ 108685 h 185455"/>
              <a:gd name="connsiteX4" fmla="*/ 721 w 177542"/>
              <a:gd name="connsiteY4" fmla="*/ 735 h 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42" h="185455">
                <a:moveTo>
                  <a:pt x="721" y="735"/>
                </a:moveTo>
                <a:cubicBezTo>
                  <a:pt x="-7746" y="-6144"/>
                  <a:pt x="60517" y="36718"/>
                  <a:pt x="89621" y="67410"/>
                </a:cubicBezTo>
                <a:cubicBezTo>
                  <a:pt x="118725" y="98102"/>
                  <a:pt x="166879" y="178006"/>
                  <a:pt x="175346" y="184885"/>
                </a:cubicBezTo>
                <a:cubicBezTo>
                  <a:pt x="183813" y="191764"/>
                  <a:pt x="166879" y="134614"/>
                  <a:pt x="140421" y="108685"/>
                </a:cubicBezTo>
                <a:cubicBezTo>
                  <a:pt x="113963" y="82756"/>
                  <a:pt x="9188" y="7614"/>
                  <a:pt x="721" y="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EBC05C7-3C1E-A6D4-2EA0-3BE2DEDB4BA1}"/>
              </a:ext>
            </a:extLst>
          </p:cNvPr>
          <p:cNvSpPr/>
          <p:nvPr/>
        </p:nvSpPr>
        <p:spPr>
          <a:xfrm>
            <a:off x="5089525" y="6743700"/>
            <a:ext cx="203200" cy="177800"/>
          </a:xfrm>
          <a:custGeom>
            <a:avLst/>
            <a:gdLst>
              <a:gd name="connsiteX0" fmla="*/ 0 w 203200"/>
              <a:gd name="connsiteY0" fmla="*/ 0 h 177800"/>
              <a:gd name="connsiteX1" fmla="*/ 203200 w 203200"/>
              <a:gd name="connsiteY1" fmla="*/ 177800 h 177800"/>
              <a:gd name="connsiteX2" fmla="*/ 177800 w 203200"/>
              <a:gd name="connsiteY2" fmla="*/ 155575 h 177800"/>
              <a:gd name="connsiteX3" fmla="*/ 174625 w 203200"/>
              <a:gd name="connsiteY3" fmla="*/ 149225 h 177800"/>
              <a:gd name="connsiteX4" fmla="*/ 0 w 20320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177800">
                <a:moveTo>
                  <a:pt x="0" y="0"/>
                </a:moveTo>
                <a:lnTo>
                  <a:pt x="203200" y="177800"/>
                </a:lnTo>
                <a:lnTo>
                  <a:pt x="177800" y="155575"/>
                </a:lnTo>
                <a:cubicBezTo>
                  <a:pt x="173038" y="150813"/>
                  <a:pt x="198967" y="174096"/>
                  <a:pt x="174625" y="149225"/>
                </a:cubicBezTo>
                <a:cubicBezTo>
                  <a:pt x="150283" y="124354"/>
                  <a:pt x="91016" y="6535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8A585F9E-1789-F2F8-645B-EEBF2067F9DF}"/>
              </a:ext>
            </a:extLst>
          </p:cNvPr>
          <p:cNvSpPr/>
          <p:nvPr/>
        </p:nvSpPr>
        <p:spPr>
          <a:xfrm>
            <a:off x="5412346" y="6968271"/>
            <a:ext cx="239877" cy="166069"/>
          </a:xfrm>
          <a:custGeom>
            <a:avLst/>
            <a:gdLst>
              <a:gd name="connsiteX0" fmla="*/ 1029 w 239877"/>
              <a:gd name="connsiteY0" fmla="*/ 854 h 166069"/>
              <a:gd name="connsiteX1" fmla="*/ 83579 w 239877"/>
              <a:gd name="connsiteY1" fmla="*/ 32604 h 166069"/>
              <a:gd name="connsiteX2" fmla="*/ 239154 w 239877"/>
              <a:gd name="connsiteY2" fmla="*/ 165954 h 166069"/>
              <a:gd name="connsiteX3" fmla="*/ 137554 w 239877"/>
              <a:gd name="connsiteY3" fmla="*/ 54829 h 166069"/>
              <a:gd name="connsiteX4" fmla="*/ 1029 w 239877"/>
              <a:gd name="connsiteY4" fmla="*/ 854 h 16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77" h="166069">
                <a:moveTo>
                  <a:pt x="1029" y="854"/>
                </a:moveTo>
                <a:cubicBezTo>
                  <a:pt x="-7967" y="-2850"/>
                  <a:pt x="43891" y="5087"/>
                  <a:pt x="83579" y="32604"/>
                </a:cubicBezTo>
                <a:cubicBezTo>
                  <a:pt x="123267" y="60121"/>
                  <a:pt x="230158" y="162250"/>
                  <a:pt x="239154" y="165954"/>
                </a:cubicBezTo>
                <a:cubicBezTo>
                  <a:pt x="248150" y="169658"/>
                  <a:pt x="170892" y="82875"/>
                  <a:pt x="137554" y="54829"/>
                </a:cubicBezTo>
                <a:cubicBezTo>
                  <a:pt x="104216" y="26783"/>
                  <a:pt x="10025" y="4558"/>
                  <a:pt x="102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121EB77A-A3FE-0534-E3E9-E083C06A945B}"/>
              </a:ext>
            </a:extLst>
          </p:cNvPr>
          <p:cNvSpPr/>
          <p:nvPr/>
        </p:nvSpPr>
        <p:spPr>
          <a:xfrm>
            <a:off x="5357028" y="6994414"/>
            <a:ext cx="157330" cy="217213"/>
          </a:xfrm>
          <a:custGeom>
            <a:avLst/>
            <a:gdLst>
              <a:gd name="connsiteX0" fmla="*/ 27772 w 157330"/>
              <a:gd name="connsiteY0" fmla="*/ 111 h 217213"/>
              <a:gd name="connsiteX1" fmla="*/ 21422 w 157330"/>
              <a:gd name="connsiteY1" fmla="*/ 98536 h 217213"/>
              <a:gd name="connsiteX2" fmla="*/ 21422 w 157330"/>
              <a:gd name="connsiteY2" fmla="*/ 73136 h 217213"/>
              <a:gd name="connsiteX3" fmla="*/ 30947 w 157330"/>
              <a:gd name="connsiteY3" fmla="*/ 142986 h 217213"/>
              <a:gd name="connsiteX4" fmla="*/ 5547 w 157330"/>
              <a:gd name="connsiteY4" fmla="*/ 111236 h 217213"/>
              <a:gd name="connsiteX5" fmla="*/ 154772 w 157330"/>
              <a:gd name="connsiteY5" fmla="*/ 216011 h 217213"/>
              <a:gd name="connsiteX6" fmla="*/ 94447 w 157330"/>
              <a:gd name="connsiteY6" fmla="*/ 165211 h 217213"/>
              <a:gd name="connsiteX7" fmla="*/ 24597 w 157330"/>
              <a:gd name="connsiteY7" fmla="*/ 120761 h 217213"/>
              <a:gd name="connsiteX8" fmla="*/ 27772 w 157330"/>
              <a:gd name="connsiteY8" fmla="*/ 111 h 21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30" h="217213">
                <a:moveTo>
                  <a:pt x="27772" y="111"/>
                </a:moveTo>
                <a:cubicBezTo>
                  <a:pt x="27243" y="-3593"/>
                  <a:pt x="22480" y="86365"/>
                  <a:pt x="21422" y="98536"/>
                </a:cubicBezTo>
                <a:cubicBezTo>
                  <a:pt x="20364" y="110707"/>
                  <a:pt x="19835" y="65728"/>
                  <a:pt x="21422" y="73136"/>
                </a:cubicBezTo>
                <a:cubicBezTo>
                  <a:pt x="23009" y="80544"/>
                  <a:pt x="33593" y="136636"/>
                  <a:pt x="30947" y="142986"/>
                </a:cubicBezTo>
                <a:cubicBezTo>
                  <a:pt x="28301" y="149336"/>
                  <a:pt x="-15090" y="99065"/>
                  <a:pt x="5547" y="111236"/>
                </a:cubicBezTo>
                <a:cubicBezTo>
                  <a:pt x="26184" y="123407"/>
                  <a:pt x="139955" y="207015"/>
                  <a:pt x="154772" y="216011"/>
                </a:cubicBezTo>
                <a:cubicBezTo>
                  <a:pt x="169589" y="225007"/>
                  <a:pt x="116143" y="181086"/>
                  <a:pt x="94447" y="165211"/>
                </a:cubicBezTo>
                <a:cubicBezTo>
                  <a:pt x="72751" y="149336"/>
                  <a:pt x="37297" y="145103"/>
                  <a:pt x="24597" y="120761"/>
                </a:cubicBezTo>
                <a:cubicBezTo>
                  <a:pt x="11897" y="96419"/>
                  <a:pt x="28301" y="3815"/>
                  <a:pt x="27772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1E460878-AE7F-36E4-89E6-2C9C4905026F}"/>
              </a:ext>
            </a:extLst>
          </p:cNvPr>
          <p:cNvSpPr/>
          <p:nvPr/>
        </p:nvSpPr>
        <p:spPr>
          <a:xfrm>
            <a:off x="5557741" y="7140502"/>
            <a:ext cx="87468" cy="47750"/>
          </a:xfrm>
          <a:custGeom>
            <a:avLst/>
            <a:gdLst>
              <a:gd name="connsiteX0" fmla="*/ 87409 w 87468"/>
              <a:gd name="connsiteY0" fmla="*/ 73 h 47750"/>
              <a:gd name="connsiteX1" fmla="*/ 11209 w 87468"/>
              <a:gd name="connsiteY1" fmla="*/ 25473 h 47750"/>
              <a:gd name="connsiteX2" fmla="*/ 1684 w 87468"/>
              <a:gd name="connsiteY2" fmla="*/ 47698 h 47750"/>
              <a:gd name="connsiteX3" fmla="*/ 23909 w 87468"/>
              <a:gd name="connsiteY3" fmla="*/ 19123 h 47750"/>
              <a:gd name="connsiteX4" fmla="*/ 87409 w 87468"/>
              <a:gd name="connsiteY4" fmla="*/ 73 h 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68" h="47750">
                <a:moveTo>
                  <a:pt x="87409" y="73"/>
                </a:moveTo>
                <a:cubicBezTo>
                  <a:pt x="85292" y="1131"/>
                  <a:pt x="25496" y="17536"/>
                  <a:pt x="11209" y="25473"/>
                </a:cubicBezTo>
                <a:cubicBezTo>
                  <a:pt x="-3078" y="33410"/>
                  <a:pt x="-433" y="48756"/>
                  <a:pt x="1684" y="47698"/>
                </a:cubicBezTo>
                <a:cubicBezTo>
                  <a:pt x="3801" y="46640"/>
                  <a:pt x="13326" y="28648"/>
                  <a:pt x="23909" y="19123"/>
                </a:cubicBezTo>
                <a:cubicBezTo>
                  <a:pt x="34492" y="9598"/>
                  <a:pt x="89526" y="-985"/>
                  <a:pt x="8740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32332806-6941-FF05-1908-2A207367148C}"/>
              </a:ext>
            </a:extLst>
          </p:cNvPr>
          <p:cNvSpPr/>
          <p:nvPr/>
        </p:nvSpPr>
        <p:spPr>
          <a:xfrm>
            <a:off x="5399910" y="7022484"/>
            <a:ext cx="189264" cy="120468"/>
          </a:xfrm>
          <a:custGeom>
            <a:avLst/>
            <a:gdLst>
              <a:gd name="connsiteX0" fmla="*/ 765 w 189264"/>
              <a:gd name="connsiteY0" fmla="*/ 616 h 120468"/>
              <a:gd name="connsiteX1" fmla="*/ 184915 w 189264"/>
              <a:gd name="connsiteY1" fmla="*/ 118091 h 120468"/>
              <a:gd name="connsiteX2" fmla="*/ 121415 w 189264"/>
              <a:gd name="connsiteY2" fmla="*/ 73641 h 120468"/>
              <a:gd name="connsiteX3" fmla="*/ 765 w 189264"/>
              <a:gd name="connsiteY3" fmla="*/ 616 h 1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64" h="120468">
                <a:moveTo>
                  <a:pt x="765" y="616"/>
                </a:moveTo>
                <a:cubicBezTo>
                  <a:pt x="11348" y="8024"/>
                  <a:pt x="164807" y="105920"/>
                  <a:pt x="184915" y="118091"/>
                </a:cubicBezTo>
                <a:cubicBezTo>
                  <a:pt x="205023" y="130262"/>
                  <a:pt x="150519" y="92691"/>
                  <a:pt x="121415" y="73641"/>
                </a:cubicBezTo>
                <a:cubicBezTo>
                  <a:pt x="92311" y="54591"/>
                  <a:pt x="-9818" y="-6792"/>
                  <a:pt x="765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40B48D44-92F5-5721-8AF3-9491B436748D}"/>
              </a:ext>
            </a:extLst>
          </p:cNvPr>
          <p:cNvSpPr/>
          <p:nvPr/>
        </p:nvSpPr>
        <p:spPr>
          <a:xfrm>
            <a:off x="5356200" y="7140575"/>
            <a:ext cx="42045" cy="117475"/>
          </a:xfrm>
          <a:custGeom>
            <a:avLst/>
            <a:gdLst>
              <a:gd name="connsiteX0" fmla="*/ 25425 w 42045"/>
              <a:gd name="connsiteY0" fmla="*/ 0 h 117475"/>
              <a:gd name="connsiteX1" fmla="*/ 34950 w 42045"/>
              <a:gd name="connsiteY1" fmla="*/ 63500 h 117475"/>
              <a:gd name="connsiteX2" fmla="*/ 25 w 42045"/>
              <a:gd name="connsiteY2" fmla="*/ 117475 h 117475"/>
              <a:gd name="connsiteX3" fmla="*/ 41300 w 42045"/>
              <a:gd name="connsiteY3" fmla="*/ 63500 h 117475"/>
              <a:gd name="connsiteX4" fmla="*/ 25425 w 42045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5" h="117475">
                <a:moveTo>
                  <a:pt x="25425" y="0"/>
                </a:moveTo>
                <a:cubicBezTo>
                  <a:pt x="24367" y="0"/>
                  <a:pt x="39183" y="43921"/>
                  <a:pt x="34950" y="63500"/>
                </a:cubicBezTo>
                <a:cubicBezTo>
                  <a:pt x="30717" y="83079"/>
                  <a:pt x="-1033" y="117475"/>
                  <a:pt x="25" y="117475"/>
                </a:cubicBezTo>
                <a:cubicBezTo>
                  <a:pt x="1083" y="117475"/>
                  <a:pt x="36538" y="82550"/>
                  <a:pt x="41300" y="63500"/>
                </a:cubicBezTo>
                <a:cubicBezTo>
                  <a:pt x="46062" y="44450"/>
                  <a:pt x="26483" y="0"/>
                  <a:pt x="254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73DA1636-7317-099A-BE68-8D2AC9D3F30C}"/>
              </a:ext>
            </a:extLst>
          </p:cNvPr>
          <p:cNvSpPr/>
          <p:nvPr/>
        </p:nvSpPr>
        <p:spPr>
          <a:xfrm>
            <a:off x="5318084" y="7219232"/>
            <a:ext cx="409638" cy="305600"/>
          </a:xfrm>
          <a:custGeom>
            <a:avLst/>
            <a:gdLst>
              <a:gd name="connsiteX0" fmla="*/ 41 w 409638"/>
              <a:gd name="connsiteY0" fmla="*/ 718 h 305600"/>
              <a:gd name="connsiteX1" fmla="*/ 107991 w 409638"/>
              <a:gd name="connsiteY1" fmla="*/ 162643 h 305600"/>
              <a:gd name="connsiteX2" fmla="*/ 117516 w 409638"/>
              <a:gd name="connsiteY2" fmla="*/ 130893 h 305600"/>
              <a:gd name="connsiteX3" fmla="*/ 409616 w 409638"/>
              <a:gd name="connsiteY3" fmla="*/ 305518 h 305600"/>
              <a:gd name="connsiteX4" fmla="*/ 133391 w 409638"/>
              <a:gd name="connsiteY4" fmla="*/ 153118 h 305600"/>
              <a:gd name="connsiteX5" fmla="*/ 95291 w 409638"/>
              <a:gd name="connsiteY5" fmla="*/ 105493 h 305600"/>
              <a:gd name="connsiteX6" fmla="*/ 41 w 409638"/>
              <a:gd name="connsiteY6" fmla="*/ 718 h 3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638" h="305600">
                <a:moveTo>
                  <a:pt x="41" y="718"/>
                </a:moveTo>
                <a:cubicBezTo>
                  <a:pt x="2158" y="10243"/>
                  <a:pt x="88412" y="140947"/>
                  <a:pt x="107991" y="162643"/>
                </a:cubicBezTo>
                <a:cubicBezTo>
                  <a:pt x="127570" y="184339"/>
                  <a:pt x="67245" y="107081"/>
                  <a:pt x="117516" y="130893"/>
                </a:cubicBezTo>
                <a:cubicBezTo>
                  <a:pt x="167787" y="154705"/>
                  <a:pt x="406970" y="301814"/>
                  <a:pt x="409616" y="305518"/>
                </a:cubicBezTo>
                <a:cubicBezTo>
                  <a:pt x="412262" y="309222"/>
                  <a:pt x="185779" y="186456"/>
                  <a:pt x="133391" y="153118"/>
                </a:cubicBezTo>
                <a:cubicBezTo>
                  <a:pt x="81003" y="119780"/>
                  <a:pt x="113812" y="131951"/>
                  <a:pt x="95291" y="105493"/>
                </a:cubicBezTo>
                <a:cubicBezTo>
                  <a:pt x="76770" y="79035"/>
                  <a:pt x="-2076" y="-8807"/>
                  <a:pt x="41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161A850C-1992-3EBF-F6B1-7792B01DBB07}"/>
              </a:ext>
            </a:extLst>
          </p:cNvPr>
          <p:cNvSpPr/>
          <p:nvPr/>
        </p:nvSpPr>
        <p:spPr>
          <a:xfrm>
            <a:off x="5546334" y="7387658"/>
            <a:ext cx="266480" cy="182498"/>
          </a:xfrm>
          <a:custGeom>
            <a:avLst/>
            <a:gdLst>
              <a:gd name="connsiteX0" fmla="*/ 391 w 266480"/>
              <a:gd name="connsiteY0" fmla="*/ 567 h 182498"/>
              <a:gd name="connsiteX1" fmla="*/ 254391 w 266480"/>
              <a:gd name="connsiteY1" fmla="*/ 175192 h 182498"/>
              <a:gd name="connsiteX2" fmla="*/ 213116 w 266480"/>
              <a:gd name="connsiteY2" fmla="*/ 143442 h 182498"/>
              <a:gd name="connsiteX3" fmla="*/ 101991 w 266480"/>
              <a:gd name="connsiteY3" fmla="*/ 86292 h 182498"/>
              <a:gd name="connsiteX4" fmla="*/ 194066 w 266480"/>
              <a:gd name="connsiteY4" fmla="*/ 118042 h 182498"/>
              <a:gd name="connsiteX5" fmla="*/ 391 w 266480"/>
              <a:gd name="connsiteY5" fmla="*/ 567 h 1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480" h="182498">
                <a:moveTo>
                  <a:pt x="391" y="567"/>
                </a:moveTo>
                <a:cubicBezTo>
                  <a:pt x="10445" y="10092"/>
                  <a:pt x="218937" y="151380"/>
                  <a:pt x="254391" y="175192"/>
                </a:cubicBezTo>
                <a:cubicBezTo>
                  <a:pt x="289845" y="199005"/>
                  <a:pt x="238516" y="158259"/>
                  <a:pt x="213116" y="143442"/>
                </a:cubicBezTo>
                <a:cubicBezTo>
                  <a:pt x="187716" y="128625"/>
                  <a:pt x="105166" y="90525"/>
                  <a:pt x="101991" y="86292"/>
                </a:cubicBezTo>
                <a:cubicBezTo>
                  <a:pt x="98816" y="82059"/>
                  <a:pt x="210999" y="131800"/>
                  <a:pt x="194066" y="118042"/>
                </a:cubicBezTo>
                <a:cubicBezTo>
                  <a:pt x="177133" y="104284"/>
                  <a:pt x="-9663" y="-8958"/>
                  <a:pt x="391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8F060F4-C180-03D2-AC67-4078AC124A86}"/>
              </a:ext>
            </a:extLst>
          </p:cNvPr>
          <p:cNvSpPr/>
          <p:nvPr/>
        </p:nvSpPr>
        <p:spPr>
          <a:xfrm>
            <a:off x="5667199" y="7273703"/>
            <a:ext cx="149819" cy="166644"/>
          </a:xfrm>
          <a:custGeom>
            <a:avLst/>
            <a:gdLst>
              <a:gd name="connsiteX0" fmla="*/ 176 w 149819"/>
              <a:gd name="connsiteY0" fmla="*/ 222 h 166644"/>
              <a:gd name="connsiteX1" fmla="*/ 108126 w 149819"/>
              <a:gd name="connsiteY1" fmla="*/ 41497 h 166644"/>
              <a:gd name="connsiteX2" fmla="*/ 117651 w 149819"/>
              <a:gd name="connsiteY2" fmla="*/ 95472 h 166644"/>
              <a:gd name="connsiteX3" fmla="*/ 149401 w 149819"/>
              <a:gd name="connsiteY3" fmla="*/ 70072 h 166644"/>
              <a:gd name="connsiteX4" fmla="*/ 92251 w 149819"/>
              <a:gd name="connsiteY4" fmla="*/ 149447 h 166644"/>
              <a:gd name="connsiteX5" fmla="*/ 89076 w 149819"/>
              <a:gd name="connsiteY5" fmla="*/ 165322 h 166644"/>
              <a:gd name="connsiteX6" fmla="*/ 98601 w 149819"/>
              <a:gd name="connsiteY6" fmla="*/ 127222 h 166644"/>
              <a:gd name="connsiteX7" fmla="*/ 54151 w 149819"/>
              <a:gd name="connsiteY7" fmla="*/ 82772 h 166644"/>
              <a:gd name="connsiteX8" fmla="*/ 108126 w 149819"/>
              <a:gd name="connsiteY8" fmla="*/ 101822 h 166644"/>
              <a:gd name="connsiteX9" fmla="*/ 130351 w 149819"/>
              <a:gd name="connsiteY9" fmla="*/ 54197 h 166644"/>
              <a:gd name="connsiteX10" fmla="*/ 146226 w 149819"/>
              <a:gd name="connsiteY10" fmla="*/ 19272 h 166644"/>
              <a:gd name="connsiteX11" fmla="*/ 136701 w 149819"/>
              <a:gd name="connsiteY11" fmla="*/ 25622 h 166644"/>
              <a:gd name="connsiteX12" fmla="*/ 176 w 149819"/>
              <a:gd name="connsiteY12" fmla="*/ 222 h 16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819" h="166644">
                <a:moveTo>
                  <a:pt x="176" y="222"/>
                </a:moveTo>
                <a:cubicBezTo>
                  <a:pt x="-4586" y="2868"/>
                  <a:pt x="88547" y="25622"/>
                  <a:pt x="108126" y="41497"/>
                </a:cubicBezTo>
                <a:cubicBezTo>
                  <a:pt x="127705" y="57372"/>
                  <a:pt x="110772" y="90710"/>
                  <a:pt x="117651" y="95472"/>
                </a:cubicBezTo>
                <a:cubicBezTo>
                  <a:pt x="124530" y="100234"/>
                  <a:pt x="153634" y="61076"/>
                  <a:pt x="149401" y="70072"/>
                </a:cubicBezTo>
                <a:cubicBezTo>
                  <a:pt x="145168" y="79068"/>
                  <a:pt x="92251" y="149447"/>
                  <a:pt x="92251" y="149447"/>
                </a:cubicBezTo>
                <a:cubicBezTo>
                  <a:pt x="82197" y="165322"/>
                  <a:pt x="88018" y="169026"/>
                  <a:pt x="89076" y="165322"/>
                </a:cubicBezTo>
                <a:cubicBezTo>
                  <a:pt x="90134" y="161618"/>
                  <a:pt x="104422" y="140980"/>
                  <a:pt x="98601" y="127222"/>
                </a:cubicBezTo>
                <a:cubicBezTo>
                  <a:pt x="92780" y="113464"/>
                  <a:pt x="52564" y="87005"/>
                  <a:pt x="54151" y="82772"/>
                </a:cubicBezTo>
                <a:cubicBezTo>
                  <a:pt x="55738" y="78539"/>
                  <a:pt x="95426" y="106585"/>
                  <a:pt x="108126" y="101822"/>
                </a:cubicBezTo>
                <a:cubicBezTo>
                  <a:pt x="120826" y="97059"/>
                  <a:pt x="124001" y="67955"/>
                  <a:pt x="130351" y="54197"/>
                </a:cubicBezTo>
                <a:cubicBezTo>
                  <a:pt x="136701" y="40439"/>
                  <a:pt x="146226" y="19272"/>
                  <a:pt x="146226" y="19272"/>
                </a:cubicBezTo>
                <a:cubicBezTo>
                  <a:pt x="147284" y="14510"/>
                  <a:pt x="157338" y="31972"/>
                  <a:pt x="136701" y="25622"/>
                </a:cubicBezTo>
                <a:cubicBezTo>
                  <a:pt x="116064" y="19272"/>
                  <a:pt x="4938" y="-2424"/>
                  <a:pt x="176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88E62118-415A-FB28-2BB8-2E4059A58AB3}"/>
              </a:ext>
            </a:extLst>
          </p:cNvPr>
          <p:cNvSpPr/>
          <p:nvPr/>
        </p:nvSpPr>
        <p:spPr>
          <a:xfrm>
            <a:off x="5613351" y="7223074"/>
            <a:ext cx="89133" cy="136763"/>
          </a:xfrm>
          <a:custGeom>
            <a:avLst/>
            <a:gdLst>
              <a:gd name="connsiteX0" fmla="*/ 49 w 89133"/>
              <a:gd name="connsiteY0" fmla="*/ 28626 h 136763"/>
              <a:gd name="connsiteX1" fmla="*/ 41324 w 89133"/>
              <a:gd name="connsiteY1" fmla="*/ 95301 h 136763"/>
              <a:gd name="connsiteX2" fmla="*/ 34974 w 89133"/>
              <a:gd name="connsiteY2" fmla="*/ 136576 h 136763"/>
              <a:gd name="connsiteX3" fmla="*/ 34974 w 89133"/>
              <a:gd name="connsiteY3" fmla="*/ 79426 h 136763"/>
              <a:gd name="connsiteX4" fmla="*/ 88949 w 89133"/>
              <a:gd name="connsiteY4" fmla="*/ 51 h 136763"/>
              <a:gd name="connsiteX5" fmla="*/ 50849 w 89133"/>
              <a:gd name="connsiteY5" fmla="*/ 66726 h 136763"/>
              <a:gd name="connsiteX6" fmla="*/ 49 w 89133"/>
              <a:gd name="connsiteY6" fmla="*/ 28626 h 1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33" h="136763">
                <a:moveTo>
                  <a:pt x="49" y="28626"/>
                </a:moveTo>
                <a:cubicBezTo>
                  <a:pt x="-1538" y="33388"/>
                  <a:pt x="35503" y="77309"/>
                  <a:pt x="41324" y="95301"/>
                </a:cubicBezTo>
                <a:cubicBezTo>
                  <a:pt x="47145" y="113293"/>
                  <a:pt x="36032" y="139222"/>
                  <a:pt x="34974" y="136576"/>
                </a:cubicBezTo>
                <a:cubicBezTo>
                  <a:pt x="33916" y="133930"/>
                  <a:pt x="25978" y="102180"/>
                  <a:pt x="34974" y="79426"/>
                </a:cubicBezTo>
                <a:cubicBezTo>
                  <a:pt x="43970" y="56672"/>
                  <a:pt x="86303" y="2168"/>
                  <a:pt x="88949" y="51"/>
                </a:cubicBezTo>
                <a:cubicBezTo>
                  <a:pt x="91595" y="-2066"/>
                  <a:pt x="65136" y="61434"/>
                  <a:pt x="50849" y="66726"/>
                </a:cubicBezTo>
                <a:cubicBezTo>
                  <a:pt x="36562" y="72018"/>
                  <a:pt x="1636" y="23864"/>
                  <a:pt x="49" y="28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3E38A748-6C13-43B5-8276-F442D70F93BB}"/>
              </a:ext>
            </a:extLst>
          </p:cNvPr>
          <p:cNvSpPr/>
          <p:nvPr/>
        </p:nvSpPr>
        <p:spPr>
          <a:xfrm>
            <a:off x="5814949" y="7372153"/>
            <a:ext cx="163576" cy="156100"/>
          </a:xfrm>
          <a:custGeom>
            <a:avLst/>
            <a:gdLst>
              <a:gd name="connsiteX0" fmla="*/ 163576 w 163576"/>
              <a:gd name="connsiteY0" fmla="*/ 16072 h 156100"/>
              <a:gd name="connsiteX1" fmla="*/ 30226 w 163576"/>
              <a:gd name="connsiteY1" fmla="*/ 89097 h 156100"/>
              <a:gd name="connsiteX2" fmla="*/ 1651 w 163576"/>
              <a:gd name="connsiteY2" fmla="*/ 155772 h 156100"/>
              <a:gd name="connsiteX3" fmla="*/ 61976 w 163576"/>
              <a:gd name="connsiteY3" fmla="*/ 60522 h 156100"/>
              <a:gd name="connsiteX4" fmla="*/ 84201 w 163576"/>
              <a:gd name="connsiteY4" fmla="*/ 197 h 156100"/>
              <a:gd name="connsiteX5" fmla="*/ 58801 w 163576"/>
              <a:gd name="connsiteY5" fmla="*/ 41472 h 156100"/>
              <a:gd name="connsiteX6" fmla="*/ 87376 w 163576"/>
              <a:gd name="connsiteY6" fmla="*/ 50997 h 156100"/>
              <a:gd name="connsiteX7" fmla="*/ 27051 w 163576"/>
              <a:gd name="connsiteY7" fmla="*/ 66872 h 156100"/>
              <a:gd name="connsiteX8" fmla="*/ 163576 w 163576"/>
              <a:gd name="connsiteY8" fmla="*/ 16072 h 15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76" h="156100">
                <a:moveTo>
                  <a:pt x="163576" y="16072"/>
                </a:moveTo>
                <a:cubicBezTo>
                  <a:pt x="110394" y="40943"/>
                  <a:pt x="57213" y="65814"/>
                  <a:pt x="30226" y="89097"/>
                </a:cubicBezTo>
                <a:cubicBezTo>
                  <a:pt x="3238" y="112380"/>
                  <a:pt x="-3641" y="160535"/>
                  <a:pt x="1651" y="155772"/>
                </a:cubicBezTo>
                <a:cubicBezTo>
                  <a:pt x="6943" y="151010"/>
                  <a:pt x="48218" y="86451"/>
                  <a:pt x="61976" y="60522"/>
                </a:cubicBezTo>
                <a:cubicBezTo>
                  <a:pt x="75734" y="34593"/>
                  <a:pt x="84730" y="3372"/>
                  <a:pt x="84201" y="197"/>
                </a:cubicBezTo>
                <a:cubicBezTo>
                  <a:pt x="83672" y="-2978"/>
                  <a:pt x="58272" y="33005"/>
                  <a:pt x="58801" y="41472"/>
                </a:cubicBezTo>
                <a:cubicBezTo>
                  <a:pt x="59330" y="49939"/>
                  <a:pt x="92668" y="46764"/>
                  <a:pt x="87376" y="50997"/>
                </a:cubicBezTo>
                <a:cubicBezTo>
                  <a:pt x="82084" y="55230"/>
                  <a:pt x="27051" y="66872"/>
                  <a:pt x="27051" y="66872"/>
                </a:cubicBezTo>
                <a:lnTo>
                  <a:pt x="163576" y="160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54BB0E65-D2A3-7F6B-C69C-0BE005F7383D}"/>
              </a:ext>
            </a:extLst>
          </p:cNvPr>
          <p:cNvSpPr/>
          <p:nvPr/>
        </p:nvSpPr>
        <p:spPr>
          <a:xfrm>
            <a:off x="5727664" y="7419966"/>
            <a:ext cx="66742" cy="105666"/>
          </a:xfrm>
          <a:custGeom>
            <a:avLst/>
            <a:gdLst>
              <a:gd name="connsiteX0" fmla="*/ 66711 w 66742"/>
              <a:gd name="connsiteY0" fmla="*/ 22234 h 105666"/>
              <a:gd name="connsiteX1" fmla="*/ 25436 w 66742"/>
              <a:gd name="connsiteY1" fmla="*/ 79384 h 105666"/>
              <a:gd name="connsiteX2" fmla="*/ 25436 w 66742"/>
              <a:gd name="connsiteY2" fmla="*/ 101609 h 105666"/>
              <a:gd name="connsiteX3" fmla="*/ 36 w 66742"/>
              <a:gd name="connsiteY3" fmla="*/ 9 h 105666"/>
              <a:gd name="connsiteX4" fmla="*/ 31786 w 66742"/>
              <a:gd name="connsiteY4" fmla="*/ 95259 h 105666"/>
              <a:gd name="connsiteX5" fmla="*/ 66711 w 66742"/>
              <a:gd name="connsiteY5" fmla="*/ 22234 h 1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42" h="105666">
                <a:moveTo>
                  <a:pt x="66711" y="22234"/>
                </a:moveTo>
                <a:cubicBezTo>
                  <a:pt x="65653" y="19588"/>
                  <a:pt x="32315" y="66155"/>
                  <a:pt x="25436" y="79384"/>
                </a:cubicBezTo>
                <a:cubicBezTo>
                  <a:pt x="18557" y="92613"/>
                  <a:pt x="29669" y="114838"/>
                  <a:pt x="25436" y="101609"/>
                </a:cubicBezTo>
                <a:cubicBezTo>
                  <a:pt x="21203" y="88380"/>
                  <a:pt x="-1022" y="1067"/>
                  <a:pt x="36" y="9"/>
                </a:cubicBezTo>
                <a:cubicBezTo>
                  <a:pt x="1094" y="-1049"/>
                  <a:pt x="21732" y="87322"/>
                  <a:pt x="31786" y="95259"/>
                </a:cubicBezTo>
                <a:cubicBezTo>
                  <a:pt x="41840" y="103196"/>
                  <a:pt x="67769" y="24880"/>
                  <a:pt x="66711" y="22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1EA0C68F-BECB-B924-991B-686A0E99A07F}"/>
              </a:ext>
            </a:extLst>
          </p:cNvPr>
          <p:cNvSpPr/>
          <p:nvPr/>
        </p:nvSpPr>
        <p:spPr>
          <a:xfrm>
            <a:off x="5772094" y="7527903"/>
            <a:ext cx="451652" cy="143868"/>
          </a:xfrm>
          <a:custGeom>
            <a:avLst/>
            <a:gdLst>
              <a:gd name="connsiteX0" fmla="*/ 56 w 451652"/>
              <a:gd name="connsiteY0" fmla="*/ 22 h 143868"/>
              <a:gd name="connsiteX1" fmla="*/ 206431 w 451652"/>
              <a:gd name="connsiteY1" fmla="*/ 101622 h 143868"/>
              <a:gd name="connsiteX2" fmla="*/ 187381 w 451652"/>
              <a:gd name="connsiteY2" fmla="*/ 101622 h 143868"/>
              <a:gd name="connsiteX3" fmla="*/ 384231 w 451652"/>
              <a:gd name="connsiteY3" fmla="*/ 130197 h 143868"/>
              <a:gd name="connsiteX4" fmla="*/ 358831 w 451652"/>
              <a:gd name="connsiteY4" fmla="*/ 136547 h 143868"/>
              <a:gd name="connsiteX5" fmla="*/ 450906 w 451652"/>
              <a:gd name="connsiteY5" fmla="*/ 104797 h 143868"/>
              <a:gd name="connsiteX6" fmla="*/ 393756 w 451652"/>
              <a:gd name="connsiteY6" fmla="*/ 142897 h 143868"/>
              <a:gd name="connsiteX7" fmla="*/ 247706 w 451652"/>
              <a:gd name="connsiteY7" fmla="*/ 133372 h 143868"/>
              <a:gd name="connsiteX8" fmla="*/ 266756 w 451652"/>
              <a:gd name="connsiteY8" fmla="*/ 130197 h 143868"/>
              <a:gd name="connsiteX9" fmla="*/ 193731 w 451652"/>
              <a:gd name="connsiteY9" fmla="*/ 82572 h 143868"/>
              <a:gd name="connsiteX10" fmla="*/ 228656 w 451652"/>
              <a:gd name="connsiteY10" fmla="*/ 92097 h 143868"/>
              <a:gd name="connsiteX11" fmla="*/ 56 w 451652"/>
              <a:gd name="connsiteY11" fmla="*/ 22 h 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652" h="143868">
                <a:moveTo>
                  <a:pt x="56" y="22"/>
                </a:moveTo>
                <a:cubicBezTo>
                  <a:pt x="-3648" y="1609"/>
                  <a:pt x="175210" y="84689"/>
                  <a:pt x="206431" y="101622"/>
                </a:cubicBezTo>
                <a:cubicBezTo>
                  <a:pt x="237652" y="118555"/>
                  <a:pt x="157748" y="96860"/>
                  <a:pt x="187381" y="101622"/>
                </a:cubicBezTo>
                <a:cubicBezTo>
                  <a:pt x="217014" y="106384"/>
                  <a:pt x="355656" y="124376"/>
                  <a:pt x="384231" y="130197"/>
                </a:cubicBezTo>
                <a:cubicBezTo>
                  <a:pt x="412806" y="136018"/>
                  <a:pt x="347719" y="140780"/>
                  <a:pt x="358831" y="136547"/>
                </a:cubicBezTo>
                <a:cubicBezTo>
                  <a:pt x="369944" y="132314"/>
                  <a:pt x="445085" y="103739"/>
                  <a:pt x="450906" y="104797"/>
                </a:cubicBezTo>
                <a:cubicBezTo>
                  <a:pt x="456727" y="105855"/>
                  <a:pt x="427623" y="138135"/>
                  <a:pt x="393756" y="142897"/>
                </a:cubicBezTo>
                <a:cubicBezTo>
                  <a:pt x="359889" y="147659"/>
                  <a:pt x="247706" y="133372"/>
                  <a:pt x="247706" y="133372"/>
                </a:cubicBezTo>
                <a:cubicBezTo>
                  <a:pt x="226539" y="131255"/>
                  <a:pt x="275752" y="138664"/>
                  <a:pt x="266756" y="130197"/>
                </a:cubicBezTo>
                <a:cubicBezTo>
                  <a:pt x="257760" y="121730"/>
                  <a:pt x="200081" y="88922"/>
                  <a:pt x="193731" y="82572"/>
                </a:cubicBezTo>
                <a:cubicBezTo>
                  <a:pt x="187381" y="76222"/>
                  <a:pt x="261464" y="103739"/>
                  <a:pt x="228656" y="92097"/>
                </a:cubicBezTo>
                <a:cubicBezTo>
                  <a:pt x="195848" y="80455"/>
                  <a:pt x="3760" y="-1565"/>
                  <a:pt x="5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D7F318DD-CF39-7CB6-2583-7B06B3BF0DD4}"/>
              </a:ext>
            </a:extLst>
          </p:cNvPr>
          <p:cNvSpPr/>
          <p:nvPr/>
        </p:nvSpPr>
        <p:spPr>
          <a:xfrm>
            <a:off x="5906285" y="7404000"/>
            <a:ext cx="224644" cy="212857"/>
          </a:xfrm>
          <a:custGeom>
            <a:avLst/>
            <a:gdLst>
              <a:gd name="connsiteX0" fmla="*/ 103990 w 224644"/>
              <a:gd name="connsiteY0" fmla="*/ 100 h 212857"/>
              <a:gd name="connsiteX1" fmla="*/ 56365 w 224644"/>
              <a:gd name="connsiteY1" fmla="*/ 66775 h 212857"/>
              <a:gd name="connsiteX2" fmla="*/ 97640 w 224644"/>
              <a:gd name="connsiteY2" fmla="*/ 114400 h 212857"/>
              <a:gd name="connsiteX3" fmla="*/ 5565 w 224644"/>
              <a:gd name="connsiteY3" fmla="*/ 79475 h 212857"/>
              <a:gd name="connsiteX4" fmla="*/ 224640 w 224644"/>
              <a:gd name="connsiteY4" fmla="*/ 212825 h 212857"/>
              <a:gd name="connsiteX5" fmla="*/ 11915 w 224644"/>
              <a:gd name="connsiteY5" fmla="*/ 92175 h 212857"/>
              <a:gd name="connsiteX6" fmla="*/ 34140 w 224644"/>
              <a:gd name="connsiteY6" fmla="*/ 82650 h 212857"/>
              <a:gd name="connsiteX7" fmla="*/ 103990 w 224644"/>
              <a:gd name="connsiteY7" fmla="*/ 100 h 21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644" h="212857">
                <a:moveTo>
                  <a:pt x="103990" y="100"/>
                </a:moveTo>
                <a:cubicBezTo>
                  <a:pt x="107694" y="-2546"/>
                  <a:pt x="57423" y="47725"/>
                  <a:pt x="56365" y="66775"/>
                </a:cubicBezTo>
                <a:cubicBezTo>
                  <a:pt x="55307" y="85825"/>
                  <a:pt x="106107" y="112283"/>
                  <a:pt x="97640" y="114400"/>
                </a:cubicBezTo>
                <a:cubicBezTo>
                  <a:pt x="89173" y="116517"/>
                  <a:pt x="-15602" y="63071"/>
                  <a:pt x="5565" y="79475"/>
                </a:cubicBezTo>
                <a:cubicBezTo>
                  <a:pt x="26732" y="95879"/>
                  <a:pt x="223582" y="210708"/>
                  <a:pt x="224640" y="212825"/>
                </a:cubicBezTo>
                <a:cubicBezTo>
                  <a:pt x="225698" y="214942"/>
                  <a:pt x="43665" y="113871"/>
                  <a:pt x="11915" y="92175"/>
                </a:cubicBezTo>
                <a:cubicBezTo>
                  <a:pt x="-19835" y="70479"/>
                  <a:pt x="20382" y="99583"/>
                  <a:pt x="34140" y="82650"/>
                </a:cubicBezTo>
                <a:cubicBezTo>
                  <a:pt x="47898" y="65717"/>
                  <a:pt x="100286" y="2746"/>
                  <a:pt x="10399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2D165B47-5518-D2F3-C59C-52E677515AB3}"/>
              </a:ext>
            </a:extLst>
          </p:cNvPr>
          <p:cNvSpPr/>
          <p:nvPr/>
        </p:nvSpPr>
        <p:spPr>
          <a:xfrm>
            <a:off x="5895739" y="7315189"/>
            <a:ext cx="158462" cy="99704"/>
          </a:xfrm>
          <a:custGeom>
            <a:avLst/>
            <a:gdLst>
              <a:gd name="connsiteX0" fmla="*/ 236 w 158462"/>
              <a:gd name="connsiteY0" fmla="*/ 11 h 99704"/>
              <a:gd name="connsiteX1" fmla="*/ 152636 w 158462"/>
              <a:gd name="connsiteY1" fmla="*/ 92086 h 99704"/>
              <a:gd name="connsiteX2" fmla="*/ 117711 w 158462"/>
              <a:gd name="connsiteY2" fmla="*/ 85736 h 99704"/>
              <a:gd name="connsiteX3" fmla="*/ 236 w 158462"/>
              <a:gd name="connsiteY3" fmla="*/ 11 h 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62" h="99704">
                <a:moveTo>
                  <a:pt x="236" y="11"/>
                </a:moveTo>
                <a:cubicBezTo>
                  <a:pt x="6057" y="1069"/>
                  <a:pt x="133057" y="77799"/>
                  <a:pt x="152636" y="92086"/>
                </a:cubicBezTo>
                <a:cubicBezTo>
                  <a:pt x="172215" y="106373"/>
                  <a:pt x="137819" y="98436"/>
                  <a:pt x="117711" y="85736"/>
                </a:cubicBezTo>
                <a:cubicBezTo>
                  <a:pt x="97603" y="73036"/>
                  <a:pt x="-5585" y="-1047"/>
                  <a:pt x="23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D9340301-5617-627D-AD6A-72F3C1E0BEED}"/>
              </a:ext>
            </a:extLst>
          </p:cNvPr>
          <p:cNvSpPr/>
          <p:nvPr/>
        </p:nvSpPr>
        <p:spPr>
          <a:xfrm>
            <a:off x="6016432" y="7393720"/>
            <a:ext cx="410056" cy="312314"/>
          </a:xfrm>
          <a:custGeom>
            <a:avLst/>
            <a:gdLst>
              <a:gd name="connsiteX0" fmla="*/ 25593 w 410056"/>
              <a:gd name="connsiteY0" fmla="*/ 855 h 312314"/>
              <a:gd name="connsiteX1" fmla="*/ 9718 w 410056"/>
              <a:gd name="connsiteY1" fmla="*/ 70705 h 312314"/>
              <a:gd name="connsiteX2" fmla="*/ 25593 w 410056"/>
              <a:gd name="connsiteY2" fmla="*/ 131030 h 312314"/>
              <a:gd name="connsiteX3" fmla="*/ 79568 w 410056"/>
              <a:gd name="connsiteY3" fmla="*/ 185005 h 312314"/>
              <a:gd name="connsiteX4" fmla="*/ 70043 w 410056"/>
              <a:gd name="connsiteY4" fmla="*/ 175480 h 312314"/>
              <a:gd name="connsiteX5" fmla="*/ 409768 w 410056"/>
              <a:gd name="connsiteY5" fmla="*/ 312005 h 312314"/>
              <a:gd name="connsiteX6" fmla="*/ 127193 w 410056"/>
              <a:gd name="connsiteY6" fmla="*/ 210405 h 312314"/>
              <a:gd name="connsiteX7" fmla="*/ 31943 w 410056"/>
              <a:gd name="connsiteY7" fmla="*/ 134205 h 312314"/>
              <a:gd name="connsiteX8" fmla="*/ 19243 w 410056"/>
              <a:gd name="connsiteY8" fmla="*/ 102455 h 312314"/>
              <a:gd name="connsiteX9" fmla="*/ 193 w 410056"/>
              <a:gd name="connsiteY9" fmla="*/ 121505 h 312314"/>
              <a:gd name="connsiteX10" fmla="*/ 25593 w 410056"/>
              <a:gd name="connsiteY10" fmla="*/ 855 h 3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056" h="312314">
                <a:moveTo>
                  <a:pt x="25593" y="855"/>
                </a:moveTo>
                <a:cubicBezTo>
                  <a:pt x="27180" y="-7612"/>
                  <a:pt x="9718" y="49009"/>
                  <a:pt x="9718" y="70705"/>
                </a:cubicBezTo>
                <a:cubicBezTo>
                  <a:pt x="9718" y="92401"/>
                  <a:pt x="13951" y="111980"/>
                  <a:pt x="25593" y="131030"/>
                </a:cubicBezTo>
                <a:cubicBezTo>
                  <a:pt x="37235" y="150080"/>
                  <a:pt x="79568" y="185005"/>
                  <a:pt x="79568" y="185005"/>
                </a:cubicBezTo>
                <a:cubicBezTo>
                  <a:pt x="86976" y="192413"/>
                  <a:pt x="15010" y="154313"/>
                  <a:pt x="70043" y="175480"/>
                </a:cubicBezTo>
                <a:cubicBezTo>
                  <a:pt x="125076" y="196647"/>
                  <a:pt x="400243" y="306184"/>
                  <a:pt x="409768" y="312005"/>
                </a:cubicBezTo>
                <a:cubicBezTo>
                  <a:pt x="419293" y="317826"/>
                  <a:pt x="190164" y="240038"/>
                  <a:pt x="127193" y="210405"/>
                </a:cubicBezTo>
                <a:cubicBezTo>
                  <a:pt x="64222" y="180772"/>
                  <a:pt x="49935" y="152197"/>
                  <a:pt x="31943" y="134205"/>
                </a:cubicBezTo>
                <a:cubicBezTo>
                  <a:pt x="13951" y="116213"/>
                  <a:pt x="24535" y="104572"/>
                  <a:pt x="19243" y="102455"/>
                </a:cubicBezTo>
                <a:cubicBezTo>
                  <a:pt x="13951" y="100338"/>
                  <a:pt x="-1924" y="134205"/>
                  <a:pt x="193" y="121505"/>
                </a:cubicBezTo>
                <a:cubicBezTo>
                  <a:pt x="2310" y="108805"/>
                  <a:pt x="24006" y="9322"/>
                  <a:pt x="25593" y="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1ED681D9-B601-3ADB-8D62-FD63BEC71B4F}"/>
              </a:ext>
            </a:extLst>
          </p:cNvPr>
          <p:cNvSpPr/>
          <p:nvPr/>
        </p:nvSpPr>
        <p:spPr>
          <a:xfrm>
            <a:off x="6048304" y="7393970"/>
            <a:ext cx="38736" cy="169906"/>
          </a:xfrm>
          <a:custGeom>
            <a:avLst/>
            <a:gdLst>
              <a:gd name="connsiteX0" fmla="*/ 71 w 38736"/>
              <a:gd name="connsiteY0" fmla="*/ 605 h 169906"/>
              <a:gd name="connsiteX1" fmla="*/ 28646 w 38736"/>
              <a:gd name="connsiteY1" fmla="*/ 165705 h 169906"/>
              <a:gd name="connsiteX2" fmla="*/ 28646 w 38736"/>
              <a:gd name="connsiteY2" fmla="*/ 118080 h 169906"/>
              <a:gd name="connsiteX3" fmla="*/ 31821 w 38736"/>
              <a:gd name="connsiteY3" fmla="*/ 89505 h 169906"/>
              <a:gd name="connsiteX4" fmla="*/ 38171 w 38736"/>
              <a:gd name="connsiteY4" fmla="*/ 108555 h 169906"/>
              <a:gd name="connsiteX5" fmla="*/ 71 w 38736"/>
              <a:gd name="connsiteY5" fmla="*/ 605 h 1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36" h="169906">
                <a:moveTo>
                  <a:pt x="71" y="605"/>
                </a:moveTo>
                <a:cubicBezTo>
                  <a:pt x="-1517" y="10130"/>
                  <a:pt x="23884" y="146126"/>
                  <a:pt x="28646" y="165705"/>
                </a:cubicBezTo>
                <a:cubicBezTo>
                  <a:pt x="33408" y="185284"/>
                  <a:pt x="28117" y="130780"/>
                  <a:pt x="28646" y="118080"/>
                </a:cubicBezTo>
                <a:cubicBezTo>
                  <a:pt x="29175" y="105380"/>
                  <a:pt x="31821" y="89505"/>
                  <a:pt x="31821" y="89505"/>
                </a:cubicBezTo>
                <a:cubicBezTo>
                  <a:pt x="33408" y="87918"/>
                  <a:pt x="40817" y="120197"/>
                  <a:pt x="38171" y="108555"/>
                </a:cubicBezTo>
                <a:cubicBezTo>
                  <a:pt x="35525" y="96913"/>
                  <a:pt x="1659" y="-8920"/>
                  <a:pt x="71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21873515-7C67-F022-34DE-785435D6799B}"/>
              </a:ext>
            </a:extLst>
          </p:cNvPr>
          <p:cNvSpPr/>
          <p:nvPr/>
        </p:nvSpPr>
        <p:spPr>
          <a:xfrm>
            <a:off x="5495921" y="6940509"/>
            <a:ext cx="381728" cy="280603"/>
          </a:xfrm>
          <a:custGeom>
            <a:avLst/>
            <a:gdLst>
              <a:gd name="connsiteX0" fmla="*/ 4 w 381728"/>
              <a:gd name="connsiteY0" fmla="*/ 41 h 280603"/>
              <a:gd name="connsiteX1" fmla="*/ 222254 w 381728"/>
              <a:gd name="connsiteY1" fmla="*/ 215941 h 280603"/>
              <a:gd name="connsiteX2" fmla="*/ 266704 w 381728"/>
              <a:gd name="connsiteY2" fmla="*/ 254041 h 280603"/>
              <a:gd name="connsiteX3" fmla="*/ 241304 w 381728"/>
              <a:gd name="connsiteY3" fmla="*/ 200066 h 280603"/>
              <a:gd name="connsiteX4" fmla="*/ 381004 w 381728"/>
              <a:gd name="connsiteY4" fmla="*/ 279441 h 280603"/>
              <a:gd name="connsiteX5" fmla="*/ 171454 w 381728"/>
              <a:gd name="connsiteY5" fmla="*/ 127041 h 280603"/>
              <a:gd name="connsiteX6" fmla="*/ 228604 w 381728"/>
              <a:gd name="connsiteY6" fmla="*/ 196891 h 280603"/>
              <a:gd name="connsiteX7" fmla="*/ 4 w 381728"/>
              <a:gd name="connsiteY7" fmla="*/ 41 h 28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728" h="280603">
                <a:moveTo>
                  <a:pt x="4" y="41"/>
                </a:moveTo>
                <a:cubicBezTo>
                  <a:pt x="-1054" y="3216"/>
                  <a:pt x="177804" y="173608"/>
                  <a:pt x="222254" y="215941"/>
                </a:cubicBezTo>
                <a:cubicBezTo>
                  <a:pt x="266704" y="258274"/>
                  <a:pt x="263529" y="256687"/>
                  <a:pt x="266704" y="254041"/>
                </a:cubicBezTo>
                <a:cubicBezTo>
                  <a:pt x="269879" y="251395"/>
                  <a:pt x="222254" y="195833"/>
                  <a:pt x="241304" y="200066"/>
                </a:cubicBezTo>
                <a:cubicBezTo>
                  <a:pt x="260354" y="204299"/>
                  <a:pt x="392646" y="291612"/>
                  <a:pt x="381004" y="279441"/>
                </a:cubicBezTo>
                <a:cubicBezTo>
                  <a:pt x="369362" y="267270"/>
                  <a:pt x="196854" y="140799"/>
                  <a:pt x="171454" y="127041"/>
                </a:cubicBezTo>
                <a:cubicBezTo>
                  <a:pt x="146054" y="113283"/>
                  <a:pt x="251358" y="214883"/>
                  <a:pt x="228604" y="196891"/>
                </a:cubicBezTo>
                <a:cubicBezTo>
                  <a:pt x="205850" y="178899"/>
                  <a:pt x="1062" y="-3134"/>
                  <a:pt x="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5FBA6E7F-19B6-F25C-287A-9E00226E7950}"/>
              </a:ext>
            </a:extLst>
          </p:cNvPr>
          <p:cNvSpPr/>
          <p:nvPr/>
        </p:nvSpPr>
        <p:spPr>
          <a:xfrm>
            <a:off x="5871807" y="7210270"/>
            <a:ext cx="528088" cy="203774"/>
          </a:xfrm>
          <a:custGeom>
            <a:avLst/>
            <a:gdLst>
              <a:gd name="connsiteX0" fmla="*/ 8293 w 528088"/>
              <a:gd name="connsiteY0" fmla="*/ 3330 h 203774"/>
              <a:gd name="connsiteX1" fmla="*/ 506768 w 528088"/>
              <a:gd name="connsiteY1" fmla="*/ 187480 h 203774"/>
              <a:gd name="connsiteX2" fmla="*/ 440093 w 528088"/>
              <a:gd name="connsiteY2" fmla="*/ 174780 h 203774"/>
              <a:gd name="connsiteX3" fmla="*/ 471843 w 528088"/>
              <a:gd name="connsiteY3" fmla="*/ 200180 h 203774"/>
              <a:gd name="connsiteX4" fmla="*/ 151168 w 528088"/>
              <a:gd name="connsiteY4" fmla="*/ 82705 h 203774"/>
              <a:gd name="connsiteX5" fmla="*/ 195618 w 528088"/>
              <a:gd name="connsiteY5" fmla="*/ 89055 h 203774"/>
              <a:gd name="connsiteX6" fmla="*/ 125768 w 528088"/>
              <a:gd name="connsiteY6" fmla="*/ 28730 h 203774"/>
              <a:gd name="connsiteX7" fmla="*/ 189268 w 528088"/>
              <a:gd name="connsiteY7" fmla="*/ 66830 h 203774"/>
              <a:gd name="connsiteX8" fmla="*/ 8293 w 528088"/>
              <a:gd name="connsiteY8" fmla="*/ 3330 h 20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88" h="203774">
                <a:moveTo>
                  <a:pt x="8293" y="3330"/>
                </a:moveTo>
                <a:cubicBezTo>
                  <a:pt x="61210" y="23438"/>
                  <a:pt x="434801" y="158905"/>
                  <a:pt x="506768" y="187480"/>
                </a:cubicBezTo>
                <a:cubicBezTo>
                  <a:pt x="578735" y="216055"/>
                  <a:pt x="445914" y="172663"/>
                  <a:pt x="440093" y="174780"/>
                </a:cubicBezTo>
                <a:cubicBezTo>
                  <a:pt x="434272" y="176897"/>
                  <a:pt x="519997" y="215526"/>
                  <a:pt x="471843" y="200180"/>
                </a:cubicBezTo>
                <a:cubicBezTo>
                  <a:pt x="423689" y="184834"/>
                  <a:pt x="197205" y="101226"/>
                  <a:pt x="151168" y="82705"/>
                </a:cubicBezTo>
                <a:cubicBezTo>
                  <a:pt x="105131" y="64184"/>
                  <a:pt x="199851" y="98051"/>
                  <a:pt x="195618" y="89055"/>
                </a:cubicBezTo>
                <a:cubicBezTo>
                  <a:pt x="191385" y="80059"/>
                  <a:pt x="126826" y="32434"/>
                  <a:pt x="125768" y="28730"/>
                </a:cubicBezTo>
                <a:cubicBezTo>
                  <a:pt x="124710" y="25026"/>
                  <a:pt x="206201" y="73180"/>
                  <a:pt x="189268" y="66830"/>
                </a:cubicBezTo>
                <a:cubicBezTo>
                  <a:pt x="172335" y="60480"/>
                  <a:pt x="-44624" y="-16778"/>
                  <a:pt x="8293" y="3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2B1CA34A-6378-1D34-CC05-120E58C7B0E0}"/>
              </a:ext>
            </a:extLst>
          </p:cNvPr>
          <p:cNvSpPr/>
          <p:nvPr/>
        </p:nvSpPr>
        <p:spPr>
          <a:xfrm>
            <a:off x="5701682" y="7127685"/>
            <a:ext cx="375612" cy="184358"/>
          </a:xfrm>
          <a:custGeom>
            <a:avLst/>
            <a:gdLst>
              <a:gd name="connsiteX0" fmla="*/ 618 w 375612"/>
              <a:gd name="connsiteY0" fmla="*/ 190 h 184358"/>
              <a:gd name="connsiteX1" fmla="*/ 114918 w 375612"/>
              <a:gd name="connsiteY1" fmla="*/ 63690 h 184358"/>
              <a:gd name="connsiteX2" fmla="*/ 191118 w 375612"/>
              <a:gd name="connsiteY2" fmla="*/ 95440 h 184358"/>
              <a:gd name="connsiteX3" fmla="*/ 197468 w 375612"/>
              <a:gd name="connsiteY3" fmla="*/ 79565 h 184358"/>
              <a:gd name="connsiteX4" fmla="*/ 276843 w 375612"/>
              <a:gd name="connsiteY4" fmla="*/ 136715 h 184358"/>
              <a:gd name="connsiteX5" fmla="*/ 130793 w 375612"/>
              <a:gd name="connsiteY5" fmla="*/ 190 h 184358"/>
              <a:gd name="connsiteX6" fmla="*/ 257793 w 375612"/>
              <a:gd name="connsiteY6" fmla="*/ 111315 h 184358"/>
              <a:gd name="connsiteX7" fmla="*/ 375268 w 375612"/>
              <a:gd name="connsiteY7" fmla="*/ 184340 h 184358"/>
              <a:gd name="connsiteX8" fmla="*/ 219693 w 375612"/>
              <a:gd name="connsiteY8" fmla="*/ 104965 h 184358"/>
              <a:gd name="connsiteX9" fmla="*/ 153018 w 375612"/>
              <a:gd name="connsiteY9" fmla="*/ 60515 h 184358"/>
              <a:gd name="connsiteX10" fmla="*/ 168893 w 375612"/>
              <a:gd name="connsiteY10" fmla="*/ 85915 h 184358"/>
              <a:gd name="connsiteX11" fmla="*/ 618 w 375612"/>
              <a:gd name="connsiteY11" fmla="*/ 190 h 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612" h="184358">
                <a:moveTo>
                  <a:pt x="618" y="190"/>
                </a:moveTo>
                <a:cubicBezTo>
                  <a:pt x="-8378" y="-3514"/>
                  <a:pt x="83168" y="47815"/>
                  <a:pt x="114918" y="63690"/>
                </a:cubicBezTo>
                <a:cubicBezTo>
                  <a:pt x="146668" y="79565"/>
                  <a:pt x="177360" y="92794"/>
                  <a:pt x="191118" y="95440"/>
                </a:cubicBezTo>
                <a:cubicBezTo>
                  <a:pt x="204876" y="98086"/>
                  <a:pt x="183181" y="72686"/>
                  <a:pt x="197468" y="79565"/>
                </a:cubicBezTo>
                <a:cubicBezTo>
                  <a:pt x="211756" y="86444"/>
                  <a:pt x="287955" y="149944"/>
                  <a:pt x="276843" y="136715"/>
                </a:cubicBezTo>
                <a:cubicBezTo>
                  <a:pt x="265731" y="123486"/>
                  <a:pt x="133968" y="4423"/>
                  <a:pt x="130793" y="190"/>
                </a:cubicBezTo>
                <a:cubicBezTo>
                  <a:pt x="127618" y="-4043"/>
                  <a:pt x="217047" y="80623"/>
                  <a:pt x="257793" y="111315"/>
                </a:cubicBezTo>
                <a:cubicBezTo>
                  <a:pt x="298539" y="142007"/>
                  <a:pt x="381618" y="185398"/>
                  <a:pt x="375268" y="184340"/>
                </a:cubicBezTo>
                <a:cubicBezTo>
                  <a:pt x="368918" y="183282"/>
                  <a:pt x="256735" y="125603"/>
                  <a:pt x="219693" y="104965"/>
                </a:cubicBezTo>
                <a:cubicBezTo>
                  <a:pt x="182651" y="84327"/>
                  <a:pt x="161485" y="63690"/>
                  <a:pt x="153018" y="60515"/>
                </a:cubicBezTo>
                <a:cubicBezTo>
                  <a:pt x="144551" y="57340"/>
                  <a:pt x="193235" y="92794"/>
                  <a:pt x="168893" y="85915"/>
                </a:cubicBezTo>
                <a:cubicBezTo>
                  <a:pt x="144551" y="79036"/>
                  <a:pt x="9614" y="3894"/>
                  <a:pt x="618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8E982849-D55C-7CC7-AB00-A3699A1F752E}"/>
              </a:ext>
            </a:extLst>
          </p:cNvPr>
          <p:cNvSpPr/>
          <p:nvPr/>
        </p:nvSpPr>
        <p:spPr>
          <a:xfrm>
            <a:off x="6344819" y="7315200"/>
            <a:ext cx="464167" cy="251101"/>
          </a:xfrm>
          <a:custGeom>
            <a:avLst/>
            <a:gdLst>
              <a:gd name="connsiteX0" fmla="*/ 5181 w 464167"/>
              <a:gd name="connsiteY0" fmla="*/ 0 h 251101"/>
              <a:gd name="connsiteX1" fmla="*/ 113131 w 464167"/>
              <a:gd name="connsiteY1" fmla="*/ 133350 h 251101"/>
              <a:gd name="connsiteX2" fmla="*/ 2006 w 464167"/>
              <a:gd name="connsiteY2" fmla="*/ 95250 h 251101"/>
              <a:gd name="connsiteX3" fmla="*/ 230606 w 464167"/>
              <a:gd name="connsiteY3" fmla="*/ 180975 h 251101"/>
              <a:gd name="connsiteX4" fmla="*/ 459206 w 464167"/>
              <a:gd name="connsiteY4" fmla="*/ 250825 h 251101"/>
              <a:gd name="connsiteX5" fmla="*/ 367131 w 464167"/>
              <a:gd name="connsiteY5" fmla="*/ 203200 h 251101"/>
              <a:gd name="connsiteX6" fmla="*/ 129006 w 464167"/>
              <a:gd name="connsiteY6" fmla="*/ 149225 h 251101"/>
              <a:gd name="connsiteX7" fmla="*/ 167106 w 464167"/>
              <a:gd name="connsiteY7" fmla="*/ 117475 h 251101"/>
              <a:gd name="connsiteX8" fmla="*/ 205206 w 464167"/>
              <a:gd name="connsiteY8" fmla="*/ 60325 h 251101"/>
              <a:gd name="connsiteX9" fmla="*/ 132181 w 464167"/>
              <a:gd name="connsiteY9" fmla="*/ 114300 h 251101"/>
              <a:gd name="connsiteX10" fmla="*/ 97256 w 464167"/>
              <a:gd name="connsiteY10" fmla="*/ 73025 h 251101"/>
              <a:gd name="connsiteX11" fmla="*/ 113131 w 464167"/>
              <a:gd name="connsiteY11" fmla="*/ 92075 h 251101"/>
              <a:gd name="connsiteX12" fmla="*/ 5181 w 464167"/>
              <a:gd name="connsiteY12" fmla="*/ 0 h 25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167" h="251101">
                <a:moveTo>
                  <a:pt x="5181" y="0"/>
                </a:moveTo>
                <a:cubicBezTo>
                  <a:pt x="59420" y="58737"/>
                  <a:pt x="113660" y="117475"/>
                  <a:pt x="113131" y="133350"/>
                </a:cubicBezTo>
                <a:cubicBezTo>
                  <a:pt x="112602" y="149225"/>
                  <a:pt x="-17573" y="87312"/>
                  <a:pt x="2006" y="95250"/>
                </a:cubicBezTo>
                <a:cubicBezTo>
                  <a:pt x="21585" y="103188"/>
                  <a:pt x="154406" y="155046"/>
                  <a:pt x="230606" y="180975"/>
                </a:cubicBezTo>
                <a:cubicBezTo>
                  <a:pt x="306806" y="206904"/>
                  <a:pt x="436452" y="247121"/>
                  <a:pt x="459206" y="250825"/>
                </a:cubicBezTo>
                <a:cubicBezTo>
                  <a:pt x="481960" y="254529"/>
                  <a:pt x="422164" y="220133"/>
                  <a:pt x="367131" y="203200"/>
                </a:cubicBezTo>
                <a:cubicBezTo>
                  <a:pt x="312098" y="186267"/>
                  <a:pt x="162343" y="163512"/>
                  <a:pt x="129006" y="149225"/>
                </a:cubicBezTo>
                <a:cubicBezTo>
                  <a:pt x="95669" y="134938"/>
                  <a:pt x="154406" y="132292"/>
                  <a:pt x="167106" y="117475"/>
                </a:cubicBezTo>
                <a:cubicBezTo>
                  <a:pt x="179806" y="102658"/>
                  <a:pt x="211027" y="60854"/>
                  <a:pt x="205206" y="60325"/>
                </a:cubicBezTo>
                <a:cubicBezTo>
                  <a:pt x="199385" y="59796"/>
                  <a:pt x="150173" y="112183"/>
                  <a:pt x="132181" y="114300"/>
                </a:cubicBezTo>
                <a:cubicBezTo>
                  <a:pt x="114189" y="116417"/>
                  <a:pt x="97256" y="73025"/>
                  <a:pt x="97256" y="73025"/>
                </a:cubicBezTo>
                <a:cubicBezTo>
                  <a:pt x="94081" y="69321"/>
                  <a:pt x="113131" y="92075"/>
                  <a:pt x="113131" y="92075"/>
                </a:cubicBezTo>
                <a:lnTo>
                  <a:pt x="518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E6E5E265-99F3-6C8F-FB4D-43605C70D5FE}"/>
              </a:ext>
            </a:extLst>
          </p:cNvPr>
          <p:cNvSpPr/>
          <p:nvPr/>
        </p:nvSpPr>
        <p:spPr>
          <a:xfrm>
            <a:off x="4879895" y="6359026"/>
            <a:ext cx="273169" cy="76832"/>
          </a:xfrm>
          <a:custGeom>
            <a:avLst/>
            <a:gdLst>
              <a:gd name="connsiteX0" fmla="*/ 80 w 273169"/>
              <a:gd name="connsiteY0" fmla="*/ 41774 h 76832"/>
              <a:gd name="connsiteX1" fmla="*/ 82630 w 273169"/>
              <a:gd name="connsiteY1" fmla="*/ 25899 h 76832"/>
              <a:gd name="connsiteX2" fmla="*/ 57230 w 273169"/>
              <a:gd name="connsiteY2" fmla="*/ 60824 h 76832"/>
              <a:gd name="connsiteX3" fmla="*/ 98505 w 273169"/>
              <a:gd name="connsiteY3" fmla="*/ 22724 h 76832"/>
              <a:gd name="connsiteX4" fmla="*/ 273130 w 273169"/>
              <a:gd name="connsiteY4" fmla="*/ 76699 h 76832"/>
              <a:gd name="connsiteX5" fmla="*/ 114380 w 273169"/>
              <a:gd name="connsiteY5" fmla="*/ 3674 h 76832"/>
              <a:gd name="connsiteX6" fmla="*/ 88980 w 273169"/>
              <a:gd name="connsiteY6" fmla="*/ 16374 h 76832"/>
              <a:gd name="connsiteX7" fmla="*/ 88980 w 273169"/>
              <a:gd name="connsiteY7" fmla="*/ 499 h 76832"/>
              <a:gd name="connsiteX8" fmla="*/ 47705 w 273169"/>
              <a:gd name="connsiteY8" fmla="*/ 3674 h 76832"/>
              <a:gd name="connsiteX9" fmla="*/ 66755 w 273169"/>
              <a:gd name="connsiteY9" fmla="*/ 3674 h 76832"/>
              <a:gd name="connsiteX10" fmla="*/ 80 w 273169"/>
              <a:gd name="connsiteY10" fmla="*/ 41774 h 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169" h="76832">
                <a:moveTo>
                  <a:pt x="80" y="41774"/>
                </a:moveTo>
                <a:cubicBezTo>
                  <a:pt x="2726" y="45478"/>
                  <a:pt x="73105" y="22724"/>
                  <a:pt x="82630" y="25899"/>
                </a:cubicBezTo>
                <a:cubicBezTo>
                  <a:pt x="92155" y="29074"/>
                  <a:pt x="54584" y="61353"/>
                  <a:pt x="57230" y="60824"/>
                </a:cubicBezTo>
                <a:cubicBezTo>
                  <a:pt x="59876" y="60295"/>
                  <a:pt x="62522" y="20078"/>
                  <a:pt x="98505" y="22724"/>
                </a:cubicBezTo>
                <a:cubicBezTo>
                  <a:pt x="134488" y="25370"/>
                  <a:pt x="270484" y="79874"/>
                  <a:pt x="273130" y="76699"/>
                </a:cubicBezTo>
                <a:cubicBezTo>
                  <a:pt x="275776" y="73524"/>
                  <a:pt x="145072" y="13728"/>
                  <a:pt x="114380" y="3674"/>
                </a:cubicBezTo>
                <a:cubicBezTo>
                  <a:pt x="83688" y="-6380"/>
                  <a:pt x="88980" y="16374"/>
                  <a:pt x="88980" y="16374"/>
                </a:cubicBezTo>
                <a:cubicBezTo>
                  <a:pt x="84747" y="15845"/>
                  <a:pt x="95859" y="2616"/>
                  <a:pt x="88980" y="499"/>
                </a:cubicBezTo>
                <a:cubicBezTo>
                  <a:pt x="82101" y="-1618"/>
                  <a:pt x="47705" y="3674"/>
                  <a:pt x="47705" y="3674"/>
                </a:cubicBezTo>
                <a:cubicBezTo>
                  <a:pt x="44001" y="4203"/>
                  <a:pt x="72576" y="-2147"/>
                  <a:pt x="66755" y="3674"/>
                </a:cubicBezTo>
                <a:cubicBezTo>
                  <a:pt x="60934" y="9495"/>
                  <a:pt x="-2566" y="38070"/>
                  <a:pt x="80" y="41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1CE89012-DB62-13B7-DD44-33560EBFD033}"/>
              </a:ext>
            </a:extLst>
          </p:cNvPr>
          <p:cNvSpPr/>
          <p:nvPr/>
        </p:nvSpPr>
        <p:spPr>
          <a:xfrm>
            <a:off x="5524423" y="6701494"/>
            <a:ext cx="130284" cy="273983"/>
          </a:xfrm>
          <a:custGeom>
            <a:avLst/>
            <a:gdLst>
              <a:gd name="connsiteX0" fmla="*/ 77 w 130284"/>
              <a:gd name="connsiteY0" fmla="*/ 931 h 273983"/>
              <a:gd name="connsiteX1" fmla="*/ 92152 w 130284"/>
              <a:gd name="connsiteY1" fmla="*/ 121581 h 273983"/>
              <a:gd name="connsiteX2" fmla="*/ 88977 w 130284"/>
              <a:gd name="connsiteY2" fmla="*/ 191431 h 273983"/>
              <a:gd name="connsiteX3" fmla="*/ 98502 w 130284"/>
              <a:gd name="connsiteY3" fmla="*/ 143806 h 273983"/>
              <a:gd name="connsiteX4" fmla="*/ 101677 w 130284"/>
              <a:gd name="connsiteY4" fmla="*/ 273981 h 273983"/>
              <a:gd name="connsiteX5" fmla="*/ 101677 w 130284"/>
              <a:gd name="connsiteY5" fmla="*/ 146981 h 273983"/>
              <a:gd name="connsiteX6" fmla="*/ 130252 w 130284"/>
              <a:gd name="connsiteY6" fmla="*/ 108881 h 273983"/>
              <a:gd name="connsiteX7" fmla="*/ 95327 w 130284"/>
              <a:gd name="connsiteY7" fmla="*/ 118406 h 273983"/>
              <a:gd name="connsiteX8" fmla="*/ 76277 w 130284"/>
              <a:gd name="connsiteY8" fmla="*/ 67606 h 273983"/>
              <a:gd name="connsiteX9" fmla="*/ 77 w 130284"/>
              <a:gd name="connsiteY9" fmla="*/ 931 h 27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84" h="273983">
                <a:moveTo>
                  <a:pt x="77" y="931"/>
                </a:moveTo>
                <a:cubicBezTo>
                  <a:pt x="2723" y="9927"/>
                  <a:pt x="77335" y="89831"/>
                  <a:pt x="92152" y="121581"/>
                </a:cubicBezTo>
                <a:cubicBezTo>
                  <a:pt x="106969" y="153331"/>
                  <a:pt x="87919" y="187727"/>
                  <a:pt x="88977" y="191431"/>
                </a:cubicBezTo>
                <a:cubicBezTo>
                  <a:pt x="90035" y="195135"/>
                  <a:pt x="96385" y="130048"/>
                  <a:pt x="98502" y="143806"/>
                </a:cubicBezTo>
                <a:cubicBezTo>
                  <a:pt x="100619" y="157564"/>
                  <a:pt x="101148" y="273452"/>
                  <a:pt x="101677" y="273981"/>
                </a:cubicBezTo>
                <a:cubicBezTo>
                  <a:pt x="102206" y="274510"/>
                  <a:pt x="96915" y="174498"/>
                  <a:pt x="101677" y="146981"/>
                </a:cubicBezTo>
                <a:cubicBezTo>
                  <a:pt x="106439" y="119464"/>
                  <a:pt x="131310" y="113643"/>
                  <a:pt x="130252" y="108881"/>
                </a:cubicBezTo>
                <a:cubicBezTo>
                  <a:pt x="129194" y="104119"/>
                  <a:pt x="104323" y="125285"/>
                  <a:pt x="95327" y="118406"/>
                </a:cubicBezTo>
                <a:cubicBezTo>
                  <a:pt x="86331" y="111527"/>
                  <a:pt x="88977" y="84539"/>
                  <a:pt x="76277" y="67606"/>
                </a:cubicBezTo>
                <a:cubicBezTo>
                  <a:pt x="63577" y="50673"/>
                  <a:pt x="-2569" y="-8065"/>
                  <a:pt x="77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A6743B8C-3DBC-32E1-A753-2D10CF411326}"/>
              </a:ext>
            </a:extLst>
          </p:cNvPr>
          <p:cNvSpPr/>
          <p:nvPr/>
        </p:nvSpPr>
        <p:spPr>
          <a:xfrm>
            <a:off x="5184800" y="6479124"/>
            <a:ext cx="309424" cy="298002"/>
          </a:xfrm>
          <a:custGeom>
            <a:avLst/>
            <a:gdLst>
              <a:gd name="connsiteX0" fmla="*/ 3150 w 309424"/>
              <a:gd name="connsiteY0" fmla="*/ 1051 h 298002"/>
              <a:gd name="connsiteX1" fmla="*/ 231750 w 309424"/>
              <a:gd name="connsiteY1" fmla="*/ 147101 h 298002"/>
              <a:gd name="connsiteX2" fmla="*/ 304775 w 309424"/>
              <a:gd name="connsiteY2" fmla="*/ 229651 h 298002"/>
              <a:gd name="connsiteX3" fmla="*/ 301600 w 309424"/>
              <a:gd name="connsiteY3" fmla="*/ 188376 h 298002"/>
              <a:gd name="connsiteX4" fmla="*/ 298425 w 309424"/>
              <a:gd name="connsiteY4" fmla="*/ 242351 h 298002"/>
              <a:gd name="connsiteX5" fmla="*/ 295250 w 309424"/>
              <a:gd name="connsiteY5" fmla="*/ 296326 h 298002"/>
              <a:gd name="connsiteX6" fmla="*/ 266675 w 309424"/>
              <a:gd name="connsiteY6" fmla="*/ 175676 h 298002"/>
              <a:gd name="connsiteX7" fmla="*/ 203175 w 309424"/>
              <a:gd name="connsiteY7" fmla="*/ 229651 h 298002"/>
              <a:gd name="connsiteX8" fmla="*/ 228575 w 309424"/>
              <a:gd name="connsiteY8" fmla="*/ 172501 h 298002"/>
              <a:gd name="connsiteX9" fmla="*/ 149200 w 309424"/>
              <a:gd name="connsiteY9" fmla="*/ 96301 h 298002"/>
              <a:gd name="connsiteX10" fmla="*/ 92050 w 309424"/>
              <a:gd name="connsiteY10" fmla="*/ 67726 h 298002"/>
              <a:gd name="connsiteX11" fmla="*/ 98400 w 309424"/>
              <a:gd name="connsiteY11" fmla="*/ 80426 h 298002"/>
              <a:gd name="connsiteX12" fmla="*/ 3150 w 309424"/>
              <a:gd name="connsiteY12" fmla="*/ 1051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424" h="298002">
                <a:moveTo>
                  <a:pt x="3150" y="1051"/>
                </a:moveTo>
                <a:cubicBezTo>
                  <a:pt x="25375" y="12163"/>
                  <a:pt x="181479" y="109001"/>
                  <a:pt x="231750" y="147101"/>
                </a:cubicBezTo>
                <a:cubicBezTo>
                  <a:pt x="282021" y="185201"/>
                  <a:pt x="293133" y="222772"/>
                  <a:pt x="304775" y="229651"/>
                </a:cubicBezTo>
                <a:cubicBezTo>
                  <a:pt x="316417" y="236530"/>
                  <a:pt x="302658" y="186259"/>
                  <a:pt x="301600" y="188376"/>
                </a:cubicBezTo>
                <a:cubicBezTo>
                  <a:pt x="300542" y="190493"/>
                  <a:pt x="298425" y="242351"/>
                  <a:pt x="298425" y="242351"/>
                </a:cubicBezTo>
                <a:cubicBezTo>
                  <a:pt x="297367" y="260342"/>
                  <a:pt x="300542" y="307439"/>
                  <a:pt x="295250" y="296326"/>
                </a:cubicBezTo>
                <a:cubicBezTo>
                  <a:pt x="289958" y="285214"/>
                  <a:pt x="282021" y="186788"/>
                  <a:pt x="266675" y="175676"/>
                </a:cubicBezTo>
                <a:cubicBezTo>
                  <a:pt x="251329" y="164564"/>
                  <a:pt x="209525" y="230180"/>
                  <a:pt x="203175" y="229651"/>
                </a:cubicBezTo>
                <a:cubicBezTo>
                  <a:pt x="196825" y="229122"/>
                  <a:pt x="237571" y="194726"/>
                  <a:pt x="228575" y="172501"/>
                </a:cubicBezTo>
                <a:cubicBezTo>
                  <a:pt x="219579" y="150276"/>
                  <a:pt x="171954" y="113764"/>
                  <a:pt x="149200" y="96301"/>
                </a:cubicBezTo>
                <a:cubicBezTo>
                  <a:pt x="126446" y="78839"/>
                  <a:pt x="92050" y="67726"/>
                  <a:pt x="92050" y="67726"/>
                </a:cubicBezTo>
                <a:cubicBezTo>
                  <a:pt x="83583" y="65080"/>
                  <a:pt x="113746" y="90480"/>
                  <a:pt x="98400" y="80426"/>
                </a:cubicBezTo>
                <a:cubicBezTo>
                  <a:pt x="83054" y="70372"/>
                  <a:pt x="-19075" y="-10061"/>
                  <a:pt x="3150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0FE642DD-89A9-BBB4-18B1-D773CE6A3935}"/>
              </a:ext>
            </a:extLst>
          </p:cNvPr>
          <p:cNvSpPr/>
          <p:nvPr/>
        </p:nvSpPr>
        <p:spPr>
          <a:xfrm>
            <a:off x="6180470" y="7053401"/>
            <a:ext cx="207966" cy="194975"/>
          </a:xfrm>
          <a:custGeom>
            <a:avLst/>
            <a:gdLst>
              <a:gd name="connsiteX0" fmla="*/ 1255 w 207966"/>
              <a:gd name="connsiteY0" fmla="*/ 1449 h 194975"/>
              <a:gd name="connsiteX1" fmla="*/ 204455 w 207966"/>
              <a:gd name="connsiteY1" fmla="*/ 191949 h 194975"/>
              <a:gd name="connsiteX2" fmla="*/ 121905 w 207966"/>
              <a:gd name="connsiteY2" fmla="*/ 109399 h 194975"/>
              <a:gd name="connsiteX3" fmla="*/ 1255 w 207966"/>
              <a:gd name="connsiteY3" fmla="*/ 1449 h 19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66" h="194975">
                <a:moveTo>
                  <a:pt x="1255" y="1449"/>
                </a:moveTo>
                <a:cubicBezTo>
                  <a:pt x="15013" y="15207"/>
                  <a:pt x="184347" y="173957"/>
                  <a:pt x="204455" y="191949"/>
                </a:cubicBezTo>
                <a:cubicBezTo>
                  <a:pt x="224563" y="209941"/>
                  <a:pt x="153126" y="143266"/>
                  <a:pt x="121905" y="109399"/>
                </a:cubicBezTo>
                <a:cubicBezTo>
                  <a:pt x="90684" y="75532"/>
                  <a:pt x="-12503" y="-12309"/>
                  <a:pt x="1255" y="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ADC07E16-4639-04C9-77E3-7C03001F8ED1}"/>
              </a:ext>
            </a:extLst>
          </p:cNvPr>
          <p:cNvSpPr/>
          <p:nvPr/>
        </p:nvSpPr>
        <p:spPr>
          <a:xfrm>
            <a:off x="5631970" y="6908419"/>
            <a:ext cx="273530" cy="190917"/>
          </a:xfrm>
          <a:custGeom>
            <a:avLst/>
            <a:gdLst>
              <a:gd name="connsiteX0" fmla="*/ 480 w 273530"/>
              <a:gd name="connsiteY0" fmla="*/ 51181 h 190917"/>
              <a:gd name="connsiteX1" fmla="*/ 92555 w 273530"/>
              <a:gd name="connsiteY1" fmla="*/ 41656 h 190917"/>
              <a:gd name="connsiteX2" fmla="*/ 159230 w 273530"/>
              <a:gd name="connsiteY2" fmla="*/ 95631 h 190917"/>
              <a:gd name="connsiteX3" fmla="*/ 159230 w 273530"/>
              <a:gd name="connsiteY3" fmla="*/ 57531 h 190917"/>
              <a:gd name="connsiteX4" fmla="*/ 273530 w 273530"/>
              <a:gd name="connsiteY4" fmla="*/ 190881 h 190917"/>
              <a:gd name="connsiteX5" fmla="*/ 159230 w 273530"/>
              <a:gd name="connsiteY5" fmla="*/ 70231 h 190917"/>
              <a:gd name="connsiteX6" fmla="*/ 108430 w 273530"/>
              <a:gd name="connsiteY6" fmla="*/ 381 h 190917"/>
              <a:gd name="connsiteX7" fmla="*/ 124305 w 273530"/>
              <a:gd name="connsiteY7" fmla="*/ 41656 h 190917"/>
              <a:gd name="connsiteX8" fmla="*/ 57630 w 273530"/>
              <a:gd name="connsiteY8" fmla="*/ 28956 h 190917"/>
              <a:gd name="connsiteX9" fmla="*/ 480 w 273530"/>
              <a:gd name="connsiteY9" fmla="*/ 51181 h 19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530" h="190917">
                <a:moveTo>
                  <a:pt x="480" y="51181"/>
                </a:moveTo>
                <a:cubicBezTo>
                  <a:pt x="6301" y="53298"/>
                  <a:pt x="66097" y="34248"/>
                  <a:pt x="92555" y="41656"/>
                </a:cubicBezTo>
                <a:cubicBezTo>
                  <a:pt x="119013" y="49064"/>
                  <a:pt x="148117" y="92985"/>
                  <a:pt x="159230" y="95631"/>
                </a:cubicBezTo>
                <a:cubicBezTo>
                  <a:pt x="170343" y="98277"/>
                  <a:pt x="140180" y="41656"/>
                  <a:pt x="159230" y="57531"/>
                </a:cubicBezTo>
                <a:cubicBezTo>
                  <a:pt x="178280" y="73406"/>
                  <a:pt x="273530" y="188764"/>
                  <a:pt x="273530" y="190881"/>
                </a:cubicBezTo>
                <a:cubicBezTo>
                  <a:pt x="273530" y="192998"/>
                  <a:pt x="186747" y="101981"/>
                  <a:pt x="159230" y="70231"/>
                </a:cubicBezTo>
                <a:cubicBezTo>
                  <a:pt x="131713" y="38481"/>
                  <a:pt x="114251" y="5143"/>
                  <a:pt x="108430" y="381"/>
                </a:cubicBezTo>
                <a:cubicBezTo>
                  <a:pt x="102609" y="-4381"/>
                  <a:pt x="132772" y="36893"/>
                  <a:pt x="124305" y="41656"/>
                </a:cubicBezTo>
                <a:cubicBezTo>
                  <a:pt x="115838" y="46419"/>
                  <a:pt x="57630" y="28956"/>
                  <a:pt x="57630" y="28956"/>
                </a:cubicBezTo>
                <a:cubicBezTo>
                  <a:pt x="43343" y="26310"/>
                  <a:pt x="-5341" y="49064"/>
                  <a:pt x="480" y="5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E20469A6-2619-32A9-F3F3-D1CAC297CBDB}"/>
              </a:ext>
            </a:extLst>
          </p:cNvPr>
          <p:cNvSpPr/>
          <p:nvPr/>
        </p:nvSpPr>
        <p:spPr>
          <a:xfrm>
            <a:off x="5792257" y="7099220"/>
            <a:ext cx="483339" cy="63113"/>
          </a:xfrm>
          <a:custGeom>
            <a:avLst/>
            <a:gdLst>
              <a:gd name="connsiteX0" fmla="*/ 2118 w 483339"/>
              <a:gd name="connsiteY0" fmla="*/ 80 h 63113"/>
              <a:gd name="connsiteX1" fmla="*/ 472018 w 483339"/>
              <a:gd name="connsiteY1" fmla="*/ 60405 h 63113"/>
              <a:gd name="connsiteX2" fmla="*/ 306918 w 483339"/>
              <a:gd name="connsiteY2" fmla="*/ 47705 h 63113"/>
              <a:gd name="connsiteX3" fmla="*/ 2118 w 483339"/>
              <a:gd name="connsiteY3" fmla="*/ 80 h 6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39" h="63113">
                <a:moveTo>
                  <a:pt x="2118" y="80"/>
                </a:moveTo>
                <a:cubicBezTo>
                  <a:pt x="29635" y="2197"/>
                  <a:pt x="421218" y="52467"/>
                  <a:pt x="472018" y="60405"/>
                </a:cubicBezTo>
                <a:cubicBezTo>
                  <a:pt x="522818" y="68343"/>
                  <a:pt x="391056" y="57230"/>
                  <a:pt x="306918" y="47705"/>
                </a:cubicBezTo>
                <a:cubicBezTo>
                  <a:pt x="222781" y="38180"/>
                  <a:pt x="-25399" y="-2037"/>
                  <a:pt x="2118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14E315C5-F0E1-004F-C2A7-370AE5F5DD74}"/>
              </a:ext>
            </a:extLst>
          </p:cNvPr>
          <p:cNvSpPr/>
          <p:nvPr/>
        </p:nvSpPr>
        <p:spPr>
          <a:xfrm>
            <a:off x="6212792" y="7096123"/>
            <a:ext cx="280379" cy="175355"/>
          </a:xfrm>
          <a:custGeom>
            <a:avLst/>
            <a:gdLst>
              <a:gd name="connsiteX0" fmla="*/ 683 w 280379"/>
              <a:gd name="connsiteY0" fmla="*/ 114302 h 175355"/>
              <a:gd name="connsiteX1" fmla="*/ 248333 w 280379"/>
              <a:gd name="connsiteY1" fmla="*/ 139702 h 175355"/>
              <a:gd name="connsiteX2" fmla="*/ 210233 w 280379"/>
              <a:gd name="connsiteY2" fmla="*/ 174627 h 175355"/>
              <a:gd name="connsiteX3" fmla="*/ 264208 w 280379"/>
              <a:gd name="connsiteY3" fmla="*/ 104777 h 175355"/>
              <a:gd name="connsiteX4" fmla="*/ 264208 w 280379"/>
              <a:gd name="connsiteY4" fmla="*/ 63502 h 175355"/>
              <a:gd name="connsiteX5" fmla="*/ 280083 w 280379"/>
              <a:gd name="connsiteY5" fmla="*/ 104777 h 175355"/>
              <a:gd name="connsiteX6" fmla="*/ 248333 w 280379"/>
              <a:gd name="connsiteY6" fmla="*/ 95252 h 175355"/>
              <a:gd name="connsiteX7" fmla="*/ 114983 w 280379"/>
              <a:gd name="connsiteY7" fmla="*/ 2 h 175355"/>
              <a:gd name="connsiteX8" fmla="*/ 229283 w 280379"/>
              <a:gd name="connsiteY8" fmla="*/ 92077 h 175355"/>
              <a:gd name="connsiteX9" fmla="*/ 213408 w 280379"/>
              <a:gd name="connsiteY9" fmla="*/ 111127 h 175355"/>
              <a:gd name="connsiteX10" fmla="*/ 175308 w 280379"/>
              <a:gd name="connsiteY10" fmla="*/ 117477 h 175355"/>
              <a:gd name="connsiteX11" fmla="*/ 683 w 280379"/>
              <a:gd name="connsiteY11" fmla="*/ 114302 h 1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379" h="175355">
                <a:moveTo>
                  <a:pt x="683" y="114302"/>
                </a:moveTo>
                <a:cubicBezTo>
                  <a:pt x="12854" y="118006"/>
                  <a:pt x="213408" y="129648"/>
                  <a:pt x="248333" y="139702"/>
                </a:cubicBezTo>
                <a:cubicBezTo>
                  <a:pt x="283258" y="149756"/>
                  <a:pt x="207587" y="180448"/>
                  <a:pt x="210233" y="174627"/>
                </a:cubicBezTo>
                <a:cubicBezTo>
                  <a:pt x="212879" y="168806"/>
                  <a:pt x="255212" y="123298"/>
                  <a:pt x="264208" y="104777"/>
                </a:cubicBezTo>
                <a:cubicBezTo>
                  <a:pt x="273204" y="86256"/>
                  <a:pt x="261562" y="63502"/>
                  <a:pt x="264208" y="63502"/>
                </a:cubicBezTo>
                <a:cubicBezTo>
                  <a:pt x="266854" y="63502"/>
                  <a:pt x="282729" y="99485"/>
                  <a:pt x="280083" y="104777"/>
                </a:cubicBezTo>
                <a:cubicBezTo>
                  <a:pt x="277437" y="110069"/>
                  <a:pt x="275850" y="112714"/>
                  <a:pt x="248333" y="95252"/>
                </a:cubicBezTo>
                <a:cubicBezTo>
                  <a:pt x="220816" y="77789"/>
                  <a:pt x="118158" y="531"/>
                  <a:pt x="114983" y="2"/>
                </a:cubicBezTo>
                <a:cubicBezTo>
                  <a:pt x="111808" y="-527"/>
                  <a:pt x="229283" y="92077"/>
                  <a:pt x="229283" y="92077"/>
                </a:cubicBezTo>
                <a:cubicBezTo>
                  <a:pt x="245687" y="110598"/>
                  <a:pt x="222404" y="106894"/>
                  <a:pt x="213408" y="111127"/>
                </a:cubicBezTo>
                <a:cubicBezTo>
                  <a:pt x="204412" y="115360"/>
                  <a:pt x="208116" y="117477"/>
                  <a:pt x="175308" y="117477"/>
                </a:cubicBezTo>
                <a:cubicBezTo>
                  <a:pt x="142500" y="117477"/>
                  <a:pt x="-11488" y="110598"/>
                  <a:pt x="683" y="114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C5177981-F6FD-9905-3B0B-0CEBDAECC2B4}"/>
              </a:ext>
            </a:extLst>
          </p:cNvPr>
          <p:cNvSpPr/>
          <p:nvPr/>
        </p:nvSpPr>
        <p:spPr>
          <a:xfrm>
            <a:off x="6508645" y="7251696"/>
            <a:ext cx="299151" cy="213678"/>
          </a:xfrm>
          <a:custGeom>
            <a:avLst/>
            <a:gdLst>
              <a:gd name="connsiteX0" fmla="*/ 123930 w 299151"/>
              <a:gd name="connsiteY0" fmla="*/ 4 h 213678"/>
              <a:gd name="connsiteX1" fmla="*/ 76305 w 299151"/>
              <a:gd name="connsiteY1" fmla="*/ 60329 h 213678"/>
              <a:gd name="connsiteX2" fmla="*/ 133455 w 299151"/>
              <a:gd name="connsiteY2" fmla="*/ 114304 h 213678"/>
              <a:gd name="connsiteX3" fmla="*/ 117580 w 299151"/>
              <a:gd name="connsiteY3" fmla="*/ 104779 h 213678"/>
              <a:gd name="connsiteX4" fmla="*/ 200130 w 299151"/>
              <a:gd name="connsiteY4" fmla="*/ 200029 h 213678"/>
              <a:gd name="connsiteX5" fmla="*/ 206480 w 299151"/>
              <a:gd name="connsiteY5" fmla="*/ 193679 h 213678"/>
              <a:gd name="connsiteX6" fmla="*/ 298555 w 299151"/>
              <a:gd name="connsiteY6" fmla="*/ 212729 h 213678"/>
              <a:gd name="connsiteX7" fmla="*/ 155680 w 299151"/>
              <a:gd name="connsiteY7" fmla="*/ 158754 h 213678"/>
              <a:gd name="connsiteX8" fmla="*/ 85830 w 299151"/>
              <a:gd name="connsiteY8" fmla="*/ 92079 h 213678"/>
              <a:gd name="connsiteX9" fmla="*/ 105 w 299151"/>
              <a:gd name="connsiteY9" fmla="*/ 19054 h 213678"/>
              <a:gd name="connsiteX10" fmla="*/ 66780 w 299151"/>
              <a:gd name="connsiteY10" fmla="*/ 44454 h 213678"/>
              <a:gd name="connsiteX11" fmla="*/ 3280 w 299151"/>
              <a:gd name="connsiteY11" fmla="*/ 63504 h 213678"/>
              <a:gd name="connsiteX12" fmla="*/ 123930 w 299151"/>
              <a:gd name="connsiteY12" fmla="*/ 4 h 2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51" h="213678">
                <a:moveTo>
                  <a:pt x="123930" y="4"/>
                </a:moveTo>
                <a:cubicBezTo>
                  <a:pt x="136101" y="-525"/>
                  <a:pt x="74718" y="41279"/>
                  <a:pt x="76305" y="60329"/>
                </a:cubicBezTo>
                <a:cubicBezTo>
                  <a:pt x="77892" y="79379"/>
                  <a:pt x="126576" y="106896"/>
                  <a:pt x="133455" y="114304"/>
                </a:cubicBezTo>
                <a:cubicBezTo>
                  <a:pt x="140334" y="121712"/>
                  <a:pt x="106467" y="90492"/>
                  <a:pt x="117580" y="104779"/>
                </a:cubicBezTo>
                <a:cubicBezTo>
                  <a:pt x="128693" y="119067"/>
                  <a:pt x="185313" y="185212"/>
                  <a:pt x="200130" y="200029"/>
                </a:cubicBezTo>
                <a:cubicBezTo>
                  <a:pt x="214947" y="214846"/>
                  <a:pt x="190076" y="191562"/>
                  <a:pt x="206480" y="193679"/>
                </a:cubicBezTo>
                <a:cubicBezTo>
                  <a:pt x="222884" y="195796"/>
                  <a:pt x="307022" y="218550"/>
                  <a:pt x="298555" y="212729"/>
                </a:cubicBezTo>
                <a:cubicBezTo>
                  <a:pt x="290088" y="206908"/>
                  <a:pt x="191134" y="178862"/>
                  <a:pt x="155680" y="158754"/>
                </a:cubicBezTo>
                <a:cubicBezTo>
                  <a:pt x="120226" y="138646"/>
                  <a:pt x="111759" y="115362"/>
                  <a:pt x="85830" y="92079"/>
                </a:cubicBezTo>
                <a:cubicBezTo>
                  <a:pt x="59901" y="68796"/>
                  <a:pt x="3280" y="26992"/>
                  <a:pt x="105" y="19054"/>
                </a:cubicBezTo>
                <a:cubicBezTo>
                  <a:pt x="-3070" y="11116"/>
                  <a:pt x="66251" y="37046"/>
                  <a:pt x="66780" y="44454"/>
                </a:cubicBezTo>
                <a:cubicBezTo>
                  <a:pt x="67309" y="51862"/>
                  <a:pt x="-953" y="68796"/>
                  <a:pt x="3280" y="63504"/>
                </a:cubicBezTo>
                <a:cubicBezTo>
                  <a:pt x="7513" y="58212"/>
                  <a:pt x="111759" y="533"/>
                  <a:pt x="1239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7D1B3049-BED2-65B1-B6A9-6EAF943D6653}"/>
              </a:ext>
            </a:extLst>
          </p:cNvPr>
          <p:cNvSpPr/>
          <p:nvPr/>
        </p:nvSpPr>
        <p:spPr>
          <a:xfrm>
            <a:off x="6663860" y="7195945"/>
            <a:ext cx="601463" cy="170977"/>
          </a:xfrm>
          <a:custGeom>
            <a:avLst/>
            <a:gdLst>
              <a:gd name="connsiteX0" fmla="*/ 3640 w 601463"/>
              <a:gd name="connsiteY0" fmla="*/ 74805 h 170977"/>
              <a:gd name="connsiteX1" fmla="*/ 194140 w 601463"/>
              <a:gd name="connsiteY1" fmla="*/ 24005 h 170977"/>
              <a:gd name="connsiteX2" fmla="*/ 587840 w 601463"/>
              <a:gd name="connsiteY2" fmla="*/ 166880 h 170977"/>
              <a:gd name="connsiteX3" fmla="*/ 517990 w 601463"/>
              <a:gd name="connsiteY3" fmla="*/ 135130 h 170977"/>
              <a:gd name="connsiteX4" fmla="*/ 235415 w 601463"/>
              <a:gd name="connsiteY4" fmla="*/ 4955 h 170977"/>
              <a:gd name="connsiteX5" fmla="*/ 235415 w 601463"/>
              <a:gd name="connsiteY5" fmla="*/ 27180 h 170977"/>
              <a:gd name="connsiteX6" fmla="*/ 136990 w 601463"/>
              <a:gd name="connsiteY6" fmla="*/ 27180 h 170977"/>
              <a:gd name="connsiteX7" fmla="*/ 73490 w 601463"/>
              <a:gd name="connsiteY7" fmla="*/ 43055 h 170977"/>
              <a:gd name="connsiteX8" fmla="*/ 3640 w 601463"/>
              <a:gd name="connsiteY8" fmla="*/ 74805 h 17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463" h="170977">
                <a:moveTo>
                  <a:pt x="3640" y="74805"/>
                </a:moveTo>
                <a:cubicBezTo>
                  <a:pt x="23748" y="71630"/>
                  <a:pt x="96773" y="8659"/>
                  <a:pt x="194140" y="24005"/>
                </a:cubicBezTo>
                <a:cubicBezTo>
                  <a:pt x="291507" y="39351"/>
                  <a:pt x="533865" y="148359"/>
                  <a:pt x="587840" y="166880"/>
                </a:cubicBezTo>
                <a:cubicBezTo>
                  <a:pt x="641815" y="185401"/>
                  <a:pt x="517990" y="135130"/>
                  <a:pt x="517990" y="135130"/>
                </a:cubicBezTo>
                <a:cubicBezTo>
                  <a:pt x="459253" y="108143"/>
                  <a:pt x="282511" y="22947"/>
                  <a:pt x="235415" y="4955"/>
                </a:cubicBezTo>
                <a:cubicBezTo>
                  <a:pt x="188319" y="-13037"/>
                  <a:pt x="251819" y="23476"/>
                  <a:pt x="235415" y="27180"/>
                </a:cubicBezTo>
                <a:cubicBezTo>
                  <a:pt x="219011" y="30884"/>
                  <a:pt x="163978" y="24534"/>
                  <a:pt x="136990" y="27180"/>
                </a:cubicBezTo>
                <a:cubicBezTo>
                  <a:pt x="110003" y="29826"/>
                  <a:pt x="94657" y="31942"/>
                  <a:pt x="73490" y="43055"/>
                </a:cubicBezTo>
                <a:cubicBezTo>
                  <a:pt x="52323" y="54167"/>
                  <a:pt x="-16468" y="77980"/>
                  <a:pt x="3640" y="74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AC733A98-8A21-9C30-38B8-B795B54C6237}"/>
              </a:ext>
            </a:extLst>
          </p:cNvPr>
          <p:cNvSpPr/>
          <p:nvPr/>
        </p:nvSpPr>
        <p:spPr>
          <a:xfrm>
            <a:off x="6741492" y="7200493"/>
            <a:ext cx="399350" cy="229143"/>
          </a:xfrm>
          <a:custGeom>
            <a:avLst/>
            <a:gdLst>
              <a:gd name="connsiteX0" fmla="*/ 173658 w 399350"/>
              <a:gd name="connsiteY0" fmla="*/ 407 h 229143"/>
              <a:gd name="connsiteX1" fmla="*/ 24433 w 399350"/>
              <a:gd name="connsiteY1" fmla="*/ 60732 h 229143"/>
              <a:gd name="connsiteX2" fmla="*/ 59358 w 399350"/>
              <a:gd name="connsiteY2" fmla="*/ 108357 h 229143"/>
              <a:gd name="connsiteX3" fmla="*/ 8558 w 399350"/>
              <a:gd name="connsiteY3" fmla="*/ 89307 h 229143"/>
              <a:gd name="connsiteX4" fmla="*/ 268908 w 399350"/>
              <a:gd name="connsiteY4" fmla="*/ 171857 h 229143"/>
              <a:gd name="connsiteX5" fmla="*/ 399083 w 399350"/>
              <a:gd name="connsiteY5" fmla="*/ 229007 h 229143"/>
              <a:gd name="connsiteX6" fmla="*/ 297483 w 399350"/>
              <a:gd name="connsiteY6" fmla="*/ 155982 h 229143"/>
              <a:gd name="connsiteX7" fmla="*/ 119683 w 399350"/>
              <a:gd name="connsiteY7" fmla="*/ 117882 h 229143"/>
              <a:gd name="connsiteX8" fmla="*/ 18083 w 399350"/>
              <a:gd name="connsiteY8" fmla="*/ 92482 h 229143"/>
              <a:gd name="connsiteX9" fmla="*/ 173658 w 399350"/>
              <a:gd name="connsiteY9" fmla="*/ 407 h 2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350" h="229143">
                <a:moveTo>
                  <a:pt x="173658" y="407"/>
                </a:moveTo>
                <a:cubicBezTo>
                  <a:pt x="174716" y="-4884"/>
                  <a:pt x="43483" y="42740"/>
                  <a:pt x="24433" y="60732"/>
                </a:cubicBezTo>
                <a:cubicBezTo>
                  <a:pt x="5383" y="78724"/>
                  <a:pt x="62004" y="103595"/>
                  <a:pt x="59358" y="108357"/>
                </a:cubicBezTo>
                <a:cubicBezTo>
                  <a:pt x="56712" y="113119"/>
                  <a:pt x="-26367" y="78724"/>
                  <a:pt x="8558" y="89307"/>
                </a:cubicBezTo>
                <a:cubicBezTo>
                  <a:pt x="43483" y="99890"/>
                  <a:pt x="203821" y="148574"/>
                  <a:pt x="268908" y="171857"/>
                </a:cubicBezTo>
                <a:cubicBezTo>
                  <a:pt x="333995" y="195140"/>
                  <a:pt x="394321" y="231653"/>
                  <a:pt x="399083" y="229007"/>
                </a:cubicBezTo>
                <a:cubicBezTo>
                  <a:pt x="403845" y="226361"/>
                  <a:pt x="344050" y="174503"/>
                  <a:pt x="297483" y="155982"/>
                </a:cubicBezTo>
                <a:cubicBezTo>
                  <a:pt x="250916" y="137461"/>
                  <a:pt x="166250" y="128465"/>
                  <a:pt x="119683" y="117882"/>
                </a:cubicBezTo>
                <a:cubicBezTo>
                  <a:pt x="73116" y="107299"/>
                  <a:pt x="5383" y="109945"/>
                  <a:pt x="18083" y="92482"/>
                </a:cubicBezTo>
                <a:cubicBezTo>
                  <a:pt x="30783" y="75020"/>
                  <a:pt x="172600" y="5698"/>
                  <a:pt x="173658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2CBC2750-9463-742F-AC7E-7A2E018F710F}"/>
              </a:ext>
            </a:extLst>
          </p:cNvPr>
          <p:cNvSpPr/>
          <p:nvPr/>
        </p:nvSpPr>
        <p:spPr>
          <a:xfrm>
            <a:off x="7089774" y="7330891"/>
            <a:ext cx="184423" cy="111528"/>
          </a:xfrm>
          <a:custGeom>
            <a:avLst/>
            <a:gdLst>
              <a:gd name="connsiteX0" fmla="*/ 165101 w 184423"/>
              <a:gd name="connsiteY0" fmla="*/ 184 h 111528"/>
              <a:gd name="connsiteX1" fmla="*/ 180976 w 184423"/>
              <a:gd name="connsiteY1" fmla="*/ 66859 h 111528"/>
              <a:gd name="connsiteX2" fmla="*/ 85726 w 184423"/>
              <a:gd name="connsiteY2" fmla="*/ 92259 h 111528"/>
              <a:gd name="connsiteX3" fmla="*/ 139701 w 184423"/>
              <a:gd name="connsiteY3" fmla="*/ 82734 h 111528"/>
              <a:gd name="connsiteX4" fmla="*/ 1 w 184423"/>
              <a:gd name="connsiteY4" fmla="*/ 111309 h 111528"/>
              <a:gd name="connsiteX5" fmla="*/ 136526 w 184423"/>
              <a:gd name="connsiteY5" fmla="*/ 95434 h 111528"/>
              <a:gd name="connsiteX6" fmla="*/ 168276 w 184423"/>
              <a:gd name="connsiteY6" fmla="*/ 85909 h 111528"/>
              <a:gd name="connsiteX7" fmla="*/ 180976 w 184423"/>
              <a:gd name="connsiteY7" fmla="*/ 47809 h 111528"/>
              <a:gd name="connsiteX8" fmla="*/ 165101 w 184423"/>
              <a:gd name="connsiteY8" fmla="*/ 184 h 11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23" h="111528">
                <a:moveTo>
                  <a:pt x="165101" y="184"/>
                </a:moveTo>
                <a:cubicBezTo>
                  <a:pt x="165101" y="3359"/>
                  <a:pt x="194205" y="51513"/>
                  <a:pt x="180976" y="66859"/>
                </a:cubicBezTo>
                <a:cubicBezTo>
                  <a:pt x="167747" y="82205"/>
                  <a:pt x="92605" y="89613"/>
                  <a:pt x="85726" y="92259"/>
                </a:cubicBezTo>
                <a:cubicBezTo>
                  <a:pt x="78847" y="94905"/>
                  <a:pt x="153988" y="79559"/>
                  <a:pt x="139701" y="82734"/>
                </a:cubicBezTo>
                <a:cubicBezTo>
                  <a:pt x="125414" y="85909"/>
                  <a:pt x="530" y="109192"/>
                  <a:pt x="1" y="111309"/>
                </a:cubicBezTo>
                <a:cubicBezTo>
                  <a:pt x="-528" y="113426"/>
                  <a:pt x="108480" y="99667"/>
                  <a:pt x="136526" y="95434"/>
                </a:cubicBezTo>
                <a:cubicBezTo>
                  <a:pt x="164572" y="91201"/>
                  <a:pt x="160868" y="93847"/>
                  <a:pt x="168276" y="85909"/>
                </a:cubicBezTo>
                <a:cubicBezTo>
                  <a:pt x="175684" y="77972"/>
                  <a:pt x="182034" y="59980"/>
                  <a:pt x="180976" y="47809"/>
                </a:cubicBezTo>
                <a:cubicBezTo>
                  <a:pt x="179918" y="35638"/>
                  <a:pt x="165101" y="-2991"/>
                  <a:pt x="165101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3C658E7D-7781-6E0B-0616-43434C1873FA}"/>
              </a:ext>
            </a:extLst>
          </p:cNvPr>
          <p:cNvSpPr/>
          <p:nvPr/>
        </p:nvSpPr>
        <p:spPr>
          <a:xfrm>
            <a:off x="6038760" y="7400818"/>
            <a:ext cx="486624" cy="302732"/>
          </a:xfrm>
          <a:custGeom>
            <a:avLst/>
            <a:gdLst>
              <a:gd name="connsiteX0" fmla="*/ 90 w 486624"/>
              <a:gd name="connsiteY0" fmla="*/ 19157 h 302732"/>
              <a:gd name="connsiteX1" fmla="*/ 108040 w 486624"/>
              <a:gd name="connsiteY1" fmla="*/ 107 h 302732"/>
              <a:gd name="connsiteX2" fmla="*/ 98515 w 486624"/>
              <a:gd name="connsiteY2" fmla="*/ 28682 h 302732"/>
              <a:gd name="connsiteX3" fmla="*/ 222340 w 486624"/>
              <a:gd name="connsiteY3" fmla="*/ 101707 h 302732"/>
              <a:gd name="connsiteX4" fmla="*/ 450940 w 486624"/>
              <a:gd name="connsiteY4" fmla="*/ 241407 h 302732"/>
              <a:gd name="connsiteX5" fmla="*/ 485865 w 486624"/>
              <a:gd name="connsiteY5" fmla="*/ 273157 h 302732"/>
              <a:gd name="connsiteX6" fmla="*/ 469990 w 486624"/>
              <a:gd name="connsiteY6" fmla="*/ 273157 h 302732"/>
              <a:gd name="connsiteX7" fmla="*/ 416015 w 486624"/>
              <a:gd name="connsiteY7" fmla="*/ 301732 h 302732"/>
              <a:gd name="connsiteX8" fmla="*/ 422365 w 486624"/>
              <a:gd name="connsiteY8" fmla="*/ 231882 h 302732"/>
              <a:gd name="connsiteX9" fmla="*/ 101690 w 486624"/>
              <a:gd name="connsiteY9" fmla="*/ 54082 h 302732"/>
              <a:gd name="connsiteX10" fmla="*/ 88990 w 486624"/>
              <a:gd name="connsiteY10" fmla="*/ 25507 h 302732"/>
              <a:gd name="connsiteX11" fmla="*/ 90 w 486624"/>
              <a:gd name="connsiteY11" fmla="*/ 19157 h 30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624" h="302732">
                <a:moveTo>
                  <a:pt x="90" y="19157"/>
                </a:moveTo>
                <a:cubicBezTo>
                  <a:pt x="3265" y="14924"/>
                  <a:pt x="91636" y="-1480"/>
                  <a:pt x="108040" y="107"/>
                </a:cubicBezTo>
                <a:cubicBezTo>
                  <a:pt x="124444" y="1694"/>
                  <a:pt x="79465" y="11749"/>
                  <a:pt x="98515" y="28682"/>
                </a:cubicBezTo>
                <a:cubicBezTo>
                  <a:pt x="117565" y="45615"/>
                  <a:pt x="222340" y="101707"/>
                  <a:pt x="222340" y="101707"/>
                </a:cubicBezTo>
                <a:lnTo>
                  <a:pt x="450940" y="241407"/>
                </a:lnTo>
                <a:cubicBezTo>
                  <a:pt x="494861" y="269982"/>
                  <a:pt x="485865" y="273157"/>
                  <a:pt x="485865" y="273157"/>
                </a:cubicBezTo>
                <a:cubicBezTo>
                  <a:pt x="489040" y="278449"/>
                  <a:pt x="481632" y="268395"/>
                  <a:pt x="469990" y="273157"/>
                </a:cubicBezTo>
                <a:cubicBezTo>
                  <a:pt x="458348" y="277919"/>
                  <a:pt x="423953" y="308611"/>
                  <a:pt x="416015" y="301732"/>
                </a:cubicBezTo>
                <a:cubicBezTo>
                  <a:pt x="408077" y="294853"/>
                  <a:pt x="474752" y="273157"/>
                  <a:pt x="422365" y="231882"/>
                </a:cubicBezTo>
                <a:cubicBezTo>
                  <a:pt x="369978" y="190607"/>
                  <a:pt x="157252" y="88478"/>
                  <a:pt x="101690" y="54082"/>
                </a:cubicBezTo>
                <a:cubicBezTo>
                  <a:pt x="46128" y="19686"/>
                  <a:pt x="99573" y="30799"/>
                  <a:pt x="88990" y="25507"/>
                </a:cubicBezTo>
                <a:cubicBezTo>
                  <a:pt x="78407" y="20215"/>
                  <a:pt x="-3085" y="23390"/>
                  <a:pt x="90" y="19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5C4AD00A-6158-F47E-4DAE-80750B8DC053}"/>
              </a:ext>
            </a:extLst>
          </p:cNvPr>
          <p:cNvSpPr/>
          <p:nvPr/>
        </p:nvSpPr>
        <p:spPr>
          <a:xfrm>
            <a:off x="6083298" y="7454646"/>
            <a:ext cx="337281" cy="222853"/>
          </a:xfrm>
          <a:custGeom>
            <a:avLst/>
            <a:gdLst>
              <a:gd name="connsiteX0" fmla="*/ 2 w 337281"/>
              <a:gd name="connsiteY0" fmla="*/ 254 h 222853"/>
              <a:gd name="connsiteX1" fmla="*/ 114302 w 337281"/>
              <a:gd name="connsiteY1" fmla="*/ 136779 h 222853"/>
              <a:gd name="connsiteX2" fmla="*/ 98427 w 337281"/>
              <a:gd name="connsiteY2" fmla="*/ 85979 h 222853"/>
              <a:gd name="connsiteX3" fmla="*/ 200027 w 337281"/>
              <a:gd name="connsiteY3" fmla="*/ 124079 h 222853"/>
              <a:gd name="connsiteX4" fmla="*/ 336552 w 337281"/>
              <a:gd name="connsiteY4" fmla="*/ 222504 h 222853"/>
              <a:gd name="connsiteX5" fmla="*/ 136527 w 337281"/>
              <a:gd name="connsiteY5" fmla="*/ 85979 h 222853"/>
              <a:gd name="connsiteX6" fmla="*/ 111127 w 337281"/>
              <a:gd name="connsiteY6" fmla="*/ 101854 h 222853"/>
              <a:gd name="connsiteX7" fmla="*/ 2 w 337281"/>
              <a:gd name="connsiteY7" fmla="*/ 254 h 22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281" h="222853">
                <a:moveTo>
                  <a:pt x="2" y="254"/>
                </a:moveTo>
                <a:cubicBezTo>
                  <a:pt x="531" y="6075"/>
                  <a:pt x="97898" y="122491"/>
                  <a:pt x="114302" y="136779"/>
                </a:cubicBezTo>
                <a:cubicBezTo>
                  <a:pt x="130706" y="151067"/>
                  <a:pt x="84140" y="88096"/>
                  <a:pt x="98427" y="85979"/>
                </a:cubicBezTo>
                <a:cubicBezTo>
                  <a:pt x="112715" y="83862"/>
                  <a:pt x="160340" y="101325"/>
                  <a:pt x="200027" y="124079"/>
                </a:cubicBezTo>
                <a:cubicBezTo>
                  <a:pt x="239714" y="146833"/>
                  <a:pt x="347135" y="228854"/>
                  <a:pt x="336552" y="222504"/>
                </a:cubicBezTo>
                <a:cubicBezTo>
                  <a:pt x="325969" y="216154"/>
                  <a:pt x="174098" y="106087"/>
                  <a:pt x="136527" y="85979"/>
                </a:cubicBezTo>
                <a:cubicBezTo>
                  <a:pt x="98956" y="65871"/>
                  <a:pt x="131764" y="113496"/>
                  <a:pt x="111127" y="101854"/>
                </a:cubicBezTo>
                <a:cubicBezTo>
                  <a:pt x="90490" y="90212"/>
                  <a:pt x="-527" y="-5567"/>
                  <a:pt x="2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646BDE9D-E222-F0BC-BE06-36BF82867BEC}"/>
              </a:ext>
            </a:extLst>
          </p:cNvPr>
          <p:cNvSpPr/>
          <p:nvPr/>
        </p:nvSpPr>
        <p:spPr>
          <a:xfrm>
            <a:off x="6076824" y="6816410"/>
            <a:ext cx="282937" cy="254795"/>
          </a:xfrm>
          <a:custGeom>
            <a:avLst/>
            <a:gdLst>
              <a:gd name="connsiteX0" fmla="*/ 16001 w 282937"/>
              <a:gd name="connsiteY0" fmla="*/ 315 h 254795"/>
              <a:gd name="connsiteX1" fmla="*/ 95376 w 282937"/>
              <a:gd name="connsiteY1" fmla="*/ 127315 h 254795"/>
              <a:gd name="connsiteX2" fmla="*/ 92201 w 282937"/>
              <a:gd name="connsiteY2" fmla="*/ 133665 h 254795"/>
              <a:gd name="connsiteX3" fmla="*/ 279526 w 282937"/>
              <a:gd name="connsiteY3" fmla="*/ 251140 h 254795"/>
              <a:gd name="connsiteX4" fmla="*/ 203326 w 282937"/>
              <a:gd name="connsiteY4" fmla="*/ 216215 h 254795"/>
              <a:gd name="connsiteX5" fmla="*/ 79501 w 282937"/>
              <a:gd name="connsiteY5" fmla="*/ 127315 h 254795"/>
              <a:gd name="connsiteX6" fmla="*/ 126 w 282937"/>
              <a:gd name="connsiteY6" fmla="*/ 51115 h 254795"/>
              <a:gd name="connsiteX7" fmla="*/ 60451 w 282937"/>
              <a:gd name="connsiteY7" fmla="*/ 89215 h 254795"/>
              <a:gd name="connsiteX8" fmla="*/ 16001 w 282937"/>
              <a:gd name="connsiteY8" fmla="*/ 315 h 25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37" h="254795">
                <a:moveTo>
                  <a:pt x="16001" y="315"/>
                </a:moveTo>
                <a:cubicBezTo>
                  <a:pt x="21822" y="6665"/>
                  <a:pt x="82676" y="105090"/>
                  <a:pt x="95376" y="127315"/>
                </a:cubicBezTo>
                <a:cubicBezTo>
                  <a:pt x="108076" y="149540"/>
                  <a:pt x="61509" y="113028"/>
                  <a:pt x="92201" y="133665"/>
                </a:cubicBezTo>
                <a:cubicBezTo>
                  <a:pt x="122893" y="154302"/>
                  <a:pt x="261005" y="237382"/>
                  <a:pt x="279526" y="251140"/>
                </a:cubicBezTo>
                <a:cubicBezTo>
                  <a:pt x="298047" y="264898"/>
                  <a:pt x="236664" y="236853"/>
                  <a:pt x="203326" y="216215"/>
                </a:cubicBezTo>
                <a:cubicBezTo>
                  <a:pt x="169989" y="195578"/>
                  <a:pt x="113368" y="154832"/>
                  <a:pt x="79501" y="127315"/>
                </a:cubicBezTo>
                <a:cubicBezTo>
                  <a:pt x="45634" y="99798"/>
                  <a:pt x="3301" y="57465"/>
                  <a:pt x="126" y="51115"/>
                </a:cubicBezTo>
                <a:cubicBezTo>
                  <a:pt x="-3049" y="44765"/>
                  <a:pt x="54630" y="92919"/>
                  <a:pt x="60451" y="89215"/>
                </a:cubicBezTo>
                <a:cubicBezTo>
                  <a:pt x="66272" y="85511"/>
                  <a:pt x="10180" y="-6035"/>
                  <a:pt x="16001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4FF84657-D655-F28F-BBE1-4CE3EB2FB374}"/>
              </a:ext>
            </a:extLst>
          </p:cNvPr>
          <p:cNvSpPr/>
          <p:nvPr/>
        </p:nvSpPr>
        <p:spPr>
          <a:xfrm>
            <a:off x="6392114" y="6864307"/>
            <a:ext cx="168068" cy="96677"/>
          </a:xfrm>
          <a:custGeom>
            <a:avLst/>
            <a:gdLst>
              <a:gd name="connsiteX0" fmla="*/ 81711 w 168068"/>
              <a:gd name="connsiteY0" fmla="*/ 43 h 96677"/>
              <a:gd name="connsiteX1" fmla="*/ 2336 w 168068"/>
              <a:gd name="connsiteY1" fmla="*/ 82593 h 96677"/>
              <a:gd name="connsiteX2" fmla="*/ 34086 w 168068"/>
              <a:gd name="connsiteY2" fmla="*/ 57193 h 96677"/>
              <a:gd name="connsiteX3" fmla="*/ 164261 w 168068"/>
              <a:gd name="connsiteY3" fmla="*/ 63543 h 96677"/>
              <a:gd name="connsiteX4" fmla="*/ 129336 w 168068"/>
              <a:gd name="connsiteY4" fmla="*/ 63543 h 96677"/>
              <a:gd name="connsiteX5" fmla="*/ 88061 w 168068"/>
              <a:gd name="connsiteY5" fmla="*/ 66718 h 96677"/>
              <a:gd name="connsiteX6" fmla="*/ 34086 w 168068"/>
              <a:gd name="connsiteY6" fmla="*/ 69893 h 96677"/>
              <a:gd name="connsiteX7" fmla="*/ 5511 w 168068"/>
              <a:gd name="connsiteY7" fmla="*/ 95293 h 96677"/>
              <a:gd name="connsiteX8" fmla="*/ 81711 w 168068"/>
              <a:gd name="connsiteY8" fmla="*/ 43 h 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68" h="96677">
                <a:moveTo>
                  <a:pt x="81711" y="43"/>
                </a:moveTo>
                <a:cubicBezTo>
                  <a:pt x="81182" y="-2074"/>
                  <a:pt x="10273" y="73068"/>
                  <a:pt x="2336" y="82593"/>
                </a:cubicBezTo>
                <a:cubicBezTo>
                  <a:pt x="-5601" y="92118"/>
                  <a:pt x="7098" y="60368"/>
                  <a:pt x="34086" y="57193"/>
                </a:cubicBezTo>
                <a:cubicBezTo>
                  <a:pt x="61074" y="54018"/>
                  <a:pt x="148386" y="62485"/>
                  <a:pt x="164261" y="63543"/>
                </a:cubicBezTo>
                <a:cubicBezTo>
                  <a:pt x="180136" y="64601"/>
                  <a:pt x="142036" y="63014"/>
                  <a:pt x="129336" y="63543"/>
                </a:cubicBezTo>
                <a:cubicBezTo>
                  <a:pt x="116636" y="64072"/>
                  <a:pt x="88061" y="66718"/>
                  <a:pt x="88061" y="66718"/>
                </a:cubicBezTo>
                <a:cubicBezTo>
                  <a:pt x="72186" y="67776"/>
                  <a:pt x="47844" y="65131"/>
                  <a:pt x="34086" y="69893"/>
                </a:cubicBezTo>
                <a:cubicBezTo>
                  <a:pt x="20328" y="74655"/>
                  <a:pt x="748" y="103231"/>
                  <a:pt x="5511" y="95293"/>
                </a:cubicBezTo>
                <a:cubicBezTo>
                  <a:pt x="10273" y="87356"/>
                  <a:pt x="82240" y="2160"/>
                  <a:pt x="8171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9A81E6B8-A4C2-5B32-7934-A274DB6C4474}"/>
              </a:ext>
            </a:extLst>
          </p:cNvPr>
          <p:cNvSpPr/>
          <p:nvPr/>
        </p:nvSpPr>
        <p:spPr>
          <a:xfrm>
            <a:off x="6457453" y="6845275"/>
            <a:ext cx="283632" cy="152696"/>
          </a:xfrm>
          <a:custGeom>
            <a:avLst/>
            <a:gdLst>
              <a:gd name="connsiteX0" fmla="*/ 497 w 283632"/>
              <a:gd name="connsiteY0" fmla="*/ 25 h 152696"/>
              <a:gd name="connsiteX1" fmla="*/ 102097 w 283632"/>
              <a:gd name="connsiteY1" fmla="*/ 50825 h 152696"/>
              <a:gd name="connsiteX2" fmla="*/ 190997 w 283632"/>
              <a:gd name="connsiteY2" fmla="*/ 117500 h 152696"/>
              <a:gd name="connsiteX3" fmla="*/ 200522 w 283632"/>
              <a:gd name="connsiteY3" fmla="*/ 95275 h 152696"/>
              <a:gd name="connsiteX4" fmla="*/ 283072 w 283632"/>
              <a:gd name="connsiteY4" fmla="*/ 152425 h 152696"/>
              <a:gd name="connsiteX5" fmla="*/ 232272 w 283632"/>
              <a:gd name="connsiteY5" fmla="*/ 114325 h 152696"/>
              <a:gd name="connsiteX6" fmla="*/ 146547 w 283632"/>
              <a:gd name="connsiteY6" fmla="*/ 57175 h 152696"/>
              <a:gd name="connsiteX7" fmla="*/ 497 w 283632"/>
              <a:gd name="connsiteY7" fmla="*/ 25 h 15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632" h="152696">
                <a:moveTo>
                  <a:pt x="497" y="25"/>
                </a:moveTo>
                <a:cubicBezTo>
                  <a:pt x="-6911" y="-1033"/>
                  <a:pt x="70347" y="31246"/>
                  <a:pt x="102097" y="50825"/>
                </a:cubicBezTo>
                <a:cubicBezTo>
                  <a:pt x="133847" y="70404"/>
                  <a:pt x="174593" y="110092"/>
                  <a:pt x="190997" y="117500"/>
                </a:cubicBezTo>
                <a:cubicBezTo>
                  <a:pt x="207401" y="124908"/>
                  <a:pt x="185176" y="89454"/>
                  <a:pt x="200522" y="95275"/>
                </a:cubicBezTo>
                <a:cubicBezTo>
                  <a:pt x="215868" y="101096"/>
                  <a:pt x="277780" y="149250"/>
                  <a:pt x="283072" y="152425"/>
                </a:cubicBezTo>
                <a:cubicBezTo>
                  <a:pt x="288364" y="155600"/>
                  <a:pt x="255026" y="130200"/>
                  <a:pt x="232272" y="114325"/>
                </a:cubicBezTo>
                <a:cubicBezTo>
                  <a:pt x="209518" y="98450"/>
                  <a:pt x="179884" y="74637"/>
                  <a:pt x="146547" y="57175"/>
                </a:cubicBezTo>
                <a:cubicBezTo>
                  <a:pt x="113210" y="39713"/>
                  <a:pt x="7905" y="1083"/>
                  <a:pt x="49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79BFE0E2-2F5A-071E-BBBD-46FD0B2EF057}"/>
              </a:ext>
            </a:extLst>
          </p:cNvPr>
          <p:cNvSpPr/>
          <p:nvPr/>
        </p:nvSpPr>
        <p:spPr>
          <a:xfrm>
            <a:off x="6086466" y="6810369"/>
            <a:ext cx="356488" cy="184177"/>
          </a:xfrm>
          <a:custGeom>
            <a:avLst/>
            <a:gdLst>
              <a:gd name="connsiteX0" fmla="*/ 9 w 356488"/>
              <a:gd name="connsiteY0" fmla="*/ 6 h 184177"/>
              <a:gd name="connsiteX1" fmla="*/ 238134 w 356488"/>
              <a:gd name="connsiteY1" fmla="*/ 142881 h 184177"/>
              <a:gd name="connsiteX2" fmla="*/ 231784 w 356488"/>
              <a:gd name="connsiteY2" fmla="*/ 123831 h 184177"/>
              <a:gd name="connsiteX3" fmla="*/ 355609 w 356488"/>
              <a:gd name="connsiteY3" fmla="*/ 184156 h 184177"/>
              <a:gd name="connsiteX4" fmla="*/ 288934 w 356488"/>
              <a:gd name="connsiteY4" fmla="*/ 130181 h 184177"/>
              <a:gd name="connsiteX5" fmla="*/ 323859 w 356488"/>
              <a:gd name="connsiteY5" fmla="*/ 88906 h 184177"/>
              <a:gd name="connsiteX6" fmla="*/ 247659 w 356488"/>
              <a:gd name="connsiteY6" fmla="*/ 130181 h 184177"/>
              <a:gd name="connsiteX7" fmla="*/ 222259 w 356488"/>
              <a:gd name="connsiteY7" fmla="*/ 120656 h 184177"/>
              <a:gd name="connsiteX8" fmla="*/ 247659 w 356488"/>
              <a:gd name="connsiteY8" fmla="*/ 149231 h 184177"/>
              <a:gd name="connsiteX9" fmla="*/ 9 w 356488"/>
              <a:gd name="connsiteY9" fmla="*/ 6 h 1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488" h="184177">
                <a:moveTo>
                  <a:pt x="9" y="6"/>
                </a:moveTo>
                <a:cubicBezTo>
                  <a:pt x="-1579" y="-1052"/>
                  <a:pt x="199505" y="122243"/>
                  <a:pt x="238134" y="142881"/>
                </a:cubicBezTo>
                <a:cubicBezTo>
                  <a:pt x="276763" y="163519"/>
                  <a:pt x="212205" y="116952"/>
                  <a:pt x="231784" y="123831"/>
                </a:cubicBezTo>
                <a:cubicBezTo>
                  <a:pt x="251363" y="130710"/>
                  <a:pt x="346084" y="183098"/>
                  <a:pt x="355609" y="184156"/>
                </a:cubicBezTo>
                <a:cubicBezTo>
                  <a:pt x="365134" y="185214"/>
                  <a:pt x="294226" y="146056"/>
                  <a:pt x="288934" y="130181"/>
                </a:cubicBezTo>
                <a:cubicBezTo>
                  <a:pt x="283642" y="114306"/>
                  <a:pt x="330738" y="88906"/>
                  <a:pt x="323859" y="88906"/>
                </a:cubicBezTo>
                <a:cubicBezTo>
                  <a:pt x="316980" y="88906"/>
                  <a:pt x="264592" y="124889"/>
                  <a:pt x="247659" y="130181"/>
                </a:cubicBezTo>
                <a:cubicBezTo>
                  <a:pt x="230726" y="135473"/>
                  <a:pt x="222259" y="117481"/>
                  <a:pt x="222259" y="120656"/>
                </a:cubicBezTo>
                <a:cubicBezTo>
                  <a:pt x="222259" y="123831"/>
                  <a:pt x="280997" y="165635"/>
                  <a:pt x="247659" y="149231"/>
                </a:cubicBezTo>
                <a:cubicBezTo>
                  <a:pt x="214321" y="132827"/>
                  <a:pt x="1597" y="1064"/>
                  <a:pt x="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70B60F03-EBBE-8418-D6D3-0273A2D6FC0D}"/>
              </a:ext>
            </a:extLst>
          </p:cNvPr>
          <p:cNvSpPr/>
          <p:nvPr/>
        </p:nvSpPr>
        <p:spPr>
          <a:xfrm>
            <a:off x="5947649" y="6603366"/>
            <a:ext cx="351587" cy="300260"/>
          </a:xfrm>
          <a:custGeom>
            <a:avLst/>
            <a:gdLst>
              <a:gd name="connsiteX0" fmla="*/ 30876 w 351587"/>
              <a:gd name="connsiteY0" fmla="*/ 634 h 300260"/>
              <a:gd name="connsiteX1" fmla="*/ 8651 w 351587"/>
              <a:gd name="connsiteY1" fmla="*/ 105409 h 300260"/>
              <a:gd name="connsiteX2" fmla="*/ 8651 w 351587"/>
              <a:gd name="connsiteY2" fmla="*/ 92709 h 300260"/>
              <a:gd name="connsiteX3" fmla="*/ 113426 w 351587"/>
              <a:gd name="connsiteY3" fmla="*/ 207009 h 300260"/>
              <a:gd name="connsiteX4" fmla="*/ 157876 w 351587"/>
              <a:gd name="connsiteY4" fmla="*/ 219709 h 300260"/>
              <a:gd name="connsiteX5" fmla="*/ 151526 w 351587"/>
              <a:gd name="connsiteY5" fmla="*/ 213359 h 300260"/>
              <a:gd name="connsiteX6" fmla="*/ 269001 w 351587"/>
              <a:gd name="connsiteY6" fmla="*/ 273684 h 300260"/>
              <a:gd name="connsiteX7" fmla="*/ 351551 w 351587"/>
              <a:gd name="connsiteY7" fmla="*/ 299084 h 300260"/>
              <a:gd name="connsiteX8" fmla="*/ 259476 w 351587"/>
              <a:gd name="connsiteY8" fmla="*/ 238759 h 300260"/>
              <a:gd name="connsiteX9" fmla="*/ 97551 w 351587"/>
              <a:gd name="connsiteY9" fmla="*/ 137159 h 300260"/>
              <a:gd name="connsiteX10" fmla="*/ 34051 w 351587"/>
              <a:gd name="connsiteY10" fmla="*/ 127634 h 300260"/>
              <a:gd name="connsiteX11" fmla="*/ 15001 w 351587"/>
              <a:gd name="connsiteY11" fmla="*/ 127634 h 300260"/>
              <a:gd name="connsiteX12" fmla="*/ 62626 w 351587"/>
              <a:gd name="connsiteY12" fmla="*/ 54609 h 300260"/>
              <a:gd name="connsiteX13" fmla="*/ 24526 w 351587"/>
              <a:gd name="connsiteY13" fmla="*/ 60959 h 300260"/>
              <a:gd name="connsiteX14" fmla="*/ 30876 w 351587"/>
              <a:gd name="connsiteY14" fmla="*/ 634 h 30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1587" h="300260">
                <a:moveTo>
                  <a:pt x="30876" y="634"/>
                </a:moveTo>
                <a:cubicBezTo>
                  <a:pt x="28230" y="8042"/>
                  <a:pt x="8651" y="105409"/>
                  <a:pt x="8651" y="105409"/>
                </a:cubicBezTo>
                <a:cubicBezTo>
                  <a:pt x="4947" y="120755"/>
                  <a:pt x="-8811" y="75776"/>
                  <a:pt x="8651" y="92709"/>
                </a:cubicBezTo>
                <a:cubicBezTo>
                  <a:pt x="26113" y="109642"/>
                  <a:pt x="88555" y="185842"/>
                  <a:pt x="113426" y="207009"/>
                </a:cubicBezTo>
                <a:cubicBezTo>
                  <a:pt x="138297" y="228176"/>
                  <a:pt x="157876" y="219709"/>
                  <a:pt x="157876" y="219709"/>
                </a:cubicBezTo>
                <a:cubicBezTo>
                  <a:pt x="164226" y="220767"/>
                  <a:pt x="133005" y="204363"/>
                  <a:pt x="151526" y="213359"/>
                </a:cubicBezTo>
                <a:cubicBezTo>
                  <a:pt x="170047" y="222355"/>
                  <a:pt x="235664" y="259397"/>
                  <a:pt x="269001" y="273684"/>
                </a:cubicBezTo>
                <a:cubicBezTo>
                  <a:pt x="302338" y="287971"/>
                  <a:pt x="353139" y="304905"/>
                  <a:pt x="351551" y="299084"/>
                </a:cubicBezTo>
                <a:cubicBezTo>
                  <a:pt x="349964" y="293263"/>
                  <a:pt x="301809" y="265747"/>
                  <a:pt x="259476" y="238759"/>
                </a:cubicBezTo>
                <a:cubicBezTo>
                  <a:pt x="217143" y="211771"/>
                  <a:pt x="135122" y="155680"/>
                  <a:pt x="97551" y="137159"/>
                </a:cubicBezTo>
                <a:cubicBezTo>
                  <a:pt x="59980" y="118638"/>
                  <a:pt x="34051" y="127634"/>
                  <a:pt x="34051" y="127634"/>
                </a:cubicBezTo>
                <a:cubicBezTo>
                  <a:pt x="20293" y="126047"/>
                  <a:pt x="10239" y="139805"/>
                  <a:pt x="15001" y="127634"/>
                </a:cubicBezTo>
                <a:cubicBezTo>
                  <a:pt x="19763" y="115463"/>
                  <a:pt x="61039" y="65721"/>
                  <a:pt x="62626" y="54609"/>
                </a:cubicBezTo>
                <a:cubicBezTo>
                  <a:pt x="64213" y="43497"/>
                  <a:pt x="30347" y="68896"/>
                  <a:pt x="24526" y="60959"/>
                </a:cubicBezTo>
                <a:cubicBezTo>
                  <a:pt x="18705" y="53022"/>
                  <a:pt x="33522" y="-6774"/>
                  <a:pt x="30876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9D7F5938-2876-E798-474C-498187E74371}"/>
              </a:ext>
            </a:extLst>
          </p:cNvPr>
          <p:cNvSpPr/>
          <p:nvPr/>
        </p:nvSpPr>
        <p:spPr>
          <a:xfrm>
            <a:off x="5960224" y="6600743"/>
            <a:ext cx="495855" cy="241891"/>
          </a:xfrm>
          <a:custGeom>
            <a:avLst/>
            <a:gdLst>
              <a:gd name="connsiteX0" fmla="*/ 2426 w 495855"/>
              <a:gd name="connsiteY0" fmla="*/ 82 h 241891"/>
              <a:gd name="connsiteX1" fmla="*/ 240551 w 495855"/>
              <a:gd name="connsiteY1" fmla="*/ 35007 h 241891"/>
              <a:gd name="connsiteX2" fmla="*/ 389776 w 495855"/>
              <a:gd name="connsiteY2" fmla="*/ 120732 h 241891"/>
              <a:gd name="connsiteX3" fmla="*/ 383426 w 495855"/>
              <a:gd name="connsiteY3" fmla="*/ 111207 h 241891"/>
              <a:gd name="connsiteX4" fmla="*/ 485026 w 495855"/>
              <a:gd name="connsiteY4" fmla="*/ 209632 h 241891"/>
              <a:gd name="connsiteX5" fmla="*/ 465976 w 495855"/>
              <a:gd name="connsiteY5" fmla="*/ 187407 h 241891"/>
              <a:gd name="connsiteX6" fmla="*/ 494551 w 495855"/>
              <a:gd name="connsiteY6" fmla="*/ 241382 h 241891"/>
              <a:gd name="connsiteX7" fmla="*/ 415176 w 495855"/>
              <a:gd name="connsiteY7" fmla="*/ 149307 h 241891"/>
              <a:gd name="connsiteX8" fmla="*/ 323101 w 495855"/>
              <a:gd name="connsiteY8" fmla="*/ 79457 h 241891"/>
              <a:gd name="connsiteX9" fmla="*/ 180226 w 495855"/>
              <a:gd name="connsiteY9" fmla="*/ 47707 h 241891"/>
              <a:gd name="connsiteX10" fmla="*/ 243726 w 495855"/>
              <a:gd name="connsiteY10" fmla="*/ 38182 h 241891"/>
              <a:gd name="connsiteX11" fmla="*/ 123076 w 495855"/>
              <a:gd name="connsiteY11" fmla="*/ 25482 h 241891"/>
              <a:gd name="connsiteX12" fmla="*/ 2426 w 495855"/>
              <a:gd name="connsiteY12" fmla="*/ 82 h 24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855" h="241891">
                <a:moveTo>
                  <a:pt x="2426" y="82"/>
                </a:moveTo>
                <a:cubicBezTo>
                  <a:pt x="22005" y="1669"/>
                  <a:pt x="175993" y="14899"/>
                  <a:pt x="240551" y="35007"/>
                </a:cubicBezTo>
                <a:cubicBezTo>
                  <a:pt x="305109" y="55115"/>
                  <a:pt x="389776" y="120732"/>
                  <a:pt x="389776" y="120732"/>
                </a:cubicBezTo>
                <a:cubicBezTo>
                  <a:pt x="413589" y="133432"/>
                  <a:pt x="367551" y="96390"/>
                  <a:pt x="383426" y="111207"/>
                </a:cubicBezTo>
                <a:cubicBezTo>
                  <a:pt x="399301" y="126024"/>
                  <a:pt x="471268" y="196932"/>
                  <a:pt x="485026" y="209632"/>
                </a:cubicBezTo>
                <a:cubicBezTo>
                  <a:pt x="498784" y="222332"/>
                  <a:pt x="464389" y="182115"/>
                  <a:pt x="465976" y="187407"/>
                </a:cubicBezTo>
                <a:cubicBezTo>
                  <a:pt x="467563" y="192699"/>
                  <a:pt x="503018" y="247732"/>
                  <a:pt x="494551" y="241382"/>
                </a:cubicBezTo>
                <a:cubicBezTo>
                  <a:pt x="486084" y="235032"/>
                  <a:pt x="443751" y="176295"/>
                  <a:pt x="415176" y="149307"/>
                </a:cubicBezTo>
                <a:cubicBezTo>
                  <a:pt x="386601" y="122320"/>
                  <a:pt x="362259" y="96390"/>
                  <a:pt x="323101" y="79457"/>
                </a:cubicBezTo>
                <a:cubicBezTo>
                  <a:pt x="283943" y="62524"/>
                  <a:pt x="193455" y="54586"/>
                  <a:pt x="180226" y="47707"/>
                </a:cubicBezTo>
                <a:cubicBezTo>
                  <a:pt x="166997" y="40828"/>
                  <a:pt x="253251" y="41886"/>
                  <a:pt x="243726" y="38182"/>
                </a:cubicBezTo>
                <a:cubicBezTo>
                  <a:pt x="234201" y="34478"/>
                  <a:pt x="159059" y="30774"/>
                  <a:pt x="123076" y="25482"/>
                </a:cubicBezTo>
                <a:cubicBezTo>
                  <a:pt x="87093" y="20190"/>
                  <a:pt x="-17153" y="-1505"/>
                  <a:pt x="2426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21A2BE9F-59E9-1D11-27B6-05D37D35656B}"/>
              </a:ext>
            </a:extLst>
          </p:cNvPr>
          <p:cNvSpPr/>
          <p:nvPr/>
        </p:nvSpPr>
        <p:spPr>
          <a:xfrm>
            <a:off x="5971755" y="6584827"/>
            <a:ext cx="370908" cy="245221"/>
          </a:xfrm>
          <a:custGeom>
            <a:avLst/>
            <a:gdLst>
              <a:gd name="connsiteX0" fmla="*/ 420 w 370908"/>
              <a:gd name="connsiteY0" fmla="*/ 123 h 245221"/>
              <a:gd name="connsiteX1" fmla="*/ 48045 w 370908"/>
              <a:gd name="connsiteY1" fmla="*/ 69973 h 245221"/>
              <a:gd name="connsiteX2" fmla="*/ 140120 w 370908"/>
              <a:gd name="connsiteY2" fmla="*/ 85848 h 245221"/>
              <a:gd name="connsiteX3" fmla="*/ 276645 w 370908"/>
              <a:gd name="connsiteY3" fmla="*/ 158873 h 245221"/>
              <a:gd name="connsiteX4" fmla="*/ 267120 w 370908"/>
              <a:gd name="connsiteY4" fmla="*/ 136648 h 245221"/>
              <a:gd name="connsiteX5" fmla="*/ 368720 w 370908"/>
              <a:gd name="connsiteY5" fmla="*/ 244598 h 245221"/>
              <a:gd name="connsiteX6" fmla="*/ 327445 w 370908"/>
              <a:gd name="connsiteY6" fmla="*/ 177923 h 245221"/>
              <a:gd name="connsiteX7" fmla="*/ 219495 w 370908"/>
              <a:gd name="connsiteY7" fmla="*/ 114423 h 245221"/>
              <a:gd name="connsiteX8" fmla="*/ 76620 w 370908"/>
              <a:gd name="connsiteY8" fmla="*/ 79498 h 245221"/>
              <a:gd name="connsiteX9" fmla="*/ 73445 w 370908"/>
              <a:gd name="connsiteY9" fmla="*/ 89023 h 245221"/>
              <a:gd name="connsiteX10" fmla="*/ 420 w 370908"/>
              <a:gd name="connsiteY10" fmla="*/ 123 h 24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908" h="245221">
                <a:moveTo>
                  <a:pt x="420" y="123"/>
                </a:moveTo>
                <a:cubicBezTo>
                  <a:pt x="-3813" y="-3052"/>
                  <a:pt x="24762" y="55686"/>
                  <a:pt x="48045" y="69973"/>
                </a:cubicBezTo>
                <a:cubicBezTo>
                  <a:pt x="71328" y="84260"/>
                  <a:pt x="102020" y="71031"/>
                  <a:pt x="140120" y="85848"/>
                </a:cubicBezTo>
                <a:cubicBezTo>
                  <a:pt x="178220" y="100665"/>
                  <a:pt x="255478" y="150406"/>
                  <a:pt x="276645" y="158873"/>
                </a:cubicBezTo>
                <a:cubicBezTo>
                  <a:pt x="297812" y="167340"/>
                  <a:pt x="251774" y="122361"/>
                  <a:pt x="267120" y="136648"/>
                </a:cubicBezTo>
                <a:cubicBezTo>
                  <a:pt x="282466" y="150936"/>
                  <a:pt x="358666" y="237719"/>
                  <a:pt x="368720" y="244598"/>
                </a:cubicBezTo>
                <a:cubicBezTo>
                  <a:pt x="378774" y="251477"/>
                  <a:pt x="352316" y="199619"/>
                  <a:pt x="327445" y="177923"/>
                </a:cubicBezTo>
                <a:cubicBezTo>
                  <a:pt x="302574" y="156227"/>
                  <a:pt x="261299" y="130827"/>
                  <a:pt x="219495" y="114423"/>
                </a:cubicBezTo>
                <a:cubicBezTo>
                  <a:pt x="177691" y="98019"/>
                  <a:pt x="76620" y="79498"/>
                  <a:pt x="76620" y="79498"/>
                </a:cubicBezTo>
                <a:cubicBezTo>
                  <a:pt x="52278" y="75265"/>
                  <a:pt x="84028" y="99606"/>
                  <a:pt x="73445" y="89023"/>
                </a:cubicBezTo>
                <a:cubicBezTo>
                  <a:pt x="62862" y="78440"/>
                  <a:pt x="4653" y="3298"/>
                  <a:pt x="42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F8434497-1235-9485-30A8-41797D68E260}"/>
              </a:ext>
            </a:extLst>
          </p:cNvPr>
          <p:cNvSpPr/>
          <p:nvPr/>
        </p:nvSpPr>
        <p:spPr>
          <a:xfrm>
            <a:off x="5961935" y="6688136"/>
            <a:ext cx="271093" cy="128591"/>
          </a:xfrm>
          <a:custGeom>
            <a:avLst/>
            <a:gdLst>
              <a:gd name="connsiteX0" fmla="*/ 715 w 271093"/>
              <a:gd name="connsiteY0" fmla="*/ 23814 h 128591"/>
              <a:gd name="connsiteX1" fmla="*/ 168990 w 271093"/>
              <a:gd name="connsiteY1" fmla="*/ 30164 h 128591"/>
              <a:gd name="connsiteX2" fmla="*/ 270590 w 271093"/>
              <a:gd name="connsiteY2" fmla="*/ 128589 h 128591"/>
              <a:gd name="connsiteX3" fmla="*/ 203915 w 271093"/>
              <a:gd name="connsiteY3" fmla="*/ 33339 h 128591"/>
              <a:gd name="connsiteX4" fmla="*/ 111840 w 271093"/>
              <a:gd name="connsiteY4" fmla="*/ 1589 h 128591"/>
              <a:gd name="connsiteX5" fmla="*/ 108665 w 271093"/>
              <a:gd name="connsiteY5" fmla="*/ 4764 h 128591"/>
              <a:gd name="connsiteX6" fmla="*/ 715 w 271093"/>
              <a:gd name="connsiteY6" fmla="*/ 23814 h 12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093" h="128591">
                <a:moveTo>
                  <a:pt x="715" y="23814"/>
                </a:moveTo>
                <a:cubicBezTo>
                  <a:pt x="10769" y="28047"/>
                  <a:pt x="124011" y="12702"/>
                  <a:pt x="168990" y="30164"/>
                </a:cubicBezTo>
                <a:cubicBezTo>
                  <a:pt x="213969" y="47626"/>
                  <a:pt x="264769" y="128060"/>
                  <a:pt x="270590" y="128589"/>
                </a:cubicBezTo>
                <a:cubicBezTo>
                  <a:pt x="276411" y="129118"/>
                  <a:pt x="230373" y="54506"/>
                  <a:pt x="203915" y="33339"/>
                </a:cubicBezTo>
                <a:cubicBezTo>
                  <a:pt x="177457" y="12172"/>
                  <a:pt x="111840" y="1589"/>
                  <a:pt x="111840" y="1589"/>
                </a:cubicBezTo>
                <a:cubicBezTo>
                  <a:pt x="95965" y="-3173"/>
                  <a:pt x="127715" y="4235"/>
                  <a:pt x="108665" y="4764"/>
                </a:cubicBezTo>
                <a:cubicBezTo>
                  <a:pt x="89615" y="5293"/>
                  <a:pt x="-9339" y="19581"/>
                  <a:pt x="715" y="23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52F13F35-E515-841D-27EB-3F1CE608AB2C}"/>
              </a:ext>
            </a:extLst>
          </p:cNvPr>
          <p:cNvSpPr/>
          <p:nvPr/>
        </p:nvSpPr>
        <p:spPr>
          <a:xfrm>
            <a:off x="6486490" y="6870700"/>
            <a:ext cx="625106" cy="223202"/>
          </a:xfrm>
          <a:custGeom>
            <a:avLst/>
            <a:gdLst>
              <a:gd name="connsiteX0" fmla="*/ 35 w 625106"/>
              <a:gd name="connsiteY0" fmla="*/ 0 h 223202"/>
              <a:gd name="connsiteX1" fmla="*/ 254035 w 625106"/>
              <a:gd name="connsiteY1" fmla="*/ 130175 h 223202"/>
              <a:gd name="connsiteX2" fmla="*/ 203235 w 625106"/>
              <a:gd name="connsiteY2" fmla="*/ 136525 h 223202"/>
              <a:gd name="connsiteX3" fmla="*/ 387385 w 625106"/>
              <a:gd name="connsiteY3" fmla="*/ 142875 h 223202"/>
              <a:gd name="connsiteX4" fmla="*/ 622335 w 625106"/>
              <a:gd name="connsiteY4" fmla="*/ 222250 h 223202"/>
              <a:gd name="connsiteX5" fmla="*/ 504860 w 625106"/>
              <a:gd name="connsiteY5" fmla="*/ 187325 h 223202"/>
              <a:gd name="connsiteX6" fmla="*/ 333410 w 625106"/>
              <a:gd name="connsiteY6" fmla="*/ 196850 h 223202"/>
              <a:gd name="connsiteX7" fmla="*/ 409610 w 625106"/>
              <a:gd name="connsiteY7" fmla="*/ 158750 h 223202"/>
              <a:gd name="connsiteX8" fmla="*/ 225460 w 625106"/>
              <a:gd name="connsiteY8" fmla="*/ 133350 h 223202"/>
              <a:gd name="connsiteX9" fmla="*/ 184185 w 625106"/>
              <a:gd name="connsiteY9" fmla="*/ 130175 h 223202"/>
              <a:gd name="connsiteX10" fmla="*/ 234985 w 625106"/>
              <a:gd name="connsiteY10" fmla="*/ 130175 h 223202"/>
              <a:gd name="connsiteX11" fmla="*/ 35 w 625106"/>
              <a:gd name="connsiteY11" fmla="*/ 0 h 22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06" h="223202">
                <a:moveTo>
                  <a:pt x="35" y="0"/>
                </a:moveTo>
                <a:cubicBezTo>
                  <a:pt x="3210" y="0"/>
                  <a:pt x="220168" y="107421"/>
                  <a:pt x="254035" y="130175"/>
                </a:cubicBezTo>
                <a:cubicBezTo>
                  <a:pt x="287902" y="152929"/>
                  <a:pt x="181010" y="134408"/>
                  <a:pt x="203235" y="136525"/>
                </a:cubicBezTo>
                <a:cubicBezTo>
                  <a:pt x="225460" y="138642"/>
                  <a:pt x="317535" y="128588"/>
                  <a:pt x="387385" y="142875"/>
                </a:cubicBezTo>
                <a:cubicBezTo>
                  <a:pt x="457235" y="157162"/>
                  <a:pt x="602756" y="214842"/>
                  <a:pt x="622335" y="222250"/>
                </a:cubicBezTo>
                <a:cubicBezTo>
                  <a:pt x="641914" y="229658"/>
                  <a:pt x="553014" y="191558"/>
                  <a:pt x="504860" y="187325"/>
                </a:cubicBezTo>
                <a:cubicBezTo>
                  <a:pt x="456706" y="183092"/>
                  <a:pt x="349285" y="201612"/>
                  <a:pt x="333410" y="196850"/>
                </a:cubicBezTo>
                <a:cubicBezTo>
                  <a:pt x="317535" y="192088"/>
                  <a:pt x="427602" y="169333"/>
                  <a:pt x="409610" y="158750"/>
                </a:cubicBezTo>
                <a:cubicBezTo>
                  <a:pt x="391618" y="148167"/>
                  <a:pt x="263031" y="138112"/>
                  <a:pt x="225460" y="133350"/>
                </a:cubicBezTo>
                <a:cubicBezTo>
                  <a:pt x="187889" y="128588"/>
                  <a:pt x="182598" y="130704"/>
                  <a:pt x="184185" y="130175"/>
                </a:cubicBezTo>
                <a:cubicBezTo>
                  <a:pt x="185772" y="129646"/>
                  <a:pt x="260385" y="150813"/>
                  <a:pt x="234985" y="130175"/>
                </a:cubicBezTo>
                <a:cubicBezTo>
                  <a:pt x="209585" y="109537"/>
                  <a:pt x="-3140" y="0"/>
                  <a:pt x="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7A380AA1-F021-2A68-477F-A9DF360AB95B}"/>
              </a:ext>
            </a:extLst>
          </p:cNvPr>
          <p:cNvSpPr/>
          <p:nvPr/>
        </p:nvSpPr>
        <p:spPr>
          <a:xfrm>
            <a:off x="5651491" y="6788104"/>
            <a:ext cx="95111" cy="200071"/>
          </a:xfrm>
          <a:custGeom>
            <a:avLst/>
            <a:gdLst>
              <a:gd name="connsiteX0" fmla="*/ 9 w 95111"/>
              <a:gd name="connsiteY0" fmla="*/ 46 h 200071"/>
              <a:gd name="connsiteX1" fmla="*/ 85734 w 95111"/>
              <a:gd name="connsiteY1" fmla="*/ 111171 h 200071"/>
              <a:gd name="connsiteX2" fmla="*/ 85734 w 95111"/>
              <a:gd name="connsiteY2" fmla="*/ 98471 h 200071"/>
              <a:gd name="connsiteX3" fmla="*/ 22234 w 95111"/>
              <a:gd name="connsiteY3" fmla="*/ 200071 h 200071"/>
              <a:gd name="connsiteX4" fmla="*/ 92084 w 95111"/>
              <a:gd name="connsiteY4" fmla="*/ 98471 h 200071"/>
              <a:gd name="connsiteX5" fmla="*/ 9 w 95111"/>
              <a:gd name="connsiteY5" fmla="*/ 46 h 20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11" h="200071">
                <a:moveTo>
                  <a:pt x="9" y="46"/>
                </a:moveTo>
                <a:cubicBezTo>
                  <a:pt x="-1049" y="2163"/>
                  <a:pt x="85734" y="111171"/>
                  <a:pt x="85734" y="111171"/>
                </a:cubicBezTo>
                <a:cubicBezTo>
                  <a:pt x="100022" y="127575"/>
                  <a:pt x="96317" y="83654"/>
                  <a:pt x="85734" y="98471"/>
                </a:cubicBezTo>
                <a:cubicBezTo>
                  <a:pt x="75151" y="113288"/>
                  <a:pt x="21176" y="200071"/>
                  <a:pt x="22234" y="200071"/>
                </a:cubicBezTo>
                <a:cubicBezTo>
                  <a:pt x="23292" y="200071"/>
                  <a:pt x="93671" y="128633"/>
                  <a:pt x="92084" y="98471"/>
                </a:cubicBezTo>
                <a:cubicBezTo>
                  <a:pt x="90497" y="68309"/>
                  <a:pt x="1067" y="-2071"/>
                  <a:pt x="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DE8ABAB7-B593-0BAD-A790-BAE6DE6B0F7C}"/>
              </a:ext>
            </a:extLst>
          </p:cNvPr>
          <p:cNvSpPr/>
          <p:nvPr/>
        </p:nvSpPr>
        <p:spPr>
          <a:xfrm>
            <a:off x="6035405" y="7140180"/>
            <a:ext cx="223915" cy="78478"/>
          </a:xfrm>
          <a:custGeom>
            <a:avLst/>
            <a:gdLst>
              <a:gd name="connsiteX0" fmla="*/ 270 w 223915"/>
              <a:gd name="connsiteY0" fmla="*/ 25795 h 78478"/>
              <a:gd name="connsiteX1" fmla="*/ 136795 w 223915"/>
              <a:gd name="connsiteY1" fmla="*/ 67070 h 78478"/>
              <a:gd name="connsiteX2" fmla="*/ 117745 w 223915"/>
              <a:gd name="connsiteY2" fmla="*/ 73420 h 78478"/>
              <a:gd name="connsiteX3" fmla="*/ 222520 w 223915"/>
              <a:gd name="connsiteY3" fmla="*/ 395 h 78478"/>
              <a:gd name="connsiteX4" fmla="*/ 174895 w 223915"/>
              <a:gd name="connsiteY4" fmla="*/ 44845 h 78478"/>
              <a:gd name="connsiteX5" fmla="*/ 130445 w 223915"/>
              <a:gd name="connsiteY5" fmla="*/ 57545 h 78478"/>
              <a:gd name="connsiteX6" fmla="*/ 101870 w 223915"/>
              <a:gd name="connsiteY6" fmla="*/ 63895 h 78478"/>
              <a:gd name="connsiteX7" fmla="*/ 270 w 223915"/>
              <a:gd name="connsiteY7" fmla="*/ 25795 h 7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15" h="78478">
                <a:moveTo>
                  <a:pt x="270" y="25795"/>
                </a:moveTo>
                <a:cubicBezTo>
                  <a:pt x="6091" y="26324"/>
                  <a:pt x="136795" y="67070"/>
                  <a:pt x="136795" y="67070"/>
                </a:cubicBezTo>
                <a:cubicBezTo>
                  <a:pt x="156374" y="75008"/>
                  <a:pt x="103458" y="84533"/>
                  <a:pt x="117745" y="73420"/>
                </a:cubicBezTo>
                <a:cubicBezTo>
                  <a:pt x="132033" y="62308"/>
                  <a:pt x="212995" y="5158"/>
                  <a:pt x="222520" y="395"/>
                </a:cubicBezTo>
                <a:cubicBezTo>
                  <a:pt x="232045" y="-4368"/>
                  <a:pt x="190241" y="35320"/>
                  <a:pt x="174895" y="44845"/>
                </a:cubicBezTo>
                <a:cubicBezTo>
                  <a:pt x="159549" y="54370"/>
                  <a:pt x="142616" y="54370"/>
                  <a:pt x="130445" y="57545"/>
                </a:cubicBezTo>
                <a:cubicBezTo>
                  <a:pt x="118274" y="60720"/>
                  <a:pt x="119332" y="69187"/>
                  <a:pt x="101870" y="63895"/>
                </a:cubicBezTo>
                <a:cubicBezTo>
                  <a:pt x="84408" y="58603"/>
                  <a:pt x="-5551" y="25266"/>
                  <a:pt x="270" y="25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39CBC990-2F7F-F91A-F7A6-E1E19AA5EBB0}"/>
              </a:ext>
            </a:extLst>
          </p:cNvPr>
          <p:cNvSpPr/>
          <p:nvPr/>
        </p:nvSpPr>
        <p:spPr>
          <a:xfrm>
            <a:off x="5937250" y="6969125"/>
            <a:ext cx="160439" cy="99183"/>
          </a:xfrm>
          <a:custGeom>
            <a:avLst/>
            <a:gdLst>
              <a:gd name="connsiteX0" fmla="*/ 0 w 160439"/>
              <a:gd name="connsiteY0" fmla="*/ 0 h 99183"/>
              <a:gd name="connsiteX1" fmla="*/ 155575 w 160439"/>
              <a:gd name="connsiteY1" fmla="*/ 95250 h 99183"/>
              <a:gd name="connsiteX2" fmla="*/ 111125 w 160439"/>
              <a:gd name="connsiteY2" fmla="*/ 73025 h 99183"/>
              <a:gd name="connsiteX3" fmla="*/ 0 w 160439"/>
              <a:gd name="connsiteY3" fmla="*/ 0 h 9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39" h="99183">
                <a:moveTo>
                  <a:pt x="0" y="0"/>
                </a:moveTo>
                <a:cubicBezTo>
                  <a:pt x="7408" y="3704"/>
                  <a:pt x="137054" y="83079"/>
                  <a:pt x="155575" y="95250"/>
                </a:cubicBezTo>
                <a:cubicBezTo>
                  <a:pt x="174096" y="107421"/>
                  <a:pt x="135467" y="88900"/>
                  <a:pt x="111125" y="730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4FB60A19-83A4-0D5C-3753-699D68A05F03}"/>
              </a:ext>
            </a:extLst>
          </p:cNvPr>
          <p:cNvSpPr/>
          <p:nvPr/>
        </p:nvSpPr>
        <p:spPr>
          <a:xfrm>
            <a:off x="6807972" y="7478486"/>
            <a:ext cx="570715" cy="303747"/>
          </a:xfrm>
          <a:custGeom>
            <a:avLst/>
            <a:gdLst>
              <a:gd name="connsiteX0" fmla="*/ 1042 w 570715"/>
              <a:gd name="connsiteY0" fmla="*/ 0 h 303747"/>
              <a:gd name="connsiteX1" fmla="*/ 40231 w 570715"/>
              <a:gd name="connsiteY1" fmla="*/ 107768 h 303747"/>
              <a:gd name="connsiteX2" fmla="*/ 147999 w 570715"/>
              <a:gd name="connsiteY2" fmla="*/ 182880 h 303747"/>
              <a:gd name="connsiteX3" fmla="*/ 141468 w 570715"/>
              <a:gd name="connsiteY3" fmla="*/ 166551 h 303747"/>
              <a:gd name="connsiteX4" fmla="*/ 298222 w 570715"/>
              <a:gd name="connsiteY4" fmla="*/ 238397 h 303747"/>
              <a:gd name="connsiteX5" fmla="*/ 213314 w 570715"/>
              <a:gd name="connsiteY5" fmla="*/ 222068 h 303747"/>
              <a:gd name="connsiteX6" fmla="*/ 448445 w 570715"/>
              <a:gd name="connsiteY6" fmla="*/ 267788 h 303747"/>
              <a:gd name="connsiteX7" fmla="*/ 566011 w 570715"/>
              <a:gd name="connsiteY7" fmla="*/ 303711 h 303747"/>
              <a:gd name="connsiteX8" fmla="*/ 294957 w 570715"/>
              <a:gd name="connsiteY8" fmla="*/ 261257 h 303747"/>
              <a:gd name="connsiteX9" fmla="*/ 53294 w 570715"/>
              <a:gd name="connsiteY9" fmla="*/ 120831 h 303747"/>
              <a:gd name="connsiteX10" fmla="*/ 95748 w 570715"/>
              <a:gd name="connsiteY10" fmla="*/ 120831 h 303747"/>
              <a:gd name="connsiteX11" fmla="*/ 76154 w 570715"/>
              <a:gd name="connsiteY11" fmla="*/ 107768 h 303747"/>
              <a:gd name="connsiteX12" fmla="*/ 1042 w 570715"/>
              <a:gd name="connsiteY12" fmla="*/ 0 h 30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0715" h="303747">
                <a:moveTo>
                  <a:pt x="1042" y="0"/>
                </a:moveTo>
                <a:cubicBezTo>
                  <a:pt x="-4945" y="0"/>
                  <a:pt x="15738" y="77288"/>
                  <a:pt x="40231" y="107768"/>
                </a:cubicBezTo>
                <a:cubicBezTo>
                  <a:pt x="64724" y="138248"/>
                  <a:pt x="147999" y="182880"/>
                  <a:pt x="147999" y="182880"/>
                </a:cubicBezTo>
                <a:cubicBezTo>
                  <a:pt x="164872" y="192677"/>
                  <a:pt x="116431" y="157298"/>
                  <a:pt x="141468" y="166551"/>
                </a:cubicBezTo>
                <a:cubicBezTo>
                  <a:pt x="166505" y="175804"/>
                  <a:pt x="286248" y="229144"/>
                  <a:pt x="298222" y="238397"/>
                </a:cubicBezTo>
                <a:cubicBezTo>
                  <a:pt x="310196" y="247650"/>
                  <a:pt x="213314" y="222068"/>
                  <a:pt x="213314" y="222068"/>
                </a:cubicBezTo>
                <a:cubicBezTo>
                  <a:pt x="238351" y="226966"/>
                  <a:pt x="389662" y="254181"/>
                  <a:pt x="448445" y="267788"/>
                </a:cubicBezTo>
                <a:cubicBezTo>
                  <a:pt x="507228" y="281395"/>
                  <a:pt x="591592" y="304799"/>
                  <a:pt x="566011" y="303711"/>
                </a:cubicBezTo>
                <a:cubicBezTo>
                  <a:pt x="540430" y="302623"/>
                  <a:pt x="380410" y="291737"/>
                  <a:pt x="294957" y="261257"/>
                </a:cubicBezTo>
                <a:cubicBezTo>
                  <a:pt x="209504" y="230777"/>
                  <a:pt x="86496" y="144235"/>
                  <a:pt x="53294" y="120831"/>
                </a:cubicBezTo>
                <a:cubicBezTo>
                  <a:pt x="20093" y="97427"/>
                  <a:pt x="91938" y="123008"/>
                  <a:pt x="95748" y="120831"/>
                </a:cubicBezTo>
                <a:cubicBezTo>
                  <a:pt x="99558" y="118654"/>
                  <a:pt x="88672" y="123552"/>
                  <a:pt x="76154" y="107768"/>
                </a:cubicBezTo>
                <a:cubicBezTo>
                  <a:pt x="63636" y="91984"/>
                  <a:pt x="7029" y="0"/>
                  <a:pt x="10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2CD61C9-9EB5-D606-6F90-7114E019F9B6}"/>
              </a:ext>
            </a:extLst>
          </p:cNvPr>
          <p:cNvSpPr/>
          <p:nvPr/>
        </p:nvSpPr>
        <p:spPr>
          <a:xfrm>
            <a:off x="6850796" y="7579697"/>
            <a:ext cx="168058" cy="105138"/>
          </a:xfrm>
          <a:custGeom>
            <a:avLst/>
            <a:gdLst>
              <a:gd name="connsiteX0" fmla="*/ 673 w 168058"/>
              <a:gd name="connsiteY0" fmla="*/ 26 h 105138"/>
              <a:gd name="connsiteX1" fmla="*/ 163958 w 168058"/>
              <a:gd name="connsiteY1" fmla="*/ 97997 h 105138"/>
              <a:gd name="connsiteX2" fmla="*/ 108441 w 168058"/>
              <a:gd name="connsiteY2" fmla="*/ 88200 h 105138"/>
              <a:gd name="connsiteX3" fmla="*/ 673 w 168058"/>
              <a:gd name="connsiteY3" fmla="*/ 26 h 10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58" h="105138">
                <a:moveTo>
                  <a:pt x="673" y="26"/>
                </a:moveTo>
                <a:cubicBezTo>
                  <a:pt x="9926" y="1659"/>
                  <a:pt x="145997" y="83301"/>
                  <a:pt x="163958" y="97997"/>
                </a:cubicBezTo>
                <a:cubicBezTo>
                  <a:pt x="181919" y="112693"/>
                  <a:pt x="136744" y="102351"/>
                  <a:pt x="108441" y="88200"/>
                </a:cubicBezTo>
                <a:cubicBezTo>
                  <a:pt x="80138" y="74049"/>
                  <a:pt x="-8580" y="-1607"/>
                  <a:pt x="6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40D1E094-BFAA-D8FE-01F7-DC35A2A8DC4A}"/>
              </a:ext>
            </a:extLst>
          </p:cNvPr>
          <p:cNvSpPr/>
          <p:nvPr/>
        </p:nvSpPr>
        <p:spPr>
          <a:xfrm>
            <a:off x="7125109" y="7455547"/>
            <a:ext cx="805864" cy="60029"/>
          </a:xfrm>
          <a:custGeom>
            <a:avLst/>
            <a:gdLst>
              <a:gd name="connsiteX0" fmla="*/ 680 w 805864"/>
              <a:gd name="connsiteY0" fmla="*/ 79 h 60029"/>
              <a:gd name="connsiteX1" fmla="*/ 271734 w 805864"/>
              <a:gd name="connsiteY1" fmla="*/ 58862 h 60029"/>
              <a:gd name="connsiteX2" fmla="*/ 212951 w 805864"/>
              <a:gd name="connsiteY2" fmla="*/ 39267 h 60029"/>
              <a:gd name="connsiteX3" fmla="*/ 516662 w 805864"/>
              <a:gd name="connsiteY3" fmla="*/ 39267 h 60029"/>
              <a:gd name="connsiteX4" fmla="*/ 800780 w 805864"/>
              <a:gd name="connsiteY4" fmla="*/ 32736 h 60029"/>
              <a:gd name="connsiteX5" fmla="*/ 265202 w 805864"/>
              <a:gd name="connsiteY5" fmla="*/ 58862 h 60029"/>
              <a:gd name="connsiteX6" fmla="*/ 297860 w 805864"/>
              <a:gd name="connsiteY6" fmla="*/ 39267 h 60029"/>
              <a:gd name="connsiteX7" fmla="*/ 137840 w 805864"/>
              <a:gd name="connsiteY7" fmla="*/ 45799 h 60029"/>
              <a:gd name="connsiteX8" fmla="*/ 193357 w 805864"/>
              <a:gd name="connsiteY8" fmla="*/ 45799 h 60029"/>
              <a:gd name="connsiteX9" fmla="*/ 680 w 805864"/>
              <a:gd name="connsiteY9" fmla="*/ 79 h 6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864" h="60029">
                <a:moveTo>
                  <a:pt x="680" y="79"/>
                </a:moveTo>
                <a:cubicBezTo>
                  <a:pt x="13743" y="2256"/>
                  <a:pt x="236356" y="52331"/>
                  <a:pt x="271734" y="58862"/>
                </a:cubicBezTo>
                <a:cubicBezTo>
                  <a:pt x="307112" y="65393"/>
                  <a:pt x="172130" y="42533"/>
                  <a:pt x="212951" y="39267"/>
                </a:cubicBezTo>
                <a:cubicBezTo>
                  <a:pt x="253772" y="36001"/>
                  <a:pt x="418691" y="40355"/>
                  <a:pt x="516662" y="39267"/>
                </a:cubicBezTo>
                <a:cubicBezTo>
                  <a:pt x="614633" y="38179"/>
                  <a:pt x="842690" y="29470"/>
                  <a:pt x="800780" y="32736"/>
                </a:cubicBezTo>
                <a:cubicBezTo>
                  <a:pt x="758870" y="36002"/>
                  <a:pt x="349022" y="57774"/>
                  <a:pt x="265202" y="58862"/>
                </a:cubicBezTo>
                <a:cubicBezTo>
                  <a:pt x="181382" y="59951"/>
                  <a:pt x="319087" y="41444"/>
                  <a:pt x="297860" y="39267"/>
                </a:cubicBezTo>
                <a:cubicBezTo>
                  <a:pt x="276633" y="37090"/>
                  <a:pt x="155257" y="44710"/>
                  <a:pt x="137840" y="45799"/>
                </a:cubicBezTo>
                <a:cubicBezTo>
                  <a:pt x="120423" y="46888"/>
                  <a:pt x="220027" y="50698"/>
                  <a:pt x="193357" y="45799"/>
                </a:cubicBezTo>
                <a:cubicBezTo>
                  <a:pt x="166687" y="40900"/>
                  <a:pt x="-12383" y="-2098"/>
                  <a:pt x="68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FF15BA56-EBBC-DD72-18F8-0A286726566A}"/>
              </a:ext>
            </a:extLst>
          </p:cNvPr>
          <p:cNvSpPr/>
          <p:nvPr/>
        </p:nvSpPr>
        <p:spPr>
          <a:xfrm>
            <a:off x="6828609" y="7494814"/>
            <a:ext cx="250886" cy="88081"/>
          </a:xfrm>
          <a:custGeom>
            <a:avLst/>
            <a:gdLst>
              <a:gd name="connsiteX0" fmla="*/ 0 w 250886"/>
              <a:gd name="connsiteY0" fmla="*/ 0 h 88081"/>
              <a:gd name="connsiteX1" fmla="*/ 241662 w 250886"/>
              <a:gd name="connsiteY1" fmla="*/ 81643 h 88081"/>
              <a:gd name="connsiteX2" fmla="*/ 192677 w 250886"/>
              <a:gd name="connsiteY2" fmla="*/ 78377 h 88081"/>
              <a:gd name="connsiteX3" fmla="*/ 117565 w 250886"/>
              <a:gd name="connsiteY3" fmla="*/ 42455 h 88081"/>
              <a:gd name="connsiteX4" fmla="*/ 0 w 250886"/>
              <a:gd name="connsiteY4" fmla="*/ 0 h 8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86" h="88081">
                <a:moveTo>
                  <a:pt x="0" y="0"/>
                </a:moveTo>
                <a:cubicBezTo>
                  <a:pt x="104774" y="34290"/>
                  <a:pt x="209549" y="68580"/>
                  <a:pt x="241662" y="81643"/>
                </a:cubicBezTo>
                <a:cubicBezTo>
                  <a:pt x="273775" y="94706"/>
                  <a:pt x="213360" y="84908"/>
                  <a:pt x="192677" y="78377"/>
                </a:cubicBezTo>
                <a:cubicBezTo>
                  <a:pt x="171994" y="71846"/>
                  <a:pt x="117565" y="42455"/>
                  <a:pt x="117565" y="4245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A1F0A9A7-0658-0E3B-4CE4-82CF8B3A90D6}"/>
              </a:ext>
            </a:extLst>
          </p:cNvPr>
          <p:cNvSpPr/>
          <p:nvPr/>
        </p:nvSpPr>
        <p:spPr>
          <a:xfrm>
            <a:off x="6952673" y="7543727"/>
            <a:ext cx="147134" cy="153596"/>
          </a:xfrm>
          <a:custGeom>
            <a:avLst/>
            <a:gdLst>
              <a:gd name="connsiteX0" fmla="*/ 33 w 147134"/>
              <a:gd name="connsiteY0" fmla="*/ 73 h 153596"/>
              <a:gd name="connsiteX1" fmla="*/ 84941 w 147134"/>
              <a:gd name="connsiteY1" fmla="*/ 91513 h 153596"/>
              <a:gd name="connsiteX2" fmla="*/ 114333 w 147134"/>
              <a:gd name="connsiteY2" fmla="*/ 42527 h 153596"/>
              <a:gd name="connsiteX3" fmla="*/ 146990 w 147134"/>
              <a:gd name="connsiteY3" fmla="*/ 153562 h 153596"/>
              <a:gd name="connsiteX4" fmla="*/ 124130 w 147134"/>
              <a:gd name="connsiteY4" fmla="*/ 29464 h 153596"/>
              <a:gd name="connsiteX5" fmla="*/ 75144 w 147134"/>
              <a:gd name="connsiteY5" fmla="*/ 75184 h 153596"/>
              <a:gd name="connsiteX6" fmla="*/ 33 w 147134"/>
              <a:gd name="connsiteY6" fmla="*/ 73 h 15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34" h="153596">
                <a:moveTo>
                  <a:pt x="33" y="73"/>
                </a:moveTo>
                <a:cubicBezTo>
                  <a:pt x="1666" y="2794"/>
                  <a:pt x="65891" y="84437"/>
                  <a:pt x="84941" y="91513"/>
                </a:cubicBezTo>
                <a:cubicBezTo>
                  <a:pt x="103991" y="98589"/>
                  <a:pt x="103992" y="32186"/>
                  <a:pt x="114333" y="42527"/>
                </a:cubicBezTo>
                <a:cubicBezTo>
                  <a:pt x="124674" y="52868"/>
                  <a:pt x="145357" y="155739"/>
                  <a:pt x="146990" y="153562"/>
                </a:cubicBezTo>
                <a:cubicBezTo>
                  <a:pt x="148623" y="151385"/>
                  <a:pt x="136104" y="42527"/>
                  <a:pt x="124130" y="29464"/>
                </a:cubicBezTo>
                <a:cubicBezTo>
                  <a:pt x="112156" y="16401"/>
                  <a:pt x="92561" y="79538"/>
                  <a:pt x="75144" y="75184"/>
                </a:cubicBezTo>
                <a:cubicBezTo>
                  <a:pt x="57727" y="70830"/>
                  <a:pt x="-1600" y="-2648"/>
                  <a:pt x="3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839FD55A-1E2F-8489-307E-F7B00A5021E3}"/>
              </a:ext>
            </a:extLst>
          </p:cNvPr>
          <p:cNvSpPr/>
          <p:nvPr/>
        </p:nvSpPr>
        <p:spPr>
          <a:xfrm>
            <a:off x="7439297" y="7511084"/>
            <a:ext cx="454621" cy="19653"/>
          </a:xfrm>
          <a:custGeom>
            <a:avLst/>
            <a:gdLst>
              <a:gd name="connsiteX0" fmla="*/ 0 w 454621"/>
              <a:gd name="connsiteY0" fmla="*/ 19653 h 19653"/>
              <a:gd name="connsiteX1" fmla="*/ 450669 w 454621"/>
              <a:gd name="connsiteY1" fmla="*/ 59 h 19653"/>
              <a:gd name="connsiteX2" fmla="*/ 231866 w 454621"/>
              <a:gd name="connsiteY2" fmla="*/ 13122 h 19653"/>
              <a:gd name="connsiteX3" fmla="*/ 0 w 454621"/>
              <a:gd name="connsiteY3" fmla="*/ 19653 h 1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21" h="19653">
                <a:moveTo>
                  <a:pt x="0" y="19653"/>
                </a:moveTo>
                <a:lnTo>
                  <a:pt x="450669" y="59"/>
                </a:lnTo>
                <a:cubicBezTo>
                  <a:pt x="489313" y="-1030"/>
                  <a:pt x="231866" y="13122"/>
                  <a:pt x="231866" y="13122"/>
                </a:cubicBezTo>
                <a:lnTo>
                  <a:pt x="0" y="196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77E12BB3-3819-E6C2-C22B-0C7F7EA634E8}"/>
              </a:ext>
            </a:extLst>
          </p:cNvPr>
          <p:cNvSpPr/>
          <p:nvPr/>
        </p:nvSpPr>
        <p:spPr>
          <a:xfrm>
            <a:off x="7566636" y="7540494"/>
            <a:ext cx="346411" cy="67530"/>
          </a:xfrm>
          <a:custGeom>
            <a:avLst/>
            <a:gdLst>
              <a:gd name="connsiteX0" fmla="*/ 346190 w 346411"/>
              <a:gd name="connsiteY0" fmla="*/ 40 h 67530"/>
              <a:gd name="connsiteX1" fmla="*/ 166575 w 346411"/>
              <a:gd name="connsiteY1" fmla="*/ 55557 h 67530"/>
              <a:gd name="connsiteX2" fmla="*/ 212295 w 346411"/>
              <a:gd name="connsiteY2" fmla="*/ 55557 h 67530"/>
              <a:gd name="connsiteX3" fmla="*/ 24 w 346411"/>
              <a:gd name="connsiteY3" fmla="*/ 52292 h 67530"/>
              <a:gd name="connsiteX4" fmla="*/ 199233 w 346411"/>
              <a:gd name="connsiteY4" fmla="*/ 65355 h 67530"/>
              <a:gd name="connsiteX5" fmla="*/ 346190 w 346411"/>
              <a:gd name="connsiteY5" fmla="*/ 40 h 6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411" h="67530">
                <a:moveTo>
                  <a:pt x="346190" y="40"/>
                </a:moveTo>
                <a:cubicBezTo>
                  <a:pt x="340747" y="-1593"/>
                  <a:pt x="188891" y="46304"/>
                  <a:pt x="166575" y="55557"/>
                </a:cubicBezTo>
                <a:cubicBezTo>
                  <a:pt x="144259" y="64810"/>
                  <a:pt x="212295" y="55557"/>
                  <a:pt x="212295" y="55557"/>
                </a:cubicBezTo>
                <a:lnTo>
                  <a:pt x="24" y="52292"/>
                </a:lnTo>
                <a:cubicBezTo>
                  <a:pt x="-2153" y="53925"/>
                  <a:pt x="143171" y="74064"/>
                  <a:pt x="199233" y="65355"/>
                </a:cubicBezTo>
                <a:cubicBezTo>
                  <a:pt x="255294" y="56646"/>
                  <a:pt x="351633" y="1673"/>
                  <a:pt x="34619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8A6E2AC8-7D9C-FE47-CAB1-1648B22E35EF}"/>
              </a:ext>
            </a:extLst>
          </p:cNvPr>
          <p:cNvSpPr/>
          <p:nvPr/>
        </p:nvSpPr>
        <p:spPr>
          <a:xfrm>
            <a:off x="7422918" y="7537269"/>
            <a:ext cx="52773" cy="179614"/>
          </a:xfrm>
          <a:custGeom>
            <a:avLst/>
            <a:gdLst>
              <a:gd name="connsiteX0" fmla="*/ 51 w 52773"/>
              <a:gd name="connsiteY0" fmla="*/ 0 h 179614"/>
              <a:gd name="connsiteX1" fmla="*/ 42505 w 52773"/>
              <a:gd name="connsiteY1" fmla="*/ 71845 h 179614"/>
              <a:gd name="connsiteX2" fmla="*/ 39239 w 52773"/>
              <a:gd name="connsiteY2" fmla="*/ 179614 h 179614"/>
              <a:gd name="connsiteX3" fmla="*/ 52302 w 52773"/>
              <a:gd name="connsiteY3" fmla="*/ 71845 h 179614"/>
              <a:gd name="connsiteX4" fmla="*/ 51 w 52773"/>
              <a:gd name="connsiteY4" fmla="*/ 0 h 17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3" h="179614">
                <a:moveTo>
                  <a:pt x="51" y="0"/>
                </a:moveTo>
                <a:cubicBezTo>
                  <a:pt x="-1582" y="0"/>
                  <a:pt x="35974" y="41909"/>
                  <a:pt x="42505" y="71845"/>
                </a:cubicBezTo>
                <a:cubicBezTo>
                  <a:pt x="49036" y="101781"/>
                  <a:pt x="37606" y="179614"/>
                  <a:pt x="39239" y="179614"/>
                </a:cubicBezTo>
                <a:cubicBezTo>
                  <a:pt x="40872" y="179614"/>
                  <a:pt x="55568" y="99604"/>
                  <a:pt x="52302" y="71845"/>
                </a:cubicBezTo>
                <a:cubicBezTo>
                  <a:pt x="49036" y="44086"/>
                  <a:pt x="1684" y="0"/>
                  <a:pt x="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AF347E07-BCB6-56FB-4978-84CF546BD6CA}"/>
              </a:ext>
            </a:extLst>
          </p:cNvPr>
          <p:cNvSpPr/>
          <p:nvPr/>
        </p:nvSpPr>
        <p:spPr>
          <a:xfrm>
            <a:off x="7118715" y="7467659"/>
            <a:ext cx="232413" cy="236252"/>
          </a:xfrm>
          <a:custGeom>
            <a:avLst/>
            <a:gdLst>
              <a:gd name="connsiteX0" fmla="*/ 542 w 232413"/>
              <a:gd name="connsiteY0" fmla="*/ 1030 h 236252"/>
              <a:gd name="connsiteX1" fmla="*/ 118108 w 232413"/>
              <a:gd name="connsiteY1" fmla="*/ 43484 h 236252"/>
              <a:gd name="connsiteX2" fmla="*/ 167094 w 232413"/>
              <a:gd name="connsiteY2" fmla="*/ 112064 h 236252"/>
              <a:gd name="connsiteX3" fmla="*/ 167094 w 232413"/>
              <a:gd name="connsiteY3" fmla="*/ 72875 h 236252"/>
              <a:gd name="connsiteX4" fmla="*/ 209548 w 232413"/>
              <a:gd name="connsiteY4" fmla="*/ 190441 h 236252"/>
              <a:gd name="connsiteX5" fmla="*/ 183422 w 232413"/>
              <a:gd name="connsiteY5" fmla="*/ 138190 h 236252"/>
              <a:gd name="connsiteX6" fmla="*/ 232408 w 232413"/>
              <a:gd name="connsiteY6" fmla="*/ 236161 h 236252"/>
              <a:gd name="connsiteX7" fmla="*/ 186688 w 232413"/>
              <a:gd name="connsiteY7" fmla="*/ 154518 h 236252"/>
              <a:gd name="connsiteX8" fmla="*/ 183422 w 232413"/>
              <a:gd name="connsiteY8" fmla="*/ 82672 h 236252"/>
              <a:gd name="connsiteX9" fmla="*/ 140968 w 232413"/>
              <a:gd name="connsiteY9" fmla="*/ 53281 h 236252"/>
              <a:gd name="connsiteX10" fmla="*/ 170359 w 232413"/>
              <a:gd name="connsiteY10" fmla="*/ 85938 h 236252"/>
              <a:gd name="connsiteX11" fmla="*/ 542 w 232413"/>
              <a:gd name="connsiteY11" fmla="*/ 1030 h 23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413" h="236252">
                <a:moveTo>
                  <a:pt x="542" y="1030"/>
                </a:moveTo>
                <a:cubicBezTo>
                  <a:pt x="-8166" y="-6046"/>
                  <a:pt x="90349" y="24978"/>
                  <a:pt x="118108" y="43484"/>
                </a:cubicBezTo>
                <a:cubicBezTo>
                  <a:pt x="145867" y="61990"/>
                  <a:pt x="158930" y="107166"/>
                  <a:pt x="167094" y="112064"/>
                </a:cubicBezTo>
                <a:cubicBezTo>
                  <a:pt x="175258" y="116962"/>
                  <a:pt x="160018" y="59812"/>
                  <a:pt x="167094" y="72875"/>
                </a:cubicBezTo>
                <a:cubicBezTo>
                  <a:pt x="174170" y="85938"/>
                  <a:pt x="206827" y="179555"/>
                  <a:pt x="209548" y="190441"/>
                </a:cubicBezTo>
                <a:cubicBezTo>
                  <a:pt x="212269" y="201327"/>
                  <a:pt x="183422" y="138190"/>
                  <a:pt x="183422" y="138190"/>
                </a:cubicBezTo>
                <a:cubicBezTo>
                  <a:pt x="187232" y="145810"/>
                  <a:pt x="231864" y="233440"/>
                  <a:pt x="232408" y="236161"/>
                </a:cubicBezTo>
                <a:cubicBezTo>
                  <a:pt x="232952" y="238882"/>
                  <a:pt x="194852" y="180099"/>
                  <a:pt x="186688" y="154518"/>
                </a:cubicBezTo>
                <a:cubicBezTo>
                  <a:pt x="178524" y="128937"/>
                  <a:pt x="191042" y="99545"/>
                  <a:pt x="183422" y="82672"/>
                </a:cubicBezTo>
                <a:cubicBezTo>
                  <a:pt x="175802" y="65799"/>
                  <a:pt x="143145" y="52737"/>
                  <a:pt x="140968" y="53281"/>
                </a:cubicBezTo>
                <a:cubicBezTo>
                  <a:pt x="138791" y="53825"/>
                  <a:pt x="187232" y="93558"/>
                  <a:pt x="170359" y="85938"/>
                </a:cubicBezTo>
                <a:cubicBezTo>
                  <a:pt x="153486" y="78318"/>
                  <a:pt x="9250" y="8106"/>
                  <a:pt x="542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E4CA559B-08C3-D8B0-FCD4-779CFA142A84}"/>
              </a:ext>
            </a:extLst>
          </p:cNvPr>
          <p:cNvSpPr/>
          <p:nvPr/>
        </p:nvSpPr>
        <p:spPr>
          <a:xfrm>
            <a:off x="7112716" y="7540328"/>
            <a:ext cx="205931" cy="158377"/>
          </a:xfrm>
          <a:custGeom>
            <a:avLst/>
            <a:gdLst>
              <a:gd name="connsiteX0" fmla="*/ 10 w 205931"/>
              <a:gd name="connsiteY0" fmla="*/ 206 h 158377"/>
              <a:gd name="connsiteX1" fmla="*/ 111044 w 205931"/>
              <a:gd name="connsiteY1" fmla="*/ 75318 h 158377"/>
              <a:gd name="connsiteX2" fmla="*/ 68590 w 205931"/>
              <a:gd name="connsiteY2" fmla="*/ 85115 h 158377"/>
              <a:gd name="connsiteX3" fmla="*/ 176358 w 205931"/>
              <a:gd name="connsiteY3" fmla="*/ 127569 h 158377"/>
              <a:gd name="connsiteX4" fmla="*/ 202484 w 205931"/>
              <a:gd name="connsiteY4" fmla="*/ 156961 h 158377"/>
              <a:gd name="connsiteX5" fmla="*/ 114310 w 205931"/>
              <a:gd name="connsiteY5" fmla="*/ 81849 h 158377"/>
              <a:gd name="connsiteX6" fmla="*/ 146967 w 205931"/>
              <a:gd name="connsiteY6" fmla="*/ 42661 h 158377"/>
              <a:gd name="connsiteX7" fmla="*/ 104513 w 205931"/>
              <a:gd name="connsiteY7" fmla="*/ 52458 h 158377"/>
              <a:gd name="connsiteX8" fmla="*/ 10 w 205931"/>
              <a:gd name="connsiteY8" fmla="*/ 206 h 15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931" h="158377">
                <a:moveTo>
                  <a:pt x="10" y="206"/>
                </a:moveTo>
                <a:cubicBezTo>
                  <a:pt x="1099" y="4016"/>
                  <a:pt x="99614" y="61167"/>
                  <a:pt x="111044" y="75318"/>
                </a:cubicBezTo>
                <a:cubicBezTo>
                  <a:pt x="122474" y="89470"/>
                  <a:pt x="57704" y="76407"/>
                  <a:pt x="68590" y="85115"/>
                </a:cubicBezTo>
                <a:cubicBezTo>
                  <a:pt x="79476" y="93823"/>
                  <a:pt x="154042" y="115595"/>
                  <a:pt x="176358" y="127569"/>
                </a:cubicBezTo>
                <a:cubicBezTo>
                  <a:pt x="198674" y="139543"/>
                  <a:pt x="212825" y="164581"/>
                  <a:pt x="202484" y="156961"/>
                </a:cubicBezTo>
                <a:cubicBezTo>
                  <a:pt x="192143" y="149341"/>
                  <a:pt x="123563" y="100899"/>
                  <a:pt x="114310" y="81849"/>
                </a:cubicBezTo>
                <a:cubicBezTo>
                  <a:pt x="105057" y="62799"/>
                  <a:pt x="148600" y="47559"/>
                  <a:pt x="146967" y="42661"/>
                </a:cubicBezTo>
                <a:cubicBezTo>
                  <a:pt x="145334" y="37763"/>
                  <a:pt x="126284" y="58445"/>
                  <a:pt x="104513" y="52458"/>
                </a:cubicBezTo>
                <a:cubicBezTo>
                  <a:pt x="82742" y="46471"/>
                  <a:pt x="-1079" y="-3604"/>
                  <a:pt x="10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6403E8A-B704-9F81-077F-F17F428C0FCE}"/>
              </a:ext>
            </a:extLst>
          </p:cNvPr>
          <p:cNvSpPr/>
          <p:nvPr/>
        </p:nvSpPr>
        <p:spPr>
          <a:xfrm>
            <a:off x="7040246" y="7654124"/>
            <a:ext cx="325972" cy="106043"/>
          </a:xfrm>
          <a:custGeom>
            <a:avLst/>
            <a:gdLst>
              <a:gd name="connsiteX0" fmla="*/ 634 w 325972"/>
              <a:gd name="connsiteY0" fmla="*/ 26836 h 106043"/>
              <a:gd name="connsiteX1" fmla="*/ 118200 w 325972"/>
              <a:gd name="connsiteY1" fmla="*/ 30102 h 106043"/>
              <a:gd name="connsiteX2" fmla="*/ 320674 w 325972"/>
              <a:gd name="connsiteY2" fmla="*/ 105213 h 106043"/>
              <a:gd name="connsiteX3" fmla="*/ 255360 w 325972"/>
              <a:gd name="connsiteY3" fmla="*/ 66025 h 106043"/>
              <a:gd name="connsiteX4" fmla="*/ 131263 w 325972"/>
              <a:gd name="connsiteY4" fmla="*/ 710 h 106043"/>
              <a:gd name="connsiteX5" fmla="*/ 167185 w 325972"/>
              <a:gd name="connsiteY5" fmla="*/ 30102 h 106043"/>
              <a:gd name="connsiteX6" fmla="*/ 634 w 325972"/>
              <a:gd name="connsiteY6" fmla="*/ 26836 h 10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72" h="106043">
                <a:moveTo>
                  <a:pt x="634" y="26836"/>
                </a:moveTo>
                <a:cubicBezTo>
                  <a:pt x="-7530" y="26836"/>
                  <a:pt x="64860" y="17039"/>
                  <a:pt x="118200" y="30102"/>
                </a:cubicBezTo>
                <a:cubicBezTo>
                  <a:pt x="171540" y="43165"/>
                  <a:pt x="297814" y="99226"/>
                  <a:pt x="320674" y="105213"/>
                </a:cubicBezTo>
                <a:cubicBezTo>
                  <a:pt x="343534" y="111200"/>
                  <a:pt x="286929" y="83442"/>
                  <a:pt x="255360" y="66025"/>
                </a:cubicBezTo>
                <a:cubicBezTo>
                  <a:pt x="223792" y="48608"/>
                  <a:pt x="145959" y="6697"/>
                  <a:pt x="131263" y="710"/>
                </a:cubicBezTo>
                <a:cubicBezTo>
                  <a:pt x="116567" y="-5277"/>
                  <a:pt x="186235" y="28469"/>
                  <a:pt x="167185" y="30102"/>
                </a:cubicBezTo>
                <a:cubicBezTo>
                  <a:pt x="148135" y="31735"/>
                  <a:pt x="8798" y="26836"/>
                  <a:pt x="634" y="26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E6FB510F-C4D8-AA29-C12D-624D00E11E94}"/>
              </a:ext>
            </a:extLst>
          </p:cNvPr>
          <p:cNvSpPr/>
          <p:nvPr/>
        </p:nvSpPr>
        <p:spPr>
          <a:xfrm>
            <a:off x="6661996" y="7282475"/>
            <a:ext cx="444502" cy="235808"/>
          </a:xfrm>
          <a:custGeom>
            <a:avLst/>
            <a:gdLst>
              <a:gd name="connsiteX0" fmla="*/ 61 w 444502"/>
              <a:gd name="connsiteY0" fmla="*/ 68 h 235808"/>
              <a:gd name="connsiteX1" fmla="*/ 231927 w 444502"/>
              <a:gd name="connsiteY1" fmla="*/ 71914 h 235808"/>
              <a:gd name="connsiteX2" fmla="*/ 362555 w 444502"/>
              <a:gd name="connsiteY2" fmla="*/ 124165 h 235808"/>
              <a:gd name="connsiteX3" fmla="*/ 339695 w 444502"/>
              <a:gd name="connsiteY3" fmla="*/ 94774 h 235808"/>
              <a:gd name="connsiteX4" fmla="*/ 411541 w 444502"/>
              <a:gd name="connsiteY4" fmla="*/ 150291 h 235808"/>
              <a:gd name="connsiteX5" fmla="*/ 444198 w 444502"/>
              <a:gd name="connsiteY5" fmla="*/ 235199 h 235808"/>
              <a:gd name="connsiteX6" fmla="*/ 427870 w 444502"/>
              <a:gd name="connsiteY6" fmla="*/ 186214 h 235808"/>
              <a:gd name="connsiteX7" fmla="*/ 427870 w 444502"/>
              <a:gd name="connsiteY7" fmla="*/ 143759 h 235808"/>
              <a:gd name="connsiteX8" fmla="*/ 228661 w 444502"/>
              <a:gd name="connsiteY8" fmla="*/ 58851 h 235808"/>
              <a:gd name="connsiteX9" fmla="*/ 205801 w 444502"/>
              <a:gd name="connsiteY9" fmla="*/ 52319 h 235808"/>
              <a:gd name="connsiteX10" fmla="*/ 254787 w 444502"/>
              <a:gd name="connsiteY10" fmla="*/ 58851 h 235808"/>
              <a:gd name="connsiteX11" fmla="*/ 61 w 444502"/>
              <a:gd name="connsiteY11" fmla="*/ 68 h 2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502" h="235808">
                <a:moveTo>
                  <a:pt x="61" y="68"/>
                </a:moveTo>
                <a:cubicBezTo>
                  <a:pt x="-3749" y="2245"/>
                  <a:pt x="171511" y="51231"/>
                  <a:pt x="231927" y="71914"/>
                </a:cubicBezTo>
                <a:cubicBezTo>
                  <a:pt x="292343" y="92597"/>
                  <a:pt x="344594" y="120355"/>
                  <a:pt x="362555" y="124165"/>
                </a:cubicBezTo>
                <a:cubicBezTo>
                  <a:pt x="380516" y="127975"/>
                  <a:pt x="331531" y="90420"/>
                  <a:pt x="339695" y="94774"/>
                </a:cubicBezTo>
                <a:cubicBezTo>
                  <a:pt x="347859" y="99128"/>
                  <a:pt x="394124" y="126887"/>
                  <a:pt x="411541" y="150291"/>
                </a:cubicBezTo>
                <a:cubicBezTo>
                  <a:pt x="428958" y="173695"/>
                  <a:pt x="441477" y="229212"/>
                  <a:pt x="444198" y="235199"/>
                </a:cubicBezTo>
                <a:cubicBezTo>
                  <a:pt x="446920" y="241186"/>
                  <a:pt x="430591" y="201454"/>
                  <a:pt x="427870" y="186214"/>
                </a:cubicBezTo>
                <a:cubicBezTo>
                  <a:pt x="425149" y="170974"/>
                  <a:pt x="461071" y="164986"/>
                  <a:pt x="427870" y="143759"/>
                </a:cubicBezTo>
                <a:cubicBezTo>
                  <a:pt x="394669" y="122532"/>
                  <a:pt x="265672" y="74091"/>
                  <a:pt x="228661" y="58851"/>
                </a:cubicBezTo>
                <a:cubicBezTo>
                  <a:pt x="191650" y="43611"/>
                  <a:pt x="201447" y="52319"/>
                  <a:pt x="205801" y="52319"/>
                </a:cubicBezTo>
                <a:cubicBezTo>
                  <a:pt x="210155" y="52319"/>
                  <a:pt x="285267" y="69192"/>
                  <a:pt x="254787" y="58851"/>
                </a:cubicBezTo>
                <a:cubicBezTo>
                  <a:pt x="224307" y="48510"/>
                  <a:pt x="3871" y="-2109"/>
                  <a:pt x="6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9B2EEB91-052D-56E6-E35F-E52FC2155366}"/>
              </a:ext>
            </a:extLst>
          </p:cNvPr>
          <p:cNvSpPr/>
          <p:nvPr/>
        </p:nvSpPr>
        <p:spPr>
          <a:xfrm>
            <a:off x="6632528" y="7276001"/>
            <a:ext cx="395484" cy="269606"/>
          </a:xfrm>
          <a:custGeom>
            <a:avLst/>
            <a:gdLst>
              <a:gd name="connsiteX0" fmla="*/ 138 w 395484"/>
              <a:gd name="connsiteY0" fmla="*/ 10 h 269606"/>
              <a:gd name="connsiteX1" fmla="*/ 68718 w 395484"/>
              <a:gd name="connsiteY1" fmla="*/ 111045 h 269606"/>
              <a:gd name="connsiteX2" fmla="*/ 179752 w 395484"/>
              <a:gd name="connsiteY2" fmla="*/ 173093 h 269606"/>
              <a:gd name="connsiteX3" fmla="*/ 346303 w 395484"/>
              <a:gd name="connsiteY3" fmla="*/ 241673 h 269606"/>
              <a:gd name="connsiteX4" fmla="*/ 392023 w 395484"/>
              <a:gd name="connsiteY4" fmla="*/ 267799 h 269606"/>
              <a:gd name="connsiteX5" fmla="*/ 271192 w 395484"/>
              <a:gd name="connsiteY5" fmla="*/ 195953 h 269606"/>
              <a:gd name="connsiteX6" fmla="*/ 120969 w 395484"/>
              <a:gd name="connsiteY6" fmla="*/ 156765 h 269606"/>
              <a:gd name="connsiteX7" fmla="*/ 52389 w 395484"/>
              <a:gd name="connsiteY7" fmla="*/ 117576 h 269606"/>
              <a:gd name="connsiteX8" fmla="*/ 138 w 395484"/>
              <a:gd name="connsiteY8" fmla="*/ 10 h 26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" h="269606">
                <a:moveTo>
                  <a:pt x="138" y="10"/>
                </a:moveTo>
                <a:cubicBezTo>
                  <a:pt x="2860" y="-1079"/>
                  <a:pt x="38782" y="82198"/>
                  <a:pt x="68718" y="111045"/>
                </a:cubicBezTo>
                <a:cubicBezTo>
                  <a:pt x="98654" y="139892"/>
                  <a:pt x="133488" y="151322"/>
                  <a:pt x="179752" y="173093"/>
                </a:cubicBezTo>
                <a:cubicBezTo>
                  <a:pt x="226016" y="194864"/>
                  <a:pt x="310925" y="225889"/>
                  <a:pt x="346303" y="241673"/>
                </a:cubicBezTo>
                <a:cubicBezTo>
                  <a:pt x="381681" y="257457"/>
                  <a:pt x="404542" y="275419"/>
                  <a:pt x="392023" y="267799"/>
                </a:cubicBezTo>
                <a:cubicBezTo>
                  <a:pt x="379505" y="260179"/>
                  <a:pt x="316368" y="214459"/>
                  <a:pt x="271192" y="195953"/>
                </a:cubicBezTo>
                <a:cubicBezTo>
                  <a:pt x="226016" y="177447"/>
                  <a:pt x="157436" y="169828"/>
                  <a:pt x="120969" y="156765"/>
                </a:cubicBezTo>
                <a:cubicBezTo>
                  <a:pt x="84502" y="143702"/>
                  <a:pt x="69262" y="138803"/>
                  <a:pt x="52389" y="117576"/>
                </a:cubicBezTo>
                <a:cubicBezTo>
                  <a:pt x="35516" y="96349"/>
                  <a:pt x="-2584" y="1099"/>
                  <a:pt x="13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7E8D06D0-C21B-E810-7486-88E509590095}"/>
              </a:ext>
            </a:extLst>
          </p:cNvPr>
          <p:cNvSpPr/>
          <p:nvPr/>
        </p:nvSpPr>
        <p:spPr>
          <a:xfrm>
            <a:off x="7011421" y="7406585"/>
            <a:ext cx="98364" cy="134024"/>
          </a:xfrm>
          <a:custGeom>
            <a:avLst/>
            <a:gdLst>
              <a:gd name="connsiteX0" fmla="*/ 65382 w 98364"/>
              <a:gd name="connsiteY0" fmla="*/ 55 h 134024"/>
              <a:gd name="connsiteX1" fmla="*/ 91508 w 98364"/>
              <a:gd name="connsiteY1" fmla="*/ 94761 h 134024"/>
              <a:gd name="connsiteX2" fmla="*/ 75179 w 98364"/>
              <a:gd name="connsiteY2" fmla="*/ 117621 h 134024"/>
              <a:gd name="connsiteX3" fmla="*/ 68 w 98364"/>
              <a:gd name="connsiteY3" fmla="*/ 133949 h 134024"/>
              <a:gd name="connsiteX4" fmla="*/ 62116 w 98364"/>
              <a:gd name="connsiteY4" fmla="*/ 111089 h 134024"/>
              <a:gd name="connsiteX5" fmla="*/ 84976 w 98364"/>
              <a:gd name="connsiteY5" fmla="*/ 98026 h 134024"/>
              <a:gd name="connsiteX6" fmla="*/ 98039 w 98364"/>
              <a:gd name="connsiteY6" fmla="*/ 111089 h 134024"/>
              <a:gd name="connsiteX7" fmla="*/ 65382 w 98364"/>
              <a:gd name="connsiteY7" fmla="*/ 55 h 13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364" h="134024">
                <a:moveTo>
                  <a:pt x="65382" y="55"/>
                </a:moveTo>
                <a:cubicBezTo>
                  <a:pt x="64294" y="-2666"/>
                  <a:pt x="91508" y="94761"/>
                  <a:pt x="91508" y="94761"/>
                </a:cubicBezTo>
                <a:cubicBezTo>
                  <a:pt x="93141" y="114355"/>
                  <a:pt x="90419" y="111090"/>
                  <a:pt x="75179" y="117621"/>
                </a:cubicBezTo>
                <a:cubicBezTo>
                  <a:pt x="59939" y="124152"/>
                  <a:pt x="2245" y="135038"/>
                  <a:pt x="68" y="133949"/>
                </a:cubicBezTo>
                <a:cubicBezTo>
                  <a:pt x="-2109" y="132860"/>
                  <a:pt x="47965" y="117076"/>
                  <a:pt x="62116" y="111089"/>
                </a:cubicBezTo>
                <a:cubicBezTo>
                  <a:pt x="76267" y="105102"/>
                  <a:pt x="84976" y="98026"/>
                  <a:pt x="84976" y="98026"/>
                </a:cubicBezTo>
                <a:cubicBezTo>
                  <a:pt x="90963" y="98026"/>
                  <a:pt x="100216" y="127417"/>
                  <a:pt x="98039" y="111089"/>
                </a:cubicBezTo>
                <a:cubicBezTo>
                  <a:pt x="95862" y="94761"/>
                  <a:pt x="66470" y="2776"/>
                  <a:pt x="6538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1CA950AD-2530-83D9-39EC-F2FD1F7A6D53}"/>
              </a:ext>
            </a:extLst>
          </p:cNvPr>
          <p:cNvSpPr/>
          <p:nvPr/>
        </p:nvSpPr>
        <p:spPr>
          <a:xfrm>
            <a:off x="6661921" y="7279234"/>
            <a:ext cx="389068" cy="223822"/>
          </a:xfrm>
          <a:custGeom>
            <a:avLst/>
            <a:gdLst>
              <a:gd name="connsiteX0" fmla="*/ 136 w 389068"/>
              <a:gd name="connsiteY0" fmla="*/ 43 h 223822"/>
              <a:gd name="connsiteX1" fmla="*/ 91576 w 389068"/>
              <a:gd name="connsiteY1" fmla="*/ 98015 h 223822"/>
              <a:gd name="connsiteX2" fmla="*/ 232002 w 389068"/>
              <a:gd name="connsiteY2" fmla="*/ 124140 h 223822"/>
              <a:gd name="connsiteX3" fmla="*/ 343036 w 389068"/>
              <a:gd name="connsiteY3" fmla="*/ 218846 h 223822"/>
              <a:gd name="connsiteX4" fmla="*/ 388756 w 389068"/>
              <a:gd name="connsiteY4" fmla="*/ 209049 h 223822"/>
              <a:gd name="connsiteX5" fmla="*/ 323442 w 389068"/>
              <a:gd name="connsiteY5" fmla="*/ 195986 h 223822"/>
              <a:gd name="connsiteX6" fmla="*/ 258128 w 389068"/>
              <a:gd name="connsiteY6" fmla="*/ 114343 h 223822"/>
              <a:gd name="connsiteX7" fmla="*/ 111170 w 389068"/>
              <a:gd name="connsiteY7" fmla="*/ 98015 h 223822"/>
              <a:gd name="connsiteX8" fmla="*/ 111170 w 389068"/>
              <a:gd name="connsiteY8" fmla="*/ 111077 h 223822"/>
              <a:gd name="connsiteX9" fmla="*/ 136 w 389068"/>
              <a:gd name="connsiteY9" fmla="*/ 43 h 2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068" h="223822">
                <a:moveTo>
                  <a:pt x="136" y="43"/>
                </a:moveTo>
                <a:cubicBezTo>
                  <a:pt x="-3130" y="-2134"/>
                  <a:pt x="52932" y="77332"/>
                  <a:pt x="91576" y="98015"/>
                </a:cubicBezTo>
                <a:cubicBezTo>
                  <a:pt x="130220" y="118698"/>
                  <a:pt x="190092" y="104002"/>
                  <a:pt x="232002" y="124140"/>
                </a:cubicBezTo>
                <a:cubicBezTo>
                  <a:pt x="273912" y="144279"/>
                  <a:pt x="316910" y="204695"/>
                  <a:pt x="343036" y="218846"/>
                </a:cubicBezTo>
                <a:cubicBezTo>
                  <a:pt x="369162" y="232998"/>
                  <a:pt x="392022" y="212859"/>
                  <a:pt x="388756" y="209049"/>
                </a:cubicBezTo>
                <a:cubicBezTo>
                  <a:pt x="385490" y="205239"/>
                  <a:pt x="345213" y="211770"/>
                  <a:pt x="323442" y="195986"/>
                </a:cubicBezTo>
                <a:cubicBezTo>
                  <a:pt x="301671" y="180202"/>
                  <a:pt x="293507" y="130672"/>
                  <a:pt x="258128" y="114343"/>
                </a:cubicBezTo>
                <a:cubicBezTo>
                  <a:pt x="222749" y="98014"/>
                  <a:pt x="135663" y="98559"/>
                  <a:pt x="111170" y="98015"/>
                </a:cubicBezTo>
                <a:cubicBezTo>
                  <a:pt x="86677" y="97471"/>
                  <a:pt x="126410" y="122507"/>
                  <a:pt x="111170" y="111077"/>
                </a:cubicBezTo>
                <a:cubicBezTo>
                  <a:pt x="95930" y="99647"/>
                  <a:pt x="3402" y="2220"/>
                  <a:pt x="13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DCA8C660-9B2C-DAFE-9EDE-58C7E64C1503}"/>
              </a:ext>
            </a:extLst>
          </p:cNvPr>
          <p:cNvSpPr/>
          <p:nvPr/>
        </p:nvSpPr>
        <p:spPr>
          <a:xfrm>
            <a:off x="7360787" y="7537218"/>
            <a:ext cx="44701" cy="192789"/>
          </a:xfrm>
          <a:custGeom>
            <a:avLst/>
            <a:gdLst>
              <a:gd name="connsiteX0" fmla="*/ 133 w 44701"/>
              <a:gd name="connsiteY0" fmla="*/ 51 h 192789"/>
              <a:gd name="connsiteX1" fmla="*/ 29524 w 44701"/>
              <a:gd name="connsiteY1" fmla="*/ 98022 h 192789"/>
              <a:gd name="connsiteX2" fmla="*/ 39322 w 44701"/>
              <a:gd name="connsiteY2" fmla="*/ 192728 h 192789"/>
              <a:gd name="connsiteX3" fmla="*/ 42587 w 44701"/>
              <a:gd name="connsiteY3" fmla="*/ 111085 h 192789"/>
              <a:gd name="connsiteX4" fmla="*/ 133 w 44701"/>
              <a:gd name="connsiteY4" fmla="*/ 51 h 19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" h="192789">
                <a:moveTo>
                  <a:pt x="133" y="51"/>
                </a:moveTo>
                <a:cubicBezTo>
                  <a:pt x="-2044" y="-2126"/>
                  <a:pt x="22993" y="65909"/>
                  <a:pt x="29524" y="98022"/>
                </a:cubicBezTo>
                <a:cubicBezTo>
                  <a:pt x="36055" y="130135"/>
                  <a:pt x="37145" y="190551"/>
                  <a:pt x="39322" y="192728"/>
                </a:cubicBezTo>
                <a:cubicBezTo>
                  <a:pt x="41499" y="194905"/>
                  <a:pt x="48030" y="138844"/>
                  <a:pt x="42587" y="111085"/>
                </a:cubicBezTo>
                <a:cubicBezTo>
                  <a:pt x="37144" y="83326"/>
                  <a:pt x="2310" y="2228"/>
                  <a:pt x="13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83A2A24D-B07F-4FD7-7B78-BAB6F4BDF2C8}"/>
              </a:ext>
            </a:extLst>
          </p:cNvPr>
          <p:cNvSpPr/>
          <p:nvPr/>
        </p:nvSpPr>
        <p:spPr>
          <a:xfrm>
            <a:off x="7537135" y="7520674"/>
            <a:ext cx="702298" cy="213088"/>
          </a:xfrm>
          <a:custGeom>
            <a:avLst/>
            <a:gdLst>
              <a:gd name="connsiteX0" fmla="*/ 6665 w 702298"/>
              <a:gd name="connsiteY0" fmla="*/ 111300 h 213088"/>
              <a:gd name="connsiteX1" fmla="*/ 421411 w 702298"/>
              <a:gd name="connsiteY1" fmla="*/ 88440 h 213088"/>
              <a:gd name="connsiteX2" fmla="*/ 382222 w 702298"/>
              <a:gd name="connsiteY2" fmla="*/ 104769 h 213088"/>
              <a:gd name="connsiteX3" fmla="*/ 499788 w 702298"/>
              <a:gd name="connsiteY3" fmla="*/ 49252 h 213088"/>
              <a:gd name="connsiteX4" fmla="*/ 702262 w 702298"/>
              <a:gd name="connsiteY4" fmla="*/ 55783 h 213088"/>
              <a:gd name="connsiteX5" fmla="*/ 516116 w 702298"/>
              <a:gd name="connsiteY5" fmla="*/ 49252 h 213088"/>
              <a:gd name="connsiteX6" fmla="*/ 467131 w 702298"/>
              <a:gd name="connsiteY6" fmla="*/ 266 h 213088"/>
              <a:gd name="connsiteX7" fmla="*/ 483459 w 702298"/>
              <a:gd name="connsiteY7" fmla="*/ 29657 h 213088"/>
              <a:gd name="connsiteX8" fmla="*/ 375691 w 702298"/>
              <a:gd name="connsiteY8" fmla="*/ 29657 h 213088"/>
              <a:gd name="connsiteX9" fmla="*/ 434474 w 702298"/>
              <a:gd name="connsiteY9" fmla="*/ 39455 h 213088"/>
              <a:gd name="connsiteX10" fmla="*/ 385488 w 702298"/>
              <a:gd name="connsiteY10" fmla="*/ 88440 h 213088"/>
              <a:gd name="connsiteX11" fmla="*/ 245062 w 702298"/>
              <a:gd name="connsiteY11" fmla="*/ 121097 h 213088"/>
              <a:gd name="connsiteX12" fmla="*/ 277719 w 702298"/>
              <a:gd name="connsiteY12" fmla="*/ 150489 h 213088"/>
              <a:gd name="connsiteX13" fmla="*/ 215671 w 702298"/>
              <a:gd name="connsiteY13" fmla="*/ 212537 h 213088"/>
              <a:gd name="connsiteX14" fmla="*/ 261391 w 702298"/>
              <a:gd name="connsiteY14" fmla="*/ 111300 h 213088"/>
              <a:gd name="connsiteX15" fmla="*/ 235265 w 702298"/>
              <a:gd name="connsiteY15" fmla="*/ 173349 h 213088"/>
              <a:gd name="connsiteX16" fmla="*/ 261391 w 702298"/>
              <a:gd name="connsiteY16" fmla="*/ 157020 h 213088"/>
              <a:gd name="connsiteX17" fmla="*/ 277719 w 702298"/>
              <a:gd name="connsiteY17" fmla="*/ 94972 h 213088"/>
              <a:gd name="connsiteX18" fmla="*/ 192811 w 702298"/>
              <a:gd name="connsiteY18" fmla="*/ 114566 h 213088"/>
              <a:gd name="connsiteX19" fmla="*/ 137294 w 702298"/>
              <a:gd name="connsiteY19" fmla="*/ 134160 h 213088"/>
              <a:gd name="connsiteX20" fmla="*/ 166685 w 702298"/>
              <a:gd name="connsiteY20" fmla="*/ 111300 h 213088"/>
              <a:gd name="connsiteX21" fmla="*/ 6665 w 702298"/>
              <a:gd name="connsiteY21" fmla="*/ 111300 h 21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2298" h="213088">
                <a:moveTo>
                  <a:pt x="6665" y="111300"/>
                </a:moveTo>
                <a:cubicBezTo>
                  <a:pt x="49119" y="107490"/>
                  <a:pt x="358818" y="89528"/>
                  <a:pt x="421411" y="88440"/>
                </a:cubicBezTo>
                <a:cubicBezTo>
                  <a:pt x="484004" y="87351"/>
                  <a:pt x="369159" y="111300"/>
                  <a:pt x="382222" y="104769"/>
                </a:cubicBezTo>
                <a:cubicBezTo>
                  <a:pt x="395285" y="98238"/>
                  <a:pt x="446448" y="57416"/>
                  <a:pt x="499788" y="49252"/>
                </a:cubicBezTo>
                <a:cubicBezTo>
                  <a:pt x="553128" y="41088"/>
                  <a:pt x="699541" y="55783"/>
                  <a:pt x="702262" y="55783"/>
                </a:cubicBezTo>
                <a:cubicBezTo>
                  <a:pt x="704983" y="55783"/>
                  <a:pt x="555305" y="58505"/>
                  <a:pt x="516116" y="49252"/>
                </a:cubicBezTo>
                <a:cubicBezTo>
                  <a:pt x="476927" y="39999"/>
                  <a:pt x="472574" y="3532"/>
                  <a:pt x="467131" y="266"/>
                </a:cubicBezTo>
                <a:cubicBezTo>
                  <a:pt x="461688" y="-3000"/>
                  <a:pt x="498699" y="24759"/>
                  <a:pt x="483459" y="29657"/>
                </a:cubicBezTo>
                <a:cubicBezTo>
                  <a:pt x="468219" y="34555"/>
                  <a:pt x="383855" y="28024"/>
                  <a:pt x="375691" y="29657"/>
                </a:cubicBezTo>
                <a:cubicBezTo>
                  <a:pt x="367527" y="31290"/>
                  <a:pt x="432841" y="29658"/>
                  <a:pt x="434474" y="39455"/>
                </a:cubicBezTo>
                <a:cubicBezTo>
                  <a:pt x="436107" y="49252"/>
                  <a:pt x="417057" y="74833"/>
                  <a:pt x="385488" y="88440"/>
                </a:cubicBezTo>
                <a:cubicBezTo>
                  <a:pt x="353919" y="102047"/>
                  <a:pt x="263023" y="110756"/>
                  <a:pt x="245062" y="121097"/>
                </a:cubicBezTo>
                <a:cubicBezTo>
                  <a:pt x="227101" y="131438"/>
                  <a:pt x="282617" y="135249"/>
                  <a:pt x="277719" y="150489"/>
                </a:cubicBezTo>
                <a:cubicBezTo>
                  <a:pt x="272821" y="165729"/>
                  <a:pt x="218392" y="219069"/>
                  <a:pt x="215671" y="212537"/>
                </a:cubicBezTo>
                <a:cubicBezTo>
                  <a:pt x="212950" y="206006"/>
                  <a:pt x="258125" y="117831"/>
                  <a:pt x="261391" y="111300"/>
                </a:cubicBezTo>
                <a:cubicBezTo>
                  <a:pt x="264657" y="104769"/>
                  <a:pt x="235265" y="165729"/>
                  <a:pt x="235265" y="173349"/>
                </a:cubicBezTo>
                <a:cubicBezTo>
                  <a:pt x="235265" y="180969"/>
                  <a:pt x="254315" y="170083"/>
                  <a:pt x="261391" y="157020"/>
                </a:cubicBezTo>
                <a:cubicBezTo>
                  <a:pt x="268467" y="143957"/>
                  <a:pt x="289149" y="102048"/>
                  <a:pt x="277719" y="94972"/>
                </a:cubicBezTo>
                <a:cubicBezTo>
                  <a:pt x="266289" y="87896"/>
                  <a:pt x="216215" y="108035"/>
                  <a:pt x="192811" y="114566"/>
                </a:cubicBezTo>
                <a:cubicBezTo>
                  <a:pt x="169407" y="121097"/>
                  <a:pt x="141648" y="134704"/>
                  <a:pt x="137294" y="134160"/>
                </a:cubicBezTo>
                <a:cubicBezTo>
                  <a:pt x="132940" y="133616"/>
                  <a:pt x="196076" y="115110"/>
                  <a:pt x="166685" y="111300"/>
                </a:cubicBezTo>
                <a:cubicBezTo>
                  <a:pt x="137294" y="107490"/>
                  <a:pt x="-35789" y="115110"/>
                  <a:pt x="6665" y="11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9519E6AB-2707-FD2F-1689-9FD59C2194DA}"/>
              </a:ext>
            </a:extLst>
          </p:cNvPr>
          <p:cNvSpPr/>
          <p:nvPr/>
        </p:nvSpPr>
        <p:spPr>
          <a:xfrm>
            <a:off x="7332128" y="7723331"/>
            <a:ext cx="551336" cy="124895"/>
          </a:xfrm>
          <a:custGeom>
            <a:avLst/>
            <a:gdLst>
              <a:gd name="connsiteX0" fmla="*/ 15729 w 551336"/>
              <a:gd name="connsiteY0" fmla="*/ 32740 h 124895"/>
              <a:gd name="connsiteX1" fmla="*/ 348832 w 551336"/>
              <a:gd name="connsiteY1" fmla="*/ 117649 h 124895"/>
              <a:gd name="connsiteX2" fmla="*/ 335769 w 551336"/>
              <a:gd name="connsiteY2" fmla="*/ 114383 h 124895"/>
              <a:gd name="connsiteX3" fmla="*/ 446803 w 551336"/>
              <a:gd name="connsiteY3" fmla="*/ 65398 h 124895"/>
              <a:gd name="connsiteX4" fmla="*/ 551306 w 551336"/>
              <a:gd name="connsiteY4" fmla="*/ 68663 h 124895"/>
              <a:gd name="connsiteX5" fmla="*/ 456601 w 551336"/>
              <a:gd name="connsiteY5" fmla="*/ 65398 h 124895"/>
              <a:gd name="connsiteX6" fmla="*/ 355363 w 551336"/>
              <a:gd name="connsiteY6" fmla="*/ 101320 h 124895"/>
              <a:gd name="connsiteX7" fmla="*/ 361895 w 551336"/>
              <a:gd name="connsiteY7" fmla="*/ 78460 h 124895"/>
              <a:gd name="connsiteX8" fmla="*/ 273721 w 551336"/>
              <a:gd name="connsiteY8" fmla="*/ 83 h 124895"/>
              <a:gd name="connsiteX9" fmla="*/ 361895 w 551336"/>
              <a:gd name="connsiteY9" fmla="*/ 94789 h 124895"/>
              <a:gd name="connsiteX10" fmla="*/ 322706 w 551336"/>
              <a:gd name="connsiteY10" fmla="*/ 91523 h 124895"/>
              <a:gd name="connsiteX11" fmla="*/ 241063 w 551336"/>
              <a:gd name="connsiteY11" fmla="*/ 6615 h 124895"/>
              <a:gd name="connsiteX12" fmla="*/ 299846 w 551336"/>
              <a:gd name="connsiteY12" fmla="*/ 91523 h 124895"/>
              <a:gd name="connsiteX13" fmla="*/ 139826 w 551336"/>
              <a:gd name="connsiteY13" fmla="*/ 94789 h 124895"/>
              <a:gd name="connsiteX14" fmla="*/ 169218 w 551336"/>
              <a:gd name="connsiteY14" fmla="*/ 91523 h 124895"/>
              <a:gd name="connsiteX15" fmla="*/ 64715 w 551336"/>
              <a:gd name="connsiteY15" fmla="*/ 49069 h 124895"/>
              <a:gd name="connsiteX16" fmla="*/ 15729 w 551336"/>
              <a:gd name="connsiteY16" fmla="*/ 32740 h 1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1336" h="124895">
                <a:moveTo>
                  <a:pt x="15729" y="32740"/>
                </a:moveTo>
                <a:cubicBezTo>
                  <a:pt x="63082" y="44170"/>
                  <a:pt x="348832" y="117649"/>
                  <a:pt x="348832" y="117649"/>
                </a:cubicBezTo>
                <a:cubicBezTo>
                  <a:pt x="402172" y="131256"/>
                  <a:pt x="319440" y="123092"/>
                  <a:pt x="335769" y="114383"/>
                </a:cubicBezTo>
                <a:cubicBezTo>
                  <a:pt x="352098" y="105674"/>
                  <a:pt x="410880" y="73018"/>
                  <a:pt x="446803" y="65398"/>
                </a:cubicBezTo>
                <a:cubicBezTo>
                  <a:pt x="482726" y="57778"/>
                  <a:pt x="549673" y="68663"/>
                  <a:pt x="551306" y="68663"/>
                </a:cubicBezTo>
                <a:cubicBezTo>
                  <a:pt x="552939" y="68663"/>
                  <a:pt x="489258" y="59955"/>
                  <a:pt x="456601" y="65398"/>
                </a:cubicBezTo>
                <a:cubicBezTo>
                  <a:pt x="423944" y="70841"/>
                  <a:pt x="355363" y="101320"/>
                  <a:pt x="355363" y="101320"/>
                </a:cubicBezTo>
                <a:cubicBezTo>
                  <a:pt x="339579" y="103497"/>
                  <a:pt x="375502" y="95333"/>
                  <a:pt x="361895" y="78460"/>
                </a:cubicBezTo>
                <a:cubicBezTo>
                  <a:pt x="348288" y="61587"/>
                  <a:pt x="273721" y="-2638"/>
                  <a:pt x="273721" y="83"/>
                </a:cubicBezTo>
                <a:cubicBezTo>
                  <a:pt x="273721" y="2804"/>
                  <a:pt x="353731" y="79549"/>
                  <a:pt x="361895" y="94789"/>
                </a:cubicBezTo>
                <a:cubicBezTo>
                  <a:pt x="370059" y="110029"/>
                  <a:pt x="342845" y="106219"/>
                  <a:pt x="322706" y="91523"/>
                </a:cubicBezTo>
                <a:cubicBezTo>
                  <a:pt x="302567" y="76827"/>
                  <a:pt x="244873" y="6615"/>
                  <a:pt x="241063" y="6615"/>
                </a:cubicBezTo>
                <a:cubicBezTo>
                  <a:pt x="237253" y="6615"/>
                  <a:pt x="316719" y="76827"/>
                  <a:pt x="299846" y="91523"/>
                </a:cubicBezTo>
                <a:cubicBezTo>
                  <a:pt x="282973" y="106219"/>
                  <a:pt x="161597" y="94789"/>
                  <a:pt x="139826" y="94789"/>
                </a:cubicBezTo>
                <a:cubicBezTo>
                  <a:pt x="118055" y="94789"/>
                  <a:pt x="181737" y="99143"/>
                  <a:pt x="169218" y="91523"/>
                </a:cubicBezTo>
                <a:cubicBezTo>
                  <a:pt x="156700" y="83903"/>
                  <a:pt x="88664" y="58322"/>
                  <a:pt x="64715" y="49069"/>
                </a:cubicBezTo>
                <a:cubicBezTo>
                  <a:pt x="40766" y="39816"/>
                  <a:pt x="-31624" y="21310"/>
                  <a:pt x="15729" y="3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6CB01AB8-777E-0013-7031-9110F4BB82FB}"/>
              </a:ext>
            </a:extLst>
          </p:cNvPr>
          <p:cNvSpPr/>
          <p:nvPr/>
        </p:nvSpPr>
        <p:spPr>
          <a:xfrm>
            <a:off x="7765830" y="7759297"/>
            <a:ext cx="366256" cy="99527"/>
          </a:xfrm>
          <a:custGeom>
            <a:avLst/>
            <a:gdLst>
              <a:gd name="connsiteX0" fmla="*/ 39 w 366256"/>
              <a:gd name="connsiteY0" fmla="*/ 84949 h 99527"/>
              <a:gd name="connsiteX1" fmla="*/ 160059 w 366256"/>
              <a:gd name="connsiteY1" fmla="*/ 9837 h 99527"/>
              <a:gd name="connsiteX2" fmla="*/ 111073 w 366256"/>
              <a:gd name="connsiteY2" fmla="*/ 39229 h 99527"/>
              <a:gd name="connsiteX3" fmla="*/ 104541 w 366256"/>
              <a:gd name="connsiteY3" fmla="*/ 91480 h 99527"/>
              <a:gd name="connsiteX4" fmla="*/ 163324 w 366256"/>
              <a:gd name="connsiteY4" fmla="*/ 58823 h 99527"/>
              <a:gd name="connsiteX5" fmla="*/ 137199 w 366256"/>
              <a:gd name="connsiteY5" fmla="*/ 98012 h 99527"/>
              <a:gd name="connsiteX6" fmla="*/ 365799 w 366256"/>
              <a:gd name="connsiteY6" fmla="*/ 91480 h 99527"/>
              <a:gd name="connsiteX7" fmla="*/ 68619 w 366256"/>
              <a:gd name="connsiteY7" fmla="*/ 91480 h 99527"/>
              <a:gd name="connsiteX8" fmla="*/ 143730 w 366256"/>
              <a:gd name="connsiteY8" fmla="*/ 40 h 99527"/>
              <a:gd name="connsiteX9" fmla="*/ 39 w 366256"/>
              <a:gd name="connsiteY9" fmla="*/ 84949 h 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256" h="99527">
                <a:moveTo>
                  <a:pt x="39" y="84949"/>
                </a:moveTo>
                <a:cubicBezTo>
                  <a:pt x="2760" y="86582"/>
                  <a:pt x="141553" y="17457"/>
                  <a:pt x="160059" y="9837"/>
                </a:cubicBezTo>
                <a:cubicBezTo>
                  <a:pt x="178565" y="2217"/>
                  <a:pt x="120326" y="25622"/>
                  <a:pt x="111073" y="39229"/>
                </a:cubicBezTo>
                <a:cubicBezTo>
                  <a:pt x="101820" y="52836"/>
                  <a:pt x="95833" y="88214"/>
                  <a:pt x="104541" y="91480"/>
                </a:cubicBezTo>
                <a:cubicBezTo>
                  <a:pt x="113249" y="94746"/>
                  <a:pt x="157881" y="57734"/>
                  <a:pt x="163324" y="58823"/>
                </a:cubicBezTo>
                <a:cubicBezTo>
                  <a:pt x="168767" y="59912"/>
                  <a:pt x="103453" y="92569"/>
                  <a:pt x="137199" y="98012"/>
                </a:cubicBezTo>
                <a:cubicBezTo>
                  <a:pt x="170945" y="103455"/>
                  <a:pt x="377229" y="92569"/>
                  <a:pt x="365799" y="91480"/>
                </a:cubicBezTo>
                <a:cubicBezTo>
                  <a:pt x="354369" y="90391"/>
                  <a:pt x="105630" y="106720"/>
                  <a:pt x="68619" y="91480"/>
                </a:cubicBezTo>
                <a:cubicBezTo>
                  <a:pt x="31608" y="76240"/>
                  <a:pt x="150261" y="2217"/>
                  <a:pt x="143730" y="40"/>
                </a:cubicBezTo>
                <a:cubicBezTo>
                  <a:pt x="137199" y="-2137"/>
                  <a:pt x="-2682" y="83316"/>
                  <a:pt x="39" y="84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3E91F297-324D-4FE1-DC4C-7EB945379877}"/>
              </a:ext>
            </a:extLst>
          </p:cNvPr>
          <p:cNvSpPr/>
          <p:nvPr/>
        </p:nvSpPr>
        <p:spPr>
          <a:xfrm>
            <a:off x="8111880" y="7820743"/>
            <a:ext cx="559319" cy="152220"/>
          </a:xfrm>
          <a:custGeom>
            <a:avLst/>
            <a:gdLst>
              <a:gd name="connsiteX0" fmla="*/ 154 w 559319"/>
              <a:gd name="connsiteY0" fmla="*/ 643 h 152220"/>
              <a:gd name="connsiteX1" fmla="*/ 179769 w 559319"/>
              <a:gd name="connsiteY1" fmla="*/ 98614 h 152220"/>
              <a:gd name="connsiteX2" fmla="*/ 163440 w 559319"/>
              <a:gd name="connsiteY2" fmla="*/ 82286 h 152220"/>
              <a:gd name="connsiteX3" fmla="*/ 375711 w 559319"/>
              <a:gd name="connsiteY3" fmla="*/ 128006 h 152220"/>
              <a:gd name="connsiteX4" fmla="*/ 359383 w 559319"/>
              <a:gd name="connsiteY4" fmla="*/ 144334 h 152220"/>
              <a:gd name="connsiteX5" fmla="*/ 558591 w 559319"/>
              <a:gd name="connsiteY5" fmla="*/ 643 h 152220"/>
              <a:gd name="connsiteX6" fmla="*/ 424697 w 559319"/>
              <a:gd name="connsiteY6" fmla="*/ 92083 h 152220"/>
              <a:gd name="connsiteX7" fmla="*/ 375711 w 559319"/>
              <a:gd name="connsiteY7" fmla="*/ 108411 h 152220"/>
              <a:gd name="connsiteX8" fmla="*/ 450823 w 559319"/>
              <a:gd name="connsiteY8" fmla="*/ 69223 h 152220"/>
              <a:gd name="connsiteX9" fmla="*/ 300600 w 559319"/>
              <a:gd name="connsiteY9" fmla="*/ 65957 h 152220"/>
              <a:gd name="connsiteX10" fmla="*/ 447557 w 559319"/>
              <a:gd name="connsiteY10" fmla="*/ 72488 h 152220"/>
              <a:gd name="connsiteX11" fmla="*/ 303866 w 559319"/>
              <a:gd name="connsiteY11" fmla="*/ 118208 h 152220"/>
              <a:gd name="connsiteX12" fmla="*/ 107923 w 559319"/>
              <a:gd name="connsiteY12" fmla="*/ 92083 h 152220"/>
              <a:gd name="connsiteX13" fmla="*/ 147111 w 559319"/>
              <a:gd name="connsiteY13" fmla="*/ 92083 h 152220"/>
              <a:gd name="connsiteX14" fmla="*/ 154 w 559319"/>
              <a:gd name="connsiteY14" fmla="*/ 643 h 15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9319" h="152220">
                <a:moveTo>
                  <a:pt x="154" y="643"/>
                </a:moveTo>
                <a:cubicBezTo>
                  <a:pt x="5597" y="1731"/>
                  <a:pt x="152555" y="85007"/>
                  <a:pt x="179769" y="98614"/>
                </a:cubicBezTo>
                <a:cubicBezTo>
                  <a:pt x="206983" y="112221"/>
                  <a:pt x="130783" y="77387"/>
                  <a:pt x="163440" y="82286"/>
                </a:cubicBezTo>
                <a:cubicBezTo>
                  <a:pt x="196097" y="87185"/>
                  <a:pt x="375711" y="128006"/>
                  <a:pt x="375711" y="128006"/>
                </a:cubicBezTo>
                <a:cubicBezTo>
                  <a:pt x="408368" y="138347"/>
                  <a:pt x="328903" y="165561"/>
                  <a:pt x="359383" y="144334"/>
                </a:cubicBezTo>
                <a:cubicBezTo>
                  <a:pt x="389863" y="123107"/>
                  <a:pt x="547705" y="9351"/>
                  <a:pt x="558591" y="643"/>
                </a:cubicBezTo>
                <a:cubicBezTo>
                  <a:pt x="569477" y="-8065"/>
                  <a:pt x="455177" y="74122"/>
                  <a:pt x="424697" y="92083"/>
                </a:cubicBezTo>
                <a:cubicBezTo>
                  <a:pt x="394217" y="110044"/>
                  <a:pt x="371357" y="112221"/>
                  <a:pt x="375711" y="108411"/>
                </a:cubicBezTo>
                <a:cubicBezTo>
                  <a:pt x="380065" y="104601"/>
                  <a:pt x="463341" y="76299"/>
                  <a:pt x="450823" y="69223"/>
                </a:cubicBezTo>
                <a:cubicBezTo>
                  <a:pt x="438305" y="62147"/>
                  <a:pt x="301144" y="65413"/>
                  <a:pt x="300600" y="65957"/>
                </a:cubicBezTo>
                <a:cubicBezTo>
                  <a:pt x="300056" y="66501"/>
                  <a:pt x="447013" y="63780"/>
                  <a:pt x="447557" y="72488"/>
                </a:cubicBezTo>
                <a:cubicBezTo>
                  <a:pt x="448101" y="81196"/>
                  <a:pt x="360472" y="114942"/>
                  <a:pt x="303866" y="118208"/>
                </a:cubicBezTo>
                <a:cubicBezTo>
                  <a:pt x="247260" y="121474"/>
                  <a:pt x="134049" y="96437"/>
                  <a:pt x="107923" y="92083"/>
                </a:cubicBezTo>
                <a:cubicBezTo>
                  <a:pt x="81797" y="87729"/>
                  <a:pt x="159630" y="106779"/>
                  <a:pt x="147111" y="92083"/>
                </a:cubicBezTo>
                <a:cubicBezTo>
                  <a:pt x="134592" y="77387"/>
                  <a:pt x="-5289" y="-445"/>
                  <a:pt x="154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EEDB5816-DE1F-7079-0757-B334336B0E5B}"/>
              </a:ext>
            </a:extLst>
          </p:cNvPr>
          <p:cNvSpPr/>
          <p:nvPr/>
        </p:nvSpPr>
        <p:spPr>
          <a:xfrm>
            <a:off x="7938918" y="7487593"/>
            <a:ext cx="313895" cy="46422"/>
          </a:xfrm>
          <a:custGeom>
            <a:avLst/>
            <a:gdLst>
              <a:gd name="connsiteX0" fmla="*/ 33 w 313895"/>
              <a:gd name="connsiteY0" fmla="*/ 26816 h 46422"/>
              <a:gd name="connsiteX1" fmla="*/ 202508 w 313895"/>
              <a:gd name="connsiteY1" fmla="*/ 26816 h 46422"/>
              <a:gd name="connsiteX2" fmla="*/ 313542 w 313895"/>
              <a:gd name="connsiteY2" fmla="*/ 46410 h 46422"/>
              <a:gd name="connsiteX3" fmla="*/ 235165 w 313895"/>
              <a:gd name="connsiteY3" fmla="*/ 23550 h 46422"/>
              <a:gd name="connsiteX4" fmla="*/ 163319 w 313895"/>
              <a:gd name="connsiteY4" fmla="*/ 690 h 46422"/>
              <a:gd name="connsiteX5" fmla="*/ 186179 w 313895"/>
              <a:gd name="connsiteY5" fmla="*/ 7221 h 46422"/>
              <a:gd name="connsiteX6" fmla="*/ 33 w 313895"/>
              <a:gd name="connsiteY6" fmla="*/ 26816 h 4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95" h="46422">
                <a:moveTo>
                  <a:pt x="33" y="26816"/>
                </a:moveTo>
                <a:cubicBezTo>
                  <a:pt x="2754" y="30082"/>
                  <a:pt x="150257" y="23550"/>
                  <a:pt x="202508" y="26816"/>
                </a:cubicBezTo>
                <a:cubicBezTo>
                  <a:pt x="254759" y="30082"/>
                  <a:pt x="308099" y="46954"/>
                  <a:pt x="313542" y="46410"/>
                </a:cubicBezTo>
                <a:cubicBezTo>
                  <a:pt x="318985" y="45866"/>
                  <a:pt x="260202" y="31170"/>
                  <a:pt x="235165" y="23550"/>
                </a:cubicBezTo>
                <a:cubicBezTo>
                  <a:pt x="210128" y="15930"/>
                  <a:pt x="171483" y="3411"/>
                  <a:pt x="163319" y="690"/>
                </a:cubicBezTo>
                <a:cubicBezTo>
                  <a:pt x="155155" y="-2032"/>
                  <a:pt x="213393" y="3955"/>
                  <a:pt x="186179" y="7221"/>
                </a:cubicBezTo>
                <a:cubicBezTo>
                  <a:pt x="158965" y="10487"/>
                  <a:pt x="-2688" y="23550"/>
                  <a:pt x="33" y="26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7AF7DF2A-1AE2-2080-AC1E-E64EBB90E232}"/>
              </a:ext>
            </a:extLst>
          </p:cNvPr>
          <p:cNvSpPr/>
          <p:nvPr/>
        </p:nvSpPr>
        <p:spPr>
          <a:xfrm>
            <a:off x="8003534" y="7368799"/>
            <a:ext cx="602199" cy="172108"/>
          </a:xfrm>
          <a:custGeom>
            <a:avLst/>
            <a:gdLst>
              <a:gd name="connsiteX0" fmla="*/ 732 w 602199"/>
              <a:gd name="connsiteY0" fmla="*/ 139078 h 172108"/>
              <a:gd name="connsiteX1" fmla="*/ 448135 w 602199"/>
              <a:gd name="connsiteY1" fmla="*/ 41107 h 172108"/>
              <a:gd name="connsiteX2" fmla="*/ 598357 w 602199"/>
              <a:gd name="connsiteY2" fmla="*/ 148875 h 172108"/>
              <a:gd name="connsiteX3" fmla="*/ 546106 w 602199"/>
              <a:gd name="connsiteY3" fmla="*/ 90092 h 172108"/>
              <a:gd name="connsiteX4" fmla="*/ 422009 w 602199"/>
              <a:gd name="connsiteY4" fmla="*/ 1918 h 172108"/>
              <a:gd name="connsiteX5" fmla="*/ 448135 w 602199"/>
              <a:gd name="connsiteY5" fmla="*/ 31310 h 172108"/>
              <a:gd name="connsiteX6" fmla="*/ 275052 w 602199"/>
              <a:gd name="connsiteY6" fmla="*/ 54170 h 172108"/>
              <a:gd name="connsiteX7" fmla="*/ 356695 w 602199"/>
              <a:gd name="connsiteY7" fmla="*/ 60701 h 172108"/>
              <a:gd name="connsiteX8" fmla="*/ 346897 w 602199"/>
              <a:gd name="connsiteY8" fmla="*/ 90092 h 172108"/>
              <a:gd name="connsiteX9" fmla="*/ 235863 w 602199"/>
              <a:gd name="connsiteY9" fmla="*/ 171735 h 172108"/>
              <a:gd name="connsiteX10" fmla="*/ 310975 w 602199"/>
              <a:gd name="connsiteY10" fmla="*/ 119484 h 172108"/>
              <a:gd name="connsiteX11" fmla="*/ 431806 w 602199"/>
              <a:gd name="connsiteY11" fmla="*/ 96624 h 172108"/>
              <a:gd name="connsiteX12" fmla="*/ 422009 w 602199"/>
              <a:gd name="connsiteY12" fmla="*/ 86827 h 172108"/>
              <a:gd name="connsiteX13" fmla="*/ 448135 w 602199"/>
              <a:gd name="connsiteY13" fmla="*/ 28044 h 172108"/>
              <a:gd name="connsiteX14" fmla="*/ 418743 w 602199"/>
              <a:gd name="connsiteY14" fmla="*/ 77030 h 172108"/>
              <a:gd name="connsiteX15" fmla="*/ 363226 w 602199"/>
              <a:gd name="connsiteY15" fmla="*/ 63967 h 172108"/>
              <a:gd name="connsiteX16" fmla="*/ 239129 w 602199"/>
              <a:gd name="connsiteY16" fmla="*/ 106421 h 172108"/>
              <a:gd name="connsiteX17" fmla="*/ 340366 w 602199"/>
              <a:gd name="connsiteY17" fmla="*/ 63967 h 172108"/>
              <a:gd name="connsiteX18" fmla="*/ 732 w 602199"/>
              <a:gd name="connsiteY18" fmla="*/ 139078 h 17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2199" h="172108">
                <a:moveTo>
                  <a:pt x="732" y="139078"/>
                </a:moveTo>
                <a:cubicBezTo>
                  <a:pt x="18693" y="135268"/>
                  <a:pt x="348531" y="39474"/>
                  <a:pt x="448135" y="41107"/>
                </a:cubicBezTo>
                <a:cubicBezTo>
                  <a:pt x="547739" y="42740"/>
                  <a:pt x="582029" y="140711"/>
                  <a:pt x="598357" y="148875"/>
                </a:cubicBezTo>
                <a:cubicBezTo>
                  <a:pt x="614685" y="157039"/>
                  <a:pt x="575497" y="114585"/>
                  <a:pt x="546106" y="90092"/>
                </a:cubicBezTo>
                <a:cubicBezTo>
                  <a:pt x="516715" y="65599"/>
                  <a:pt x="438338" y="11715"/>
                  <a:pt x="422009" y="1918"/>
                </a:cubicBezTo>
                <a:cubicBezTo>
                  <a:pt x="405681" y="-7879"/>
                  <a:pt x="472628" y="22601"/>
                  <a:pt x="448135" y="31310"/>
                </a:cubicBezTo>
                <a:cubicBezTo>
                  <a:pt x="423642" y="40019"/>
                  <a:pt x="290292" y="49272"/>
                  <a:pt x="275052" y="54170"/>
                </a:cubicBezTo>
                <a:cubicBezTo>
                  <a:pt x="259812" y="59068"/>
                  <a:pt x="344721" y="54714"/>
                  <a:pt x="356695" y="60701"/>
                </a:cubicBezTo>
                <a:cubicBezTo>
                  <a:pt x="368669" y="66688"/>
                  <a:pt x="367035" y="71587"/>
                  <a:pt x="346897" y="90092"/>
                </a:cubicBezTo>
                <a:cubicBezTo>
                  <a:pt x="326759" y="108597"/>
                  <a:pt x="241850" y="166836"/>
                  <a:pt x="235863" y="171735"/>
                </a:cubicBezTo>
                <a:cubicBezTo>
                  <a:pt x="229876" y="176634"/>
                  <a:pt x="278318" y="132002"/>
                  <a:pt x="310975" y="119484"/>
                </a:cubicBezTo>
                <a:cubicBezTo>
                  <a:pt x="343632" y="106966"/>
                  <a:pt x="431806" y="96624"/>
                  <a:pt x="431806" y="96624"/>
                </a:cubicBezTo>
                <a:cubicBezTo>
                  <a:pt x="450312" y="91181"/>
                  <a:pt x="419288" y="98257"/>
                  <a:pt x="422009" y="86827"/>
                </a:cubicBezTo>
                <a:cubicBezTo>
                  <a:pt x="424731" y="75397"/>
                  <a:pt x="448679" y="29677"/>
                  <a:pt x="448135" y="28044"/>
                </a:cubicBezTo>
                <a:cubicBezTo>
                  <a:pt x="447591" y="26411"/>
                  <a:pt x="432894" y="71043"/>
                  <a:pt x="418743" y="77030"/>
                </a:cubicBezTo>
                <a:cubicBezTo>
                  <a:pt x="404592" y="83017"/>
                  <a:pt x="393162" y="59068"/>
                  <a:pt x="363226" y="63967"/>
                </a:cubicBezTo>
                <a:cubicBezTo>
                  <a:pt x="333290" y="68866"/>
                  <a:pt x="242939" y="106421"/>
                  <a:pt x="239129" y="106421"/>
                </a:cubicBezTo>
                <a:cubicBezTo>
                  <a:pt x="235319" y="106421"/>
                  <a:pt x="380099" y="57980"/>
                  <a:pt x="340366" y="63967"/>
                </a:cubicBezTo>
                <a:cubicBezTo>
                  <a:pt x="300633" y="69954"/>
                  <a:pt x="-17229" y="142888"/>
                  <a:pt x="732" y="139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A72D467B-B1C8-01A9-8DA6-EA991E813804}"/>
              </a:ext>
            </a:extLst>
          </p:cNvPr>
          <p:cNvSpPr/>
          <p:nvPr/>
        </p:nvSpPr>
        <p:spPr>
          <a:xfrm>
            <a:off x="8108574" y="7716850"/>
            <a:ext cx="63410" cy="133994"/>
          </a:xfrm>
          <a:custGeom>
            <a:avLst/>
            <a:gdLst>
              <a:gd name="connsiteX0" fmla="*/ 42649 w 63410"/>
              <a:gd name="connsiteY0" fmla="*/ 33 h 133994"/>
              <a:gd name="connsiteX1" fmla="*/ 42649 w 63410"/>
              <a:gd name="connsiteY1" fmla="*/ 84941 h 133994"/>
              <a:gd name="connsiteX2" fmla="*/ 195 w 63410"/>
              <a:gd name="connsiteY2" fmla="*/ 133927 h 133994"/>
              <a:gd name="connsiteX3" fmla="*/ 62243 w 63410"/>
              <a:gd name="connsiteY3" fmla="*/ 75144 h 133994"/>
              <a:gd name="connsiteX4" fmla="*/ 42649 w 63410"/>
              <a:gd name="connsiteY4" fmla="*/ 33 h 13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10" h="133994">
                <a:moveTo>
                  <a:pt x="42649" y="33"/>
                </a:moveTo>
                <a:cubicBezTo>
                  <a:pt x="39383" y="1666"/>
                  <a:pt x="49725" y="62625"/>
                  <a:pt x="42649" y="84941"/>
                </a:cubicBezTo>
                <a:cubicBezTo>
                  <a:pt x="35573" y="107257"/>
                  <a:pt x="-3071" y="135560"/>
                  <a:pt x="195" y="133927"/>
                </a:cubicBezTo>
                <a:cubicBezTo>
                  <a:pt x="3461" y="132294"/>
                  <a:pt x="55712" y="93650"/>
                  <a:pt x="62243" y="75144"/>
                </a:cubicBezTo>
                <a:cubicBezTo>
                  <a:pt x="68774" y="56638"/>
                  <a:pt x="45915" y="-1600"/>
                  <a:pt x="4264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8289EEA8-A1BF-F998-CA26-228A1D90876A}"/>
              </a:ext>
            </a:extLst>
          </p:cNvPr>
          <p:cNvSpPr/>
          <p:nvPr/>
        </p:nvSpPr>
        <p:spPr>
          <a:xfrm>
            <a:off x="8039606" y="7664530"/>
            <a:ext cx="33331" cy="127705"/>
          </a:xfrm>
          <a:custGeom>
            <a:avLst/>
            <a:gdLst>
              <a:gd name="connsiteX0" fmla="*/ 10380 w 33331"/>
              <a:gd name="connsiteY0" fmla="*/ 101 h 127705"/>
              <a:gd name="connsiteX1" fmla="*/ 10380 w 33331"/>
              <a:gd name="connsiteY1" fmla="*/ 88276 h 127705"/>
              <a:gd name="connsiteX2" fmla="*/ 33240 w 33331"/>
              <a:gd name="connsiteY2" fmla="*/ 127464 h 127705"/>
              <a:gd name="connsiteX3" fmla="*/ 583 w 33331"/>
              <a:gd name="connsiteY3" fmla="*/ 71947 h 127705"/>
              <a:gd name="connsiteX4" fmla="*/ 10380 w 33331"/>
              <a:gd name="connsiteY4" fmla="*/ 101 h 12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1" h="127705">
                <a:moveTo>
                  <a:pt x="10380" y="101"/>
                </a:moveTo>
                <a:cubicBezTo>
                  <a:pt x="12013" y="2822"/>
                  <a:pt x="6570" y="67049"/>
                  <a:pt x="10380" y="88276"/>
                </a:cubicBezTo>
                <a:cubicBezTo>
                  <a:pt x="14190" y="109503"/>
                  <a:pt x="34873" y="130185"/>
                  <a:pt x="33240" y="127464"/>
                </a:cubicBezTo>
                <a:cubicBezTo>
                  <a:pt x="31607" y="124743"/>
                  <a:pt x="3849" y="93718"/>
                  <a:pt x="583" y="71947"/>
                </a:cubicBezTo>
                <a:cubicBezTo>
                  <a:pt x="-2683" y="50176"/>
                  <a:pt x="8747" y="-2620"/>
                  <a:pt x="1038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DD69F863-2BDD-D8E5-D7D0-7849FD24CD95}"/>
              </a:ext>
            </a:extLst>
          </p:cNvPr>
          <p:cNvSpPr/>
          <p:nvPr/>
        </p:nvSpPr>
        <p:spPr>
          <a:xfrm>
            <a:off x="8432006" y="7579723"/>
            <a:ext cx="62212" cy="173083"/>
          </a:xfrm>
          <a:custGeom>
            <a:avLst/>
            <a:gdLst>
              <a:gd name="connsiteX0" fmla="*/ 68 w 62212"/>
              <a:gd name="connsiteY0" fmla="*/ 0 h 173083"/>
              <a:gd name="connsiteX1" fmla="*/ 49054 w 62212"/>
              <a:gd name="connsiteY1" fmla="*/ 104503 h 173083"/>
              <a:gd name="connsiteX2" fmla="*/ 6600 w 62212"/>
              <a:gd name="connsiteY2" fmla="*/ 173083 h 173083"/>
              <a:gd name="connsiteX3" fmla="*/ 62117 w 62212"/>
              <a:gd name="connsiteY3" fmla="*/ 104503 h 173083"/>
              <a:gd name="connsiteX4" fmla="*/ 68 w 62212"/>
              <a:gd name="connsiteY4" fmla="*/ 0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12" h="173083">
                <a:moveTo>
                  <a:pt x="68" y="0"/>
                </a:moveTo>
                <a:cubicBezTo>
                  <a:pt x="-2109" y="0"/>
                  <a:pt x="47965" y="75656"/>
                  <a:pt x="49054" y="104503"/>
                </a:cubicBezTo>
                <a:cubicBezTo>
                  <a:pt x="50143" y="133350"/>
                  <a:pt x="4423" y="173083"/>
                  <a:pt x="6600" y="173083"/>
                </a:cubicBezTo>
                <a:cubicBezTo>
                  <a:pt x="8777" y="173083"/>
                  <a:pt x="64838" y="134439"/>
                  <a:pt x="62117" y="104503"/>
                </a:cubicBezTo>
                <a:cubicBezTo>
                  <a:pt x="59396" y="74567"/>
                  <a:pt x="2245" y="0"/>
                  <a:pt x="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1E3C3F21-E92C-8924-62AD-E62F80BFEE0C}"/>
              </a:ext>
            </a:extLst>
          </p:cNvPr>
          <p:cNvSpPr/>
          <p:nvPr/>
        </p:nvSpPr>
        <p:spPr>
          <a:xfrm>
            <a:off x="8480994" y="7326208"/>
            <a:ext cx="590178" cy="136399"/>
          </a:xfrm>
          <a:custGeom>
            <a:avLst/>
            <a:gdLst>
              <a:gd name="connsiteX0" fmla="*/ 66 w 590178"/>
              <a:gd name="connsiteY0" fmla="*/ 54306 h 136399"/>
              <a:gd name="connsiteX1" fmla="*/ 182946 w 590178"/>
              <a:gd name="connsiteY1" fmla="*/ 129418 h 136399"/>
              <a:gd name="connsiteX2" fmla="*/ 156820 w 590178"/>
              <a:gd name="connsiteY2" fmla="*/ 103292 h 136399"/>
              <a:gd name="connsiteX3" fmla="*/ 578097 w 590178"/>
              <a:gd name="connsiteY3" fmla="*/ 122886 h 136399"/>
              <a:gd name="connsiteX4" fmla="*/ 450735 w 590178"/>
              <a:gd name="connsiteY4" fmla="*/ 116355 h 136399"/>
              <a:gd name="connsiteX5" fmla="*/ 189477 w 590178"/>
              <a:gd name="connsiteY5" fmla="*/ 129418 h 136399"/>
              <a:gd name="connsiteX6" fmla="*/ 215603 w 590178"/>
              <a:gd name="connsiteY6" fmla="*/ 109823 h 136399"/>
              <a:gd name="connsiteX7" fmla="*/ 209072 w 590178"/>
              <a:gd name="connsiteY7" fmla="*/ 34712 h 136399"/>
              <a:gd name="connsiteX8" fmla="*/ 182946 w 590178"/>
              <a:gd name="connsiteY8" fmla="*/ 2055 h 136399"/>
              <a:gd name="connsiteX9" fmla="*/ 212337 w 590178"/>
              <a:gd name="connsiteY9" fmla="*/ 90229 h 136399"/>
              <a:gd name="connsiteX10" fmla="*/ 169883 w 590178"/>
              <a:gd name="connsiteY10" fmla="*/ 96761 h 136399"/>
              <a:gd name="connsiteX11" fmla="*/ 205806 w 590178"/>
              <a:gd name="connsiteY11" fmla="*/ 135949 h 136399"/>
              <a:gd name="connsiteX12" fmla="*/ 66 w 590178"/>
              <a:gd name="connsiteY12" fmla="*/ 54306 h 13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178" h="136399">
                <a:moveTo>
                  <a:pt x="66" y="54306"/>
                </a:moveTo>
                <a:cubicBezTo>
                  <a:pt x="-3744" y="53217"/>
                  <a:pt x="156820" y="121254"/>
                  <a:pt x="182946" y="129418"/>
                </a:cubicBezTo>
                <a:cubicBezTo>
                  <a:pt x="209072" y="137582"/>
                  <a:pt x="90962" y="104381"/>
                  <a:pt x="156820" y="103292"/>
                </a:cubicBezTo>
                <a:cubicBezTo>
                  <a:pt x="222678" y="102203"/>
                  <a:pt x="578097" y="122886"/>
                  <a:pt x="578097" y="122886"/>
                </a:cubicBezTo>
                <a:cubicBezTo>
                  <a:pt x="627083" y="125063"/>
                  <a:pt x="515505" y="115266"/>
                  <a:pt x="450735" y="116355"/>
                </a:cubicBezTo>
                <a:cubicBezTo>
                  <a:pt x="385965" y="117444"/>
                  <a:pt x="228666" y="130507"/>
                  <a:pt x="189477" y="129418"/>
                </a:cubicBezTo>
                <a:cubicBezTo>
                  <a:pt x="150288" y="128329"/>
                  <a:pt x="212337" y="125607"/>
                  <a:pt x="215603" y="109823"/>
                </a:cubicBezTo>
                <a:cubicBezTo>
                  <a:pt x="218869" y="94039"/>
                  <a:pt x="214515" y="52673"/>
                  <a:pt x="209072" y="34712"/>
                </a:cubicBezTo>
                <a:cubicBezTo>
                  <a:pt x="203629" y="16751"/>
                  <a:pt x="182402" y="-7198"/>
                  <a:pt x="182946" y="2055"/>
                </a:cubicBezTo>
                <a:cubicBezTo>
                  <a:pt x="183490" y="11308"/>
                  <a:pt x="214514" y="74445"/>
                  <a:pt x="212337" y="90229"/>
                </a:cubicBezTo>
                <a:cubicBezTo>
                  <a:pt x="210160" y="106013"/>
                  <a:pt x="170972" y="89141"/>
                  <a:pt x="169883" y="96761"/>
                </a:cubicBezTo>
                <a:cubicBezTo>
                  <a:pt x="168794" y="104381"/>
                  <a:pt x="231932" y="140848"/>
                  <a:pt x="205806" y="135949"/>
                </a:cubicBezTo>
                <a:cubicBezTo>
                  <a:pt x="179680" y="131050"/>
                  <a:pt x="3876" y="55395"/>
                  <a:pt x="66" y="54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FDE0922F-E723-65B6-0891-31BCE8B21FBE}"/>
              </a:ext>
            </a:extLst>
          </p:cNvPr>
          <p:cNvSpPr/>
          <p:nvPr/>
        </p:nvSpPr>
        <p:spPr>
          <a:xfrm>
            <a:off x="8565969" y="7883356"/>
            <a:ext cx="1097281" cy="137241"/>
          </a:xfrm>
          <a:custGeom>
            <a:avLst/>
            <a:gdLst>
              <a:gd name="connsiteX0" fmla="*/ 0 w 1097281"/>
              <a:gd name="connsiteY0" fmla="*/ 16407 h 137241"/>
              <a:gd name="connsiteX1" fmla="*/ 960120 w 1097281"/>
              <a:gd name="connsiteY1" fmla="*/ 26204 h 137241"/>
              <a:gd name="connsiteX2" fmla="*/ 917665 w 1097281"/>
              <a:gd name="connsiteY2" fmla="*/ 45798 h 137241"/>
              <a:gd name="connsiteX3" fmla="*/ 1097280 w 1097281"/>
              <a:gd name="connsiteY3" fmla="*/ 78 h 137241"/>
              <a:gd name="connsiteX4" fmla="*/ 920931 w 1097281"/>
              <a:gd name="connsiteY4" fmla="*/ 58861 h 137241"/>
              <a:gd name="connsiteX5" fmla="*/ 702128 w 1097281"/>
              <a:gd name="connsiteY5" fmla="*/ 137238 h 137241"/>
              <a:gd name="connsiteX6" fmla="*/ 862148 w 1097281"/>
              <a:gd name="connsiteY6" fmla="*/ 62127 h 137241"/>
              <a:gd name="connsiteX7" fmla="*/ 734785 w 1097281"/>
              <a:gd name="connsiteY7" fmla="*/ 58861 h 137241"/>
              <a:gd name="connsiteX8" fmla="*/ 538842 w 1097281"/>
              <a:gd name="connsiteY8" fmla="*/ 42533 h 137241"/>
              <a:gd name="connsiteX9" fmla="*/ 868680 w 1097281"/>
              <a:gd name="connsiteY9" fmla="*/ 55595 h 137241"/>
              <a:gd name="connsiteX10" fmla="*/ 914400 w 1097281"/>
              <a:gd name="connsiteY10" fmla="*/ 29470 h 137241"/>
              <a:gd name="connsiteX11" fmla="*/ 819694 w 1097281"/>
              <a:gd name="connsiteY11" fmla="*/ 32735 h 137241"/>
              <a:gd name="connsiteX12" fmla="*/ 525780 w 1097281"/>
              <a:gd name="connsiteY12" fmla="*/ 29470 h 137241"/>
              <a:gd name="connsiteX13" fmla="*/ 578031 w 1097281"/>
              <a:gd name="connsiteY13" fmla="*/ 29470 h 137241"/>
              <a:gd name="connsiteX14" fmla="*/ 0 w 1097281"/>
              <a:gd name="connsiteY14" fmla="*/ 16407 h 13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7281" h="137241">
                <a:moveTo>
                  <a:pt x="0" y="16407"/>
                </a:moveTo>
                <a:lnTo>
                  <a:pt x="960120" y="26204"/>
                </a:lnTo>
                <a:cubicBezTo>
                  <a:pt x="1113064" y="31102"/>
                  <a:pt x="894805" y="50152"/>
                  <a:pt x="917665" y="45798"/>
                </a:cubicBezTo>
                <a:cubicBezTo>
                  <a:pt x="940525" y="41444"/>
                  <a:pt x="1096736" y="-2099"/>
                  <a:pt x="1097280" y="78"/>
                </a:cubicBezTo>
                <a:cubicBezTo>
                  <a:pt x="1097824" y="2255"/>
                  <a:pt x="986790" y="36001"/>
                  <a:pt x="920931" y="58861"/>
                </a:cubicBezTo>
                <a:cubicBezTo>
                  <a:pt x="855072" y="81721"/>
                  <a:pt x="711925" y="136694"/>
                  <a:pt x="702128" y="137238"/>
                </a:cubicBezTo>
                <a:cubicBezTo>
                  <a:pt x="692331" y="137782"/>
                  <a:pt x="856705" y="75190"/>
                  <a:pt x="862148" y="62127"/>
                </a:cubicBezTo>
                <a:cubicBezTo>
                  <a:pt x="867591" y="49064"/>
                  <a:pt x="788669" y="62127"/>
                  <a:pt x="734785" y="58861"/>
                </a:cubicBezTo>
                <a:cubicBezTo>
                  <a:pt x="680901" y="55595"/>
                  <a:pt x="516526" y="43077"/>
                  <a:pt x="538842" y="42533"/>
                </a:cubicBezTo>
                <a:cubicBezTo>
                  <a:pt x="561158" y="41989"/>
                  <a:pt x="806087" y="57772"/>
                  <a:pt x="868680" y="55595"/>
                </a:cubicBezTo>
                <a:cubicBezTo>
                  <a:pt x="931273" y="53418"/>
                  <a:pt x="922564" y="33280"/>
                  <a:pt x="914400" y="29470"/>
                </a:cubicBezTo>
                <a:cubicBezTo>
                  <a:pt x="906236" y="25660"/>
                  <a:pt x="884464" y="32735"/>
                  <a:pt x="819694" y="32735"/>
                </a:cubicBezTo>
                <a:cubicBezTo>
                  <a:pt x="754924" y="32735"/>
                  <a:pt x="566057" y="30014"/>
                  <a:pt x="525780" y="29470"/>
                </a:cubicBezTo>
                <a:cubicBezTo>
                  <a:pt x="485503" y="28926"/>
                  <a:pt x="578031" y="29470"/>
                  <a:pt x="578031" y="29470"/>
                </a:cubicBezTo>
                <a:lnTo>
                  <a:pt x="0" y="164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931829A7-7811-886F-ABBD-9670B0462863}"/>
              </a:ext>
            </a:extLst>
          </p:cNvPr>
          <p:cNvSpPr/>
          <p:nvPr/>
        </p:nvSpPr>
        <p:spPr>
          <a:xfrm>
            <a:off x="8538121" y="7934911"/>
            <a:ext cx="717332" cy="181658"/>
          </a:xfrm>
          <a:custGeom>
            <a:avLst/>
            <a:gdLst>
              <a:gd name="connsiteX0" fmla="*/ 8253 w 717332"/>
              <a:gd name="connsiteY0" fmla="*/ 20369 h 181658"/>
              <a:gd name="connsiteX1" fmla="*/ 504642 w 717332"/>
              <a:gd name="connsiteY1" fmla="*/ 102012 h 181658"/>
              <a:gd name="connsiteX2" fmla="*/ 710382 w 717332"/>
              <a:gd name="connsiteY2" fmla="*/ 180389 h 181658"/>
              <a:gd name="connsiteX3" fmla="*/ 651599 w 717332"/>
              <a:gd name="connsiteY3" fmla="*/ 144466 h 181658"/>
              <a:gd name="connsiteX4" fmla="*/ 481782 w 717332"/>
              <a:gd name="connsiteY4" fmla="*/ 66089 h 181658"/>
              <a:gd name="connsiteX5" fmla="*/ 517705 w 717332"/>
              <a:gd name="connsiteY5" fmla="*/ 95480 h 181658"/>
              <a:gd name="connsiteX6" fmla="*/ 253182 w 717332"/>
              <a:gd name="connsiteY6" fmla="*/ 23635 h 181658"/>
              <a:gd name="connsiteX7" fmla="*/ 354419 w 717332"/>
              <a:gd name="connsiteY7" fmla="*/ 66089 h 181658"/>
              <a:gd name="connsiteX8" fmla="*/ 112756 w 717332"/>
              <a:gd name="connsiteY8" fmla="*/ 775 h 181658"/>
              <a:gd name="connsiteX9" fmla="*/ 187868 w 717332"/>
              <a:gd name="connsiteY9" fmla="*/ 30166 h 181658"/>
              <a:gd name="connsiteX10" fmla="*/ 8253 w 717332"/>
              <a:gd name="connsiteY10" fmla="*/ 20369 h 18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332" h="181658">
                <a:moveTo>
                  <a:pt x="8253" y="20369"/>
                </a:moveTo>
                <a:cubicBezTo>
                  <a:pt x="61049" y="32343"/>
                  <a:pt x="387621" y="75342"/>
                  <a:pt x="504642" y="102012"/>
                </a:cubicBezTo>
                <a:cubicBezTo>
                  <a:pt x="621663" y="128682"/>
                  <a:pt x="685889" y="173313"/>
                  <a:pt x="710382" y="180389"/>
                </a:cubicBezTo>
                <a:cubicBezTo>
                  <a:pt x="734875" y="187465"/>
                  <a:pt x="689699" y="163516"/>
                  <a:pt x="651599" y="144466"/>
                </a:cubicBezTo>
                <a:cubicBezTo>
                  <a:pt x="613499" y="125416"/>
                  <a:pt x="504098" y="74253"/>
                  <a:pt x="481782" y="66089"/>
                </a:cubicBezTo>
                <a:cubicBezTo>
                  <a:pt x="459466" y="57925"/>
                  <a:pt x="555805" y="102556"/>
                  <a:pt x="517705" y="95480"/>
                </a:cubicBezTo>
                <a:cubicBezTo>
                  <a:pt x="479605" y="88404"/>
                  <a:pt x="280396" y="28533"/>
                  <a:pt x="253182" y="23635"/>
                </a:cubicBezTo>
                <a:cubicBezTo>
                  <a:pt x="225968" y="18737"/>
                  <a:pt x="377823" y="69899"/>
                  <a:pt x="354419" y="66089"/>
                </a:cubicBezTo>
                <a:cubicBezTo>
                  <a:pt x="331015" y="62279"/>
                  <a:pt x="140515" y="6762"/>
                  <a:pt x="112756" y="775"/>
                </a:cubicBezTo>
                <a:cubicBezTo>
                  <a:pt x="84998" y="-5212"/>
                  <a:pt x="203108" y="25268"/>
                  <a:pt x="187868" y="30166"/>
                </a:cubicBezTo>
                <a:cubicBezTo>
                  <a:pt x="172628" y="35064"/>
                  <a:pt x="-44543" y="8395"/>
                  <a:pt x="8253" y="20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D2031ED7-AF63-AA1E-EB30-0F5B1A7DC051}"/>
              </a:ext>
            </a:extLst>
          </p:cNvPr>
          <p:cNvSpPr/>
          <p:nvPr/>
        </p:nvSpPr>
        <p:spPr>
          <a:xfrm>
            <a:off x="9231794" y="7902623"/>
            <a:ext cx="467692" cy="193778"/>
          </a:xfrm>
          <a:custGeom>
            <a:avLst/>
            <a:gdLst>
              <a:gd name="connsiteX0" fmla="*/ 380 w 467692"/>
              <a:gd name="connsiteY0" fmla="*/ 189817 h 193778"/>
              <a:gd name="connsiteX1" fmla="*/ 193057 w 467692"/>
              <a:gd name="connsiteY1" fmla="*/ 183286 h 193778"/>
              <a:gd name="connsiteX2" fmla="*/ 411860 w 467692"/>
              <a:gd name="connsiteY2" fmla="*/ 193083 h 193778"/>
              <a:gd name="connsiteX3" fmla="*/ 163666 w 467692"/>
              <a:gd name="connsiteY3" fmla="*/ 160426 h 193778"/>
              <a:gd name="connsiteX4" fmla="*/ 193057 w 467692"/>
              <a:gd name="connsiteY4" fmla="*/ 101643 h 193778"/>
              <a:gd name="connsiteX5" fmla="*/ 467377 w 467692"/>
              <a:gd name="connsiteY5" fmla="*/ 406 h 193778"/>
              <a:gd name="connsiteX6" fmla="*/ 245309 w 467692"/>
              <a:gd name="connsiteY6" fmla="*/ 68986 h 193778"/>
              <a:gd name="connsiteX7" fmla="*/ 127743 w 467692"/>
              <a:gd name="connsiteY7" fmla="*/ 140831 h 193778"/>
              <a:gd name="connsiteX8" fmla="*/ 179995 w 467692"/>
              <a:gd name="connsiteY8" fmla="*/ 170223 h 193778"/>
              <a:gd name="connsiteX9" fmla="*/ 144072 w 467692"/>
              <a:gd name="connsiteY9" fmla="*/ 170223 h 193778"/>
              <a:gd name="connsiteX10" fmla="*/ 380 w 467692"/>
              <a:gd name="connsiteY10" fmla="*/ 189817 h 19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692" h="193778">
                <a:moveTo>
                  <a:pt x="380" y="189817"/>
                </a:moveTo>
                <a:cubicBezTo>
                  <a:pt x="8544" y="191994"/>
                  <a:pt x="124477" y="182742"/>
                  <a:pt x="193057" y="183286"/>
                </a:cubicBezTo>
                <a:cubicBezTo>
                  <a:pt x="261637" y="183830"/>
                  <a:pt x="416759" y="196893"/>
                  <a:pt x="411860" y="193083"/>
                </a:cubicBezTo>
                <a:cubicBezTo>
                  <a:pt x="406961" y="189273"/>
                  <a:pt x="200133" y="175666"/>
                  <a:pt x="163666" y="160426"/>
                </a:cubicBezTo>
                <a:cubicBezTo>
                  <a:pt x="127199" y="145186"/>
                  <a:pt x="142438" y="128313"/>
                  <a:pt x="193057" y="101643"/>
                </a:cubicBezTo>
                <a:cubicBezTo>
                  <a:pt x="243676" y="74973"/>
                  <a:pt x="458668" y="5849"/>
                  <a:pt x="467377" y="406"/>
                </a:cubicBezTo>
                <a:cubicBezTo>
                  <a:pt x="476086" y="-5037"/>
                  <a:pt x="301915" y="45582"/>
                  <a:pt x="245309" y="68986"/>
                </a:cubicBezTo>
                <a:cubicBezTo>
                  <a:pt x="188703" y="92390"/>
                  <a:pt x="138629" y="123958"/>
                  <a:pt x="127743" y="140831"/>
                </a:cubicBezTo>
                <a:cubicBezTo>
                  <a:pt x="116857" y="157704"/>
                  <a:pt x="177274" y="165324"/>
                  <a:pt x="179995" y="170223"/>
                </a:cubicBezTo>
                <a:cubicBezTo>
                  <a:pt x="182716" y="175122"/>
                  <a:pt x="170198" y="166413"/>
                  <a:pt x="144072" y="170223"/>
                </a:cubicBezTo>
                <a:cubicBezTo>
                  <a:pt x="117946" y="174033"/>
                  <a:pt x="-7784" y="187640"/>
                  <a:pt x="380" y="189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F95C384E-8AD5-71D8-9F26-D4ECE33E8265}"/>
              </a:ext>
            </a:extLst>
          </p:cNvPr>
          <p:cNvSpPr/>
          <p:nvPr/>
        </p:nvSpPr>
        <p:spPr>
          <a:xfrm>
            <a:off x="9235429" y="8043501"/>
            <a:ext cx="503006" cy="114555"/>
          </a:xfrm>
          <a:custGeom>
            <a:avLst/>
            <a:gdLst>
              <a:gd name="connsiteX0" fmla="*/ 107780 w 503006"/>
              <a:gd name="connsiteY0" fmla="*/ 114253 h 114555"/>
              <a:gd name="connsiteX1" fmla="*/ 486602 w 503006"/>
              <a:gd name="connsiteY1" fmla="*/ 6485 h 114555"/>
              <a:gd name="connsiteX2" fmla="*/ 421288 w 503006"/>
              <a:gd name="connsiteY2" fmla="*/ 22813 h 114555"/>
              <a:gd name="connsiteX3" fmla="*/ 300457 w 503006"/>
              <a:gd name="connsiteY3" fmla="*/ 110988 h 114555"/>
              <a:gd name="connsiteX4" fmla="*/ 342911 w 503006"/>
              <a:gd name="connsiteY4" fmla="*/ 62002 h 114555"/>
              <a:gd name="connsiteX5" fmla="*/ 11 w 503006"/>
              <a:gd name="connsiteY5" fmla="*/ 55470 h 114555"/>
              <a:gd name="connsiteX6" fmla="*/ 355974 w 503006"/>
              <a:gd name="connsiteY6" fmla="*/ 39142 h 114555"/>
              <a:gd name="connsiteX7" fmla="*/ 107780 w 503006"/>
              <a:gd name="connsiteY7" fmla="*/ 114253 h 11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006" h="114555">
                <a:moveTo>
                  <a:pt x="107780" y="114253"/>
                </a:moveTo>
                <a:cubicBezTo>
                  <a:pt x="129551" y="108810"/>
                  <a:pt x="434351" y="21725"/>
                  <a:pt x="486602" y="6485"/>
                </a:cubicBezTo>
                <a:cubicBezTo>
                  <a:pt x="538853" y="-8755"/>
                  <a:pt x="452312" y="5396"/>
                  <a:pt x="421288" y="22813"/>
                </a:cubicBezTo>
                <a:cubicBezTo>
                  <a:pt x="390264" y="40230"/>
                  <a:pt x="313520" y="104457"/>
                  <a:pt x="300457" y="110988"/>
                </a:cubicBezTo>
                <a:cubicBezTo>
                  <a:pt x="287394" y="117519"/>
                  <a:pt x="392985" y="71255"/>
                  <a:pt x="342911" y="62002"/>
                </a:cubicBezTo>
                <a:cubicBezTo>
                  <a:pt x="292837" y="52749"/>
                  <a:pt x="-2166" y="59280"/>
                  <a:pt x="11" y="55470"/>
                </a:cubicBezTo>
                <a:cubicBezTo>
                  <a:pt x="2188" y="51660"/>
                  <a:pt x="345633" y="28256"/>
                  <a:pt x="355974" y="39142"/>
                </a:cubicBezTo>
                <a:cubicBezTo>
                  <a:pt x="366315" y="50028"/>
                  <a:pt x="86009" y="119696"/>
                  <a:pt x="107780" y="114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1FA7FDDB-A499-898F-498D-879DB6E6B28B}"/>
              </a:ext>
            </a:extLst>
          </p:cNvPr>
          <p:cNvSpPr/>
          <p:nvPr/>
        </p:nvSpPr>
        <p:spPr>
          <a:xfrm>
            <a:off x="9225572" y="8095680"/>
            <a:ext cx="547341" cy="87542"/>
          </a:xfrm>
          <a:custGeom>
            <a:avLst/>
            <a:gdLst>
              <a:gd name="connsiteX0" fmla="*/ 71 w 547341"/>
              <a:gd name="connsiteY0" fmla="*/ 26 h 87542"/>
              <a:gd name="connsiteX1" fmla="*/ 241734 w 547341"/>
              <a:gd name="connsiteY1" fmla="*/ 81669 h 87542"/>
              <a:gd name="connsiteX2" fmla="*/ 418082 w 547341"/>
              <a:gd name="connsiteY2" fmla="*/ 68606 h 87542"/>
              <a:gd name="connsiteX3" fmla="*/ 401754 w 547341"/>
              <a:gd name="connsiteY3" fmla="*/ 84934 h 87542"/>
              <a:gd name="connsiteX4" fmla="*/ 545445 w 547341"/>
              <a:gd name="connsiteY4" fmla="*/ 3291 h 87542"/>
              <a:gd name="connsiteX5" fmla="*/ 483397 w 547341"/>
              <a:gd name="connsiteY5" fmla="*/ 29417 h 87542"/>
              <a:gd name="connsiteX6" fmla="*/ 473599 w 547341"/>
              <a:gd name="connsiteY6" fmla="*/ 62074 h 87542"/>
              <a:gd name="connsiteX7" fmla="*/ 542179 w 547341"/>
              <a:gd name="connsiteY7" fmla="*/ 49011 h 87542"/>
              <a:gd name="connsiteX8" fmla="*/ 388691 w 547341"/>
              <a:gd name="connsiteY8" fmla="*/ 62074 h 87542"/>
              <a:gd name="connsiteX9" fmla="*/ 323377 w 547341"/>
              <a:gd name="connsiteY9" fmla="*/ 65340 h 87542"/>
              <a:gd name="connsiteX10" fmla="*/ 463802 w 547341"/>
              <a:gd name="connsiteY10" fmla="*/ 19620 h 87542"/>
              <a:gd name="connsiteX11" fmla="*/ 218874 w 547341"/>
              <a:gd name="connsiteY11" fmla="*/ 71871 h 87542"/>
              <a:gd name="connsiteX12" fmla="*/ 71 w 547341"/>
              <a:gd name="connsiteY12" fmla="*/ 26 h 8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341" h="87542">
                <a:moveTo>
                  <a:pt x="71" y="26"/>
                </a:moveTo>
                <a:cubicBezTo>
                  <a:pt x="3881" y="1659"/>
                  <a:pt x="172066" y="70239"/>
                  <a:pt x="241734" y="81669"/>
                </a:cubicBezTo>
                <a:cubicBezTo>
                  <a:pt x="311403" y="93099"/>
                  <a:pt x="418082" y="68606"/>
                  <a:pt x="418082" y="68606"/>
                </a:cubicBezTo>
                <a:cubicBezTo>
                  <a:pt x="444752" y="69150"/>
                  <a:pt x="380527" y="95820"/>
                  <a:pt x="401754" y="84934"/>
                </a:cubicBezTo>
                <a:cubicBezTo>
                  <a:pt x="422981" y="74048"/>
                  <a:pt x="531838" y="12544"/>
                  <a:pt x="545445" y="3291"/>
                </a:cubicBezTo>
                <a:cubicBezTo>
                  <a:pt x="559052" y="-5962"/>
                  <a:pt x="495371" y="19620"/>
                  <a:pt x="483397" y="29417"/>
                </a:cubicBezTo>
                <a:cubicBezTo>
                  <a:pt x="471423" y="39214"/>
                  <a:pt x="463802" y="58808"/>
                  <a:pt x="473599" y="62074"/>
                </a:cubicBezTo>
                <a:cubicBezTo>
                  <a:pt x="483396" y="65340"/>
                  <a:pt x="556330" y="49011"/>
                  <a:pt x="542179" y="49011"/>
                </a:cubicBezTo>
                <a:cubicBezTo>
                  <a:pt x="528028" y="49011"/>
                  <a:pt x="425158" y="59353"/>
                  <a:pt x="388691" y="62074"/>
                </a:cubicBezTo>
                <a:cubicBezTo>
                  <a:pt x="352224" y="64795"/>
                  <a:pt x="310859" y="72416"/>
                  <a:pt x="323377" y="65340"/>
                </a:cubicBezTo>
                <a:cubicBezTo>
                  <a:pt x="335895" y="58264"/>
                  <a:pt x="481219" y="18532"/>
                  <a:pt x="463802" y="19620"/>
                </a:cubicBezTo>
                <a:cubicBezTo>
                  <a:pt x="446385" y="20708"/>
                  <a:pt x="291808" y="71871"/>
                  <a:pt x="218874" y="71871"/>
                </a:cubicBezTo>
                <a:cubicBezTo>
                  <a:pt x="145940" y="71871"/>
                  <a:pt x="-3739" y="-1607"/>
                  <a:pt x="7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E42ED330-E83E-0FD8-1488-0AF12A5CD98A}"/>
              </a:ext>
            </a:extLst>
          </p:cNvPr>
          <p:cNvSpPr/>
          <p:nvPr/>
        </p:nvSpPr>
        <p:spPr>
          <a:xfrm>
            <a:off x="8622849" y="7404100"/>
            <a:ext cx="1001406" cy="242426"/>
          </a:xfrm>
          <a:custGeom>
            <a:avLst/>
            <a:gdLst>
              <a:gd name="connsiteX0" fmla="*/ 527501 w 1001406"/>
              <a:gd name="connsiteY0" fmla="*/ 0 h 242426"/>
              <a:gd name="connsiteX1" fmla="*/ 781501 w 1001406"/>
              <a:gd name="connsiteY1" fmla="*/ 120650 h 242426"/>
              <a:gd name="connsiteX2" fmla="*/ 914851 w 1001406"/>
              <a:gd name="connsiteY2" fmla="*/ 241300 h 242426"/>
              <a:gd name="connsiteX3" fmla="*/ 864051 w 1001406"/>
              <a:gd name="connsiteY3" fmla="*/ 177800 h 242426"/>
              <a:gd name="connsiteX4" fmla="*/ 806901 w 1001406"/>
              <a:gd name="connsiteY4" fmla="*/ 123825 h 242426"/>
              <a:gd name="connsiteX5" fmla="*/ 673551 w 1001406"/>
              <a:gd name="connsiteY5" fmla="*/ 92075 h 242426"/>
              <a:gd name="connsiteX6" fmla="*/ 451 w 1001406"/>
              <a:gd name="connsiteY6" fmla="*/ 127000 h 242426"/>
              <a:gd name="connsiteX7" fmla="*/ 784676 w 1001406"/>
              <a:gd name="connsiteY7" fmla="*/ 69850 h 242426"/>
              <a:gd name="connsiteX8" fmla="*/ 695776 w 1001406"/>
              <a:gd name="connsiteY8" fmla="*/ 92075 h 242426"/>
              <a:gd name="connsiteX9" fmla="*/ 1000576 w 1001406"/>
              <a:gd name="connsiteY9" fmla="*/ 133350 h 242426"/>
              <a:gd name="connsiteX10" fmla="*/ 784676 w 1001406"/>
              <a:gd name="connsiteY10" fmla="*/ 101600 h 242426"/>
              <a:gd name="connsiteX11" fmla="*/ 743401 w 1001406"/>
              <a:gd name="connsiteY11" fmla="*/ 82550 h 242426"/>
              <a:gd name="connsiteX12" fmla="*/ 527501 w 1001406"/>
              <a:gd name="connsiteY12" fmla="*/ 0 h 24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406" h="242426">
                <a:moveTo>
                  <a:pt x="527501" y="0"/>
                </a:moveTo>
                <a:cubicBezTo>
                  <a:pt x="622222" y="40216"/>
                  <a:pt x="716943" y="80433"/>
                  <a:pt x="781501" y="120650"/>
                </a:cubicBezTo>
                <a:cubicBezTo>
                  <a:pt x="846059" y="160867"/>
                  <a:pt x="901093" y="231775"/>
                  <a:pt x="914851" y="241300"/>
                </a:cubicBezTo>
                <a:cubicBezTo>
                  <a:pt x="928609" y="250825"/>
                  <a:pt x="882043" y="197379"/>
                  <a:pt x="864051" y="177800"/>
                </a:cubicBezTo>
                <a:cubicBezTo>
                  <a:pt x="846059" y="158221"/>
                  <a:pt x="838651" y="138113"/>
                  <a:pt x="806901" y="123825"/>
                </a:cubicBezTo>
                <a:cubicBezTo>
                  <a:pt x="775151" y="109538"/>
                  <a:pt x="807959" y="91546"/>
                  <a:pt x="673551" y="92075"/>
                </a:cubicBezTo>
                <a:cubicBezTo>
                  <a:pt x="539143" y="92604"/>
                  <a:pt x="-18070" y="130704"/>
                  <a:pt x="451" y="127000"/>
                </a:cubicBezTo>
                <a:cubicBezTo>
                  <a:pt x="18972" y="123296"/>
                  <a:pt x="668789" y="75671"/>
                  <a:pt x="784676" y="69850"/>
                </a:cubicBezTo>
                <a:cubicBezTo>
                  <a:pt x="900563" y="64029"/>
                  <a:pt x="659793" y="81492"/>
                  <a:pt x="695776" y="92075"/>
                </a:cubicBezTo>
                <a:cubicBezTo>
                  <a:pt x="731759" y="102658"/>
                  <a:pt x="985759" y="131763"/>
                  <a:pt x="1000576" y="133350"/>
                </a:cubicBezTo>
                <a:cubicBezTo>
                  <a:pt x="1015393" y="134937"/>
                  <a:pt x="827538" y="110067"/>
                  <a:pt x="784676" y="101600"/>
                </a:cubicBezTo>
                <a:cubicBezTo>
                  <a:pt x="741814" y="93133"/>
                  <a:pt x="743401" y="82550"/>
                  <a:pt x="743401" y="82550"/>
                </a:cubicBezTo>
                <a:lnTo>
                  <a:pt x="5275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3BA3CC39-99D5-677E-5A4A-1A9CD8EC9054}"/>
              </a:ext>
            </a:extLst>
          </p:cNvPr>
          <p:cNvSpPr/>
          <p:nvPr/>
        </p:nvSpPr>
        <p:spPr>
          <a:xfrm>
            <a:off x="8314865" y="7489755"/>
            <a:ext cx="249121" cy="57224"/>
          </a:xfrm>
          <a:custGeom>
            <a:avLst/>
            <a:gdLst>
              <a:gd name="connsiteX0" fmla="*/ 460 w 249121"/>
              <a:gd name="connsiteY0" fmla="*/ 44520 h 57224"/>
              <a:gd name="connsiteX1" fmla="*/ 130635 w 249121"/>
              <a:gd name="connsiteY1" fmla="*/ 70 h 57224"/>
              <a:gd name="connsiteX2" fmla="*/ 248110 w 249121"/>
              <a:gd name="connsiteY2" fmla="*/ 57220 h 57224"/>
              <a:gd name="connsiteX3" fmla="*/ 178260 w 249121"/>
              <a:gd name="connsiteY3" fmla="*/ 3245 h 57224"/>
              <a:gd name="connsiteX4" fmla="*/ 460 w 249121"/>
              <a:gd name="connsiteY4" fmla="*/ 44520 h 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21" h="57224">
                <a:moveTo>
                  <a:pt x="460" y="44520"/>
                </a:moveTo>
                <a:cubicBezTo>
                  <a:pt x="-7478" y="43991"/>
                  <a:pt x="89360" y="-2047"/>
                  <a:pt x="130635" y="70"/>
                </a:cubicBezTo>
                <a:cubicBezTo>
                  <a:pt x="171910" y="2187"/>
                  <a:pt x="240173" y="56691"/>
                  <a:pt x="248110" y="57220"/>
                </a:cubicBezTo>
                <a:cubicBezTo>
                  <a:pt x="256048" y="57749"/>
                  <a:pt x="215831" y="7478"/>
                  <a:pt x="178260" y="3245"/>
                </a:cubicBezTo>
                <a:cubicBezTo>
                  <a:pt x="140689" y="-988"/>
                  <a:pt x="8398" y="45049"/>
                  <a:pt x="460" y="44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991A1974-EDFC-76AB-16DD-DC7C95D801CC}"/>
              </a:ext>
            </a:extLst>
          </p:cNvPr>
          <p:cNvSpPr/>
          <p:nvPr/>
        </p:nvSpPr>
        <p:spPr>
          <a:xfrm>
            <a:off x="8793880" y="7213358"/>
            <a:ext cx="721624" cy="95540"/>
          </a:xfrm>
          <a:custGeom>
            <a:avLst/>
            <a:gdLst>
              <a:gd name="connsiteX0" fmla="*/ 870 w 721624"/>
              <a:gd name="connsiteY0" fmla="*/ 242 h 95540"/>
              <a:gd name="connsiteX1" fmla="*/ 407270 w 721624"/>
              <a:gd name="connsiteY1" fmla="*/ 73267 h 95540"/>
              <a:gd name="connsiteX2" fmla="*/ 223120 w 721624"/>
              <a:gd name="connsiteY2" fmla="*/ 76442 h 95540"/>
              <a:gd name="connsiteX3" fmla="*/ 721595 w 721624"/>
              <a:gd name="connsiteY3" fmla="*/ 95492 h 95540"/>
              <a:gd name="connsiteX4" fmla="*/ 197720 w 721624"/>
              <a:gd name="connsiteY4" fmla="*/ 70092 h 95540"/>
              <a:gd name="connsiteX5" fmla="*/ 140570 w 721624"/>
              <a:gd name="connsiteY5" fmla="*/ 47867 h 95540"/>
              <a:gd name="connsiteX6" fmla="*/ 258045 w 721624"/>
              <a:gd name="connsiteY6" fmla="*/ 63742 h 95540"/>
              <a:gd name="connsiteX7" fmla="*/ 273920 w 721624"/>
              <a:gd name="connsiteY7" fmla="*/ 63742 h 95540"/>
              <a:gd name="connsiteX8" fmla="*/ 343770 w 721624"/>
              <a:gd name="connsiteY8" fmla="*/ 85967 h 95540"/>
              <a:gd name="connsiteX9" fmla="*/ 299320 w 721624"/>
              <a:gd name="connsiteY9" fmla="*/ 51042 h 95540"/>
              <a:gd name="connsiteX10" fmla="*/ 870 w 721624"/>
              <a:gd name="connsiteY10" fmla="*/ 242 h 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624" h="95540">
                <a:moveTo>
                  <a:pt x="870" y="242"/>
                </a:moveTo>
                <a:cubicBezTo>
                  <a:pt x="18862" y="3946"/>
                  <a:pt x="370228" y="60567"/>
                  <a:pt x="407270" y="73267"/>
                </a:cubicBezTo>
                <a:cubicBezTo>
                  <a:pt x="444312" y="85967"/>
                  <a:pt x="170733" y="72738"/>
                  <a:pt x="223120" y="76442"/>
                </a:cubicBezTo>
                <a:cubicBezTo>
                  <a:pt x="275508" y="80146"/>
                  <a:pt x="725828" y="96550"/>
                  <a:pt x="721595" y="95492"/>
                </a:cubicBezTo>
                <a:cubicBezTo>
                  <a:pt x="717362" y="94434"/>
                  <a:pt x="294558" y="78030"/>
                  <a:pt x="197720" y="70092"/>
                </a:cubicBezTo>
                <a:cubicBezTo>
                  <a:pt x="100883" y="62155"/>
                  <a:pt x="130516" y="48925"/>
                  <a:pt x="140570" y="47867"/>
                </a:cubicBezTo>
                <a:cubicBezTo>
                  <a:pt x="150624" y="46809"/>
                  <a:pt x="235820" y="61096"/>
                  <a:pt x="258045" y="63742"/>
                </a:cubicBezTo>
                <a:cubicBezTo>
                  <a:pt x="280270" y="66388"/>
                  <a:pt x="259633" y="60038"/>
                  <a:pt x="273920" y="63742"/>
                </a:cubicBezTo>
                <a:cubicBezTo>
                  <a:pt x="288207" y="67446"/>
                  <a:pt x="339537" y="88084"/>
                  <a:pt x="343770" y="85967"/>
                </a:cubicBezTo>
                <a:cubicBezTo>
                  <a:pt x="348003" y="83850"/>
                  <a:pt x="349591" y="65859"/>
                  <a:pt x="299320" y="51042"/>
                </a:cubicBezTo>
                <a:cubicBezTo>
                  <a:pt x="249049" y="36225"/>
                  <a:pt x="-17122" y="-3462"/>
                  <a:pt x="870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9EDAE34B-9236-DF37-F1C9-4327F9AAB5CA}"/>
              </a:ext>
            </a:extLst>
          </p:cNvPr>
          <p:cNvSpPr/>
          <p:nvPr/>
        </p:nvSpPr>
        <p:spPr>
          <a:xfrm>
            <a:off x="8486255" y="7146882"/>
            <a:ext cx="1038745" cy="107993"/>
          </a:xfrm>
          <a:custGeom>
            <a:avLst/>
            <a:gdLst>
              <a:gd name="connsiteX0" fmla="*/ 520 w 1038745"/>
              <a:gd name="connsiteY0" fmla="*/ 43 h 107993"/>
              <a:gd name="connsiteX1" fmla="*/ 479945 w 1038745"/>
              <a:gd name="connsiteY1" fmla="*/ 57193 h 107993"/>
              <a:gd name="connsiteX2" fmla="*/ 324370 w 1038745"/>
              <a:gd name="connsiteY2" fmla="*/ 76243 h 107993"/>
              <a:gd name="connsiteX3" fmla="*/ 584720 w 1038745"/>
              <a:gd name="connsiteY3" fmla="*/ 73068 h 107993"/>
              <a:gd name="connsiteX4" fmla="*/ 914920 w 1038745"/>
              <a:gd name="connsiteY4" fmla="*/ 92118 h 107993"/>
              <a:gd name="connsiteX5" fmla="*/ 832370 w 1038745"/>
              <a:gd name="connsiteY5" fmla="*/ 92118 h 107993"/>
              <a:gd name="connsiteX6" fmla="*/ 1038745 w 1038745"/>
              <a:gd name="connsiteY6" fmla="*/ 107993 h 107993"/>
              <a:gd name="connsiteX7" fmla="*/ 673620 w 1038745"/>
              <a:gd name="connsiteY7" fmla="*/ 82593 h 107993"/>
              <a:gd name="connsiteX8" fmla="*/ 425970 w 1038745"/>
              <a:gd name="connsiteY8" fmla="*/ 57193 h 107993"/>
              <a:gd name="connsiteX9" fmla="*/ 327545 w 1038745"/>
              <a:gd name="connsiteY9" fmla="*/ 50843 h 107993"/>
              <a:gd name="connsiteX10" fmla="*/ 384695 w 1038745"/>
              <a:gd name="connsiteY10" fmla="*/ 47668 h 107993"/>
              <a:gd name="connsiteX11" fmla="*/ 520 w 1038745"/>
              <a:gd name="connsiteY11" fmla="*/ 43 h 1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8745" h="107993">
                <a:moveTo>
                  <a:pt x="520" y="43"/>
                </a:moveTo>
                <a:cubicBezTo>
                  <a:pt x="16395" y="1631"/>
                  <a:pt x="425970" y="44493"/>
                  <a:pt x="479945" y="57193"/>
                </a:cubicBezTo>
                <a:cubicBezTo>
                  <a:pt x="533920" y="69893"/>
                  <a:pt x="306907" y="73597"/>
                  <a:pt x="324370" y="76243"/>
                </a:cubicBezTo>
                <a:cubicBezTo>
                  <a:pt x="341833" y="78889"/>
                  <a:pt x="486295" y="70422"/>
                  <a:pt x="584720" y="73068"/>
                </a:cubicBezTo>
                <a:cubicBezTo>
                  <a:pt x="683145" y="75714"/>
                  <a:pt x="873645" y="88943"/>
                  <a:pt x="914920" y="92118"/>
                </a:cubicBezTo>
                <a:cubicBezTo>
                  <a:pt x="956195" y="95293"/>
                  <a:pt x="811733" y="89472"/>
                  <a:pt x="832370" y="92118"/>
                </a:cubicBezTo>
                <a:cubicBezTo>
                  <a:pt x="853007" y="94764"/>
                  <a:pt x="1038745" y="107993"/>
                  <a:pt x="1038745" y="107993"/>
                </a:cubicBezTo>
                <a:lnTo>
                  <a:pt x="673620" y="82593"/>
                </a:lnTo>
                <a:cubicBezTo>
                  <a:pt x="571491" y="74126"/>
                  <a:pt x="483649" y="62485"/>
                  <a:pt x="425970" y="57193"/>
                </a:cubicBezTo>
                <a:cubicBezTo>
                  <a:pt x="368291" y="51901"/>
                  <a:pt x="334424" y="52430"/>
                  <a:pt x="327545" y="50843"/>
                </a:cubicBezTo>
                <a:cubicBezTo>
                  <a:pt x="320666" y="49256"/>
                  <a:pt x="432320" y="54547"/>
                  <a:pt x="384695" y="47668"/>
                </a:cubicBezTo>
                <a:cubicBezTo>
                  <a:pt x="337070" y="40789"/>
                  <a:pt x="-15355" y="-1545"/>
                  <a:pt x="52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7463F66E-AB92-00A2-F7D2-300FBEFF3AE2}"/>
              </a:ext>
            </a:extLst>
          </p:cNvPr>
          <p:cNvSpPr/>
          <p:nvPr/>
        </p:nvSpPr>
        <p:spPr>
          <a:xfrm>
            <a:off x="8124509" y="7086569"/>
            <a:ext cx="615040" cy="79779"/>
          </a:xfrm>
          <a:custGeom>
            <a:avLst/>
            <a:gdLst>
              <a:gd name="connsiteX0" fmla="*/ 9841 w 615040"/>
              <a:gd name="connsiteY0" fmla="*/ 66706 h 79779"/>
              <a:gd name="connsiteX1" fmla="*/ 343216 w 615040"/>
              <a:gd name="connsiteY1" fmla="*/ 41306 h 79779"/>
              <a:gd name="connsiteX2" fmla="*/ 305116 w 615040"/>
              <a:gd name="connsiteY2" fmla="*/ 57181 h 79779"/>
              <a:gd name="connsiteX3" fmla="*/ 486091 w 615040"/>
              <a:gd name="connsiteY3" fmla="*/ 54006 h 79779"/>
              <a:gd name="connsiteX4" fmla="*/ 425766 w 615040"/>
              <a:gd name="connsiteY4" fmla="*/ 60356 h 79779"/>
              <a:gd name="connsiteX5" fmla="*/ 609916 w 615040"/>
              <a:gd name="connsiteY5" fmla="*/ 79406 h 79779"/>
              <a:gd name="connsiteX6" fmla="*/ 187641 w 615040"/>
              <a:gd name="connsiteY6" fmla="*/ 41306 h 79779"/>
              <a:gd name="connsiteX7" fmla="*/ 316 w 615040"/>
              <a:gd name="connsiteY7" fmla="*/ 31 h 79779"/>
              <a:gd name="connsiteX8" fmla="*/ 140016 w 615040"/>
              <a:gd name="connsiteY8" fmla="*/ 34956 h 79779"/>
              <a:gd name="connsiteX9" fmla="*/ 9841 w 615040"/>
              <a:gd name="connsiteY9" fmla="*/ 66706 h 7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040" h="79779">
                <a:moveTo>
                  <a:pt x="9841" y="66706"/>
                </a:moveTo>
                <a:cubicBezTo>
                  <a:pt x="43708" y="67764"/>
                  <a:pt x="294004" y="42893"/>
                  <a:pt x="343216" y="41306"/>
                </a:cubicBezTo>
                <a:cubicBezTo>
                  <a:pt x="392428" y="39719"/>
                  <a:pt x="281303" y="55064"/>
                  <a:pt x="305116" y="57181"/>
                </a:cubicBezTo>
                <a:cubicBezTo>
                  <a:pt x="328929" y="59298"/>
                  <a:pt x="465983" y="53477"/>
                  <a:pt x="486091" y="54006"/>
                </a:cubicBezTo>
                <a:cubicBezTo>
                  <a:pt x="506199" y="54535"/>
                  <a:pt x="405129" y="56123"/>
                  <a:pt x="425766" y="60356"/>
                </a:cubicBezTo>
                <a:cubicBezTo>
                  <a:pt x="446403" y="64589"/>
                  <a:pt x="649603" y="82581"/>
                  <a:pt x="609916" y="79406"/>
                </a:cubicBezTo>
                <a:cubicBezTo>
                  <a:pt x="570229" y="76231"/>
                  <a:pt x="289241" y="54535"/>
                  <a:pt x="187641" y="41306"/>
                </a:cubicBezTo>
                <a:cubicBezTo>
                  <a:pt x="86041" y="28077"/>
                  <a:pt x="8253" y="1089"/>
                  <a:pt x="316" y="31"/>
                </a:cubicBezTo>
                <a:cubicBezTo>
                  <a:pt x="-7621" y="-1027"/>
                  <a:pt x="136312" y="24902"/>
                  <a:pt x="140016" y="34956"/>
                </a:cubicBezTo>
                <a:cubicBezTo>
                  <a:pt x="143720" y="45010"/>
                  <a:pt x="-24026" y="65648"/>
                  <a:pt x="9841" y="66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7E8EA29-3659-648F-972A-00A97E2C7BE3}"/>
              </a:ext>
            </a:extLst>
          </p:cNvPr>
          <p:cNvSpPr/>
          <p:nvPr/>
        </p:nvSpPr>
        <p:spPr>
          <a:xfrm>
            <a:off x="7708872" y="7092857"/>
            <a:ext cx="576619" cy="111291"/>
          </a:xfrm>
          <a:custGeom>
            <a:avLst/>
            <a:gdLst>
              <a:gd name="connsiteX0" fmla="*/ 28 w 576619"/>
              <a:gd name="connsiteY0" fmla="*/ 35018 h 111291"/>
              <a:gd name="connsiteX1" fmla="*/ 285778 w 576619"/>
              <a:gd name="connsiteY1" fmla="*/ 50893 h 111291"/>
              <a:gd name="connsiteX2" fmla="*/ 222278 w 576619"/>
              <a:gd name="connsiteY2" fmla="*/ 85818 h 111291"/>
              <a:gd name="connsiteX3" fmla="*/ 574703 w 576619"/>
              <a:gd name="connsiteY3" fmla="*/ 93 h 111291"/>
              <a:gd name="connsiteX4" fmla="*/ 349278 w 576619"/>
              <a:gd name="connsiteY4" fmla="*/ 69943 h 111291"/>
              <a:gd name="connsiteX5" fmla="*/ 50828 w 576619"/>
              <a:gd name="connsiteY5" fmla="*/ 111218 h 111291"/>
              <a:gd name="connsiteX6" fmla="*/ 266728 w 576619"/>
              <a:gd name="connsiteY6" fmla="*/ 60418 h 111291"/>
              <a:gd name="connsiteX7" fmla="*/ 28 w 576619"/>
              <a:gd name="connsiteY7" fmla="*/ 35018 h 1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19" h="111291">
                <a:moveTo>
                  <a:pt x="28" y="35018"/>
                </a:moveTo>
                <a:cubicBezTo>
                  <a:pt x="3203" y="33431"/>
                  <a:pt x="248736" y="42426"/>
                  <a:pt x="285778" y="50893"/>
                </a:cubicBezTo>
                <a:cubicBezTo>
                  <a:pt x="322820" y="59360"/>
                  <a:pt x="174124" y="94285"/>
                  <a:pt x="222278" y="85818"/>
                </a:cubicBezTo>
                <a:cubicBezTo>
                  <a:pt x="270432" y="77351"/>
                  <a:pt x="553536" y="2739"/>
                  <a:pt x="574703" y="93"/>
                </a:cubicBezTo>
                <a:cubicBezTo>
                  <a:pt x="595870" y="-2553"/>
                  <a:pt x="436590" y="51422"/>
                  <a:pt x="349278" y="69943"/>
                </a:cubicBezTo>
                <a:cubicBezTo>
                  <a:pt x="261966" y="88464"/>
                  <a:pt x="64586" y="112805"/>
                  <a:pt x="50828" y="111218"/>
                </a:cubicBezTo>
                <a:cubicBezTo>
                  <a:pt x="37070" y="109631"/>
                  <a:pt x="272020" y="71531"/>
                  <a:pt x="266728" y="60418"/>
                </a:cubicBezTo>
                <a:cubicBezTo>
                  <a:pt x="261436" y="49306"/>
                  <a:pt x="-3147" y="36605"/>
                  <a:pt x="28" y="35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B01A5A70-F277-72B4-C7A3-917FA5EF9B86}"/>
              </a:ext>
            </a:extLst>
          </p:cNvPr>
          <p:cNvSpPr/>
          <p:nvPr/>
        </p:nvSpPr>
        <p:spPr>
          <a:xfrm>
            <a:off x="7155996" y="7365984"/>
            <a:ext cx="1341235" cy="137431"/>
          </a:xfrm>
          <a:custGeom>
            <a:avLst/>
            <a:gdLst>
              <a:gd name="connsiteX0" fmla="*/ 454 w 1341235"/>
              <a:gd name="connsiteY0" fmla="*/ 57166 h 137431"/>
              <a:gd name="connsiteX1" fmla="*/ 213179 w 1341235"/>
              <a:gd name="connsiteY1" fmla="*/ 104791 h 137431"/>
              <a:gd name="connsiteX2" fmla="*/ 165554 w 1341235"/>
              <a:gd name="connsiteY2" fmla="*/ 104791 h 137431"/>
              <a:gd name="connsiteX3" fmla="*/ 384629 w 1341235"/>
              <a:gd name="connsiteY3" fmla="*/ 111141 h 137431"/>
              <a:gd name="connsiteX4" fmla="*/ 657679 w 1341235"/>
              <a:gd name="connsiteY4" fmla="*/ 111141 h 137431"/>
              <a:gd name="connsiteX5" fmla="*/ 911679 w 1341235"/>
              <a:gd name="connsiteY5" fmla="*/ 114316 h 137431"/>
              <a:gd name="connsiteX6" fmla="*/ 794204 w 1341235"/>
              <a:gd name="connsiteY6" fmla="*/ 136541 h 137431"/>
              <a:gd name="connsiteX7" fmla="*/ 908504 w 1341235"/>
              <a:gd name="connsiteY7" fmla="*/ 88916 h 137431"/>
              <a:gd name="connsiteX8" fmla="*/ 1200604 w 1341235"/>
              <a:gd name="connsiteY8" fmla="*/ 12716 h 137431"/>
              <a:gd name="connsiteX9" fmla="*/ 1092654 w 1341235"/>
              <a:gd name="connsiteY9" fmla="*/ 50816 h 137431"/>
              <a:gd name="connsiteX10" fmla="*/ 1340304 w 1341235"/>
              <a:gd name="connsiteY10" fmla="*/ 16 h 137431"/>
              <a:gd name="connsiteX11" fmla="*/ 1159329 w 1341235"/>
              <a:gd name="connsiteY11" fmla="*/ 57166 h 137431"/>
              <a:gd name="connsiteX12" fmla="*/ 727529 w 1341235"/>
              <a:gd name="connsiteY12" fmla="*/ 136541 h 137431"/>
              <a:gd name="connsiteX13" fmla="*/ 851354 w 1341235"/>
              <a:gd name="connsiteY13" fmla="*/ 98441 h 137431"/>
              <a:gd name="connsiteX14" fmla="*/ 616404 w 1341235"/>
              <a:gd name="connsiteY14" fmla="*/ 76216 h 137431"/>
              <a:gd name="connsiteX15" fmla="*/ 857704 w 1341235"/>
              <a:gd name="connsiteY15" fmla="*/ 98441 h 137431"/>
              <a:gd name="connsiteX16" fmla="*/ 571954 w 1341235"/>
              <a:gd name="connsiteY16" fmla="*/ 104791 h 137431"/>
              <a:gd name="connsiteX17" fmla="*/ 302079 w 1341235"/>
              <a:gd name="connsiteY17" fmla="*/ 88916 h 137431"/>
              <a:gd name="connsiteX18" fmla="*/ 346529 w 1341235"/>
              <a:gd name="connsiteY18" fmla="*/ 111141 h 137431"/>
              <a:gd name="connsiteX19" fmla="*/ 194129 w 1341235"/>
              <a:gd name="connsiteY19" fmla="*/ 98441 h 137431"/>
              <a:gd name="connsiteX20" fmla="*/ 279854 w 1341235"/>
              <a:gd name="connsiteY20" fmla="*/ 79391 h 137431"/>
              <a:gd name="connsiteX21" fmla="*/ 454 w 1341235"/>
              <a:gd name="connsiteY21" fmla="*/ 57166 h 13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41235" h="137431">
                <a:moveTo>
                  <a:pt x="454" y="57166"/>
                </a:moveTo>
                <a:cubicBezTo>
                  <a:pt x="-10659" y="61399"/>
                  <a:pt x="185663" y="96854"/>
                  <a:pt x="213179" y="104791"/>
                </a:cubicBezTo>
                <a:cubicBezTo>
                  <a:pt x="240695" y="112728"/>
                  <a:pt x="165554" y="104791"/>
                  <a:pt x="165554" y="104791"/>
                </a:cubicBezTo>
                <a:lnTo>
                  <a:pt x="384629" y="111141"/>
                </a:lnTo>
                <a:cubicBezTo>
                  <a:pt x="466650" y="112199"/>
                  <a:pt x="657679" y="111141"/>
                  <a:pt x="657679" y="111141"/>
                </a:cubicBezTo>
                <a:lnTo>
                  <a:pt x="911679" y="114316"/>
                </a:lnTo>
                <a:cubicBezTo>
                  <a:pt x="934433" y="118549"/>
                  <a:pt x="794733" y="140774"/>
                  <a:pt x="794204" y="136541"/>
                </a:cubicBezTo>
                <a:cubicBezTo>
                  <a:pt x="793675" y="132308"/>
                  <a:pt x="840771" y="109553"/>
                  <a:pt x="908504" y="88916"/>
                </a:cubicBezTo>
                <a:cubicBezTo>
                  <a:pt x="976237" y="68279"/>
                  <a:pt x="1169912" y="19066"/>
                  <a:pt x="1200604" y="12716"/>
                </a:cubicBezTo>
                <a:cubicBezTo>
                  <a:pt x="1231296" y="6366"/>
                  <a:pt x="1069371" y="52933"/>
                  <a:pt x="1092654" y="50816"/>
                </a:cubicBezTo>
                <a:cubicBezTo>
                  <a:pt x="1115937" y="48699"/>
                  <a:pt x="1329192" y="-1042"/>
                  <a:pt x="1340304" y="16"/>
                </a:cubicBezTo>
                <a:cubicBezTo>
                  <a:pt x="1351416" y="1074"/>
                  <a:pt x="1261458" y="34412"/>
                  <a:pt x="1159329" y="57166"/>
                </a:cubicBezTo>
                <a:cubicBezTo>
                  <a:pt x="1057200" y="79920"/>
                  <a:pt x="778858" y="129662"/>
                  <a:pt x="727529" y="136541"/>
                </a:cubicBezTo>
                <a:cubicBezTo>
                  <a:pt x="676200" y="143420"/>
                  <a:pt x="869875" y="108495"/>
                  <a:pt x="851354" y="98441"/>
                </a:cubicBezTo>
                <a:cubicBezTo>
                  <a:pt x="832833" y="88387"/>
                  <a:pt x="615346" y="76216"/>
                  <a:pt x="616404" y="76216"/>
                </a:cubicBezTo>
                <a:cubicBezTo>
                  <a:pt x="617462" y="76216"/>
                  <a:pt x="865112" y="93679"/>
                  <a:pt x="857704" y="98441"/>
                </a:cubicBezTo>
                <a:cubicBezTo>
                  <a:pt x="850296" y="103204"/>
                  <a:pt x="664558" y="106378"/>
                  <a:pt x="571954" y="104791"/>
                </a:cubicBezTo>
                <a:cubicBezTo>
                  <a:pt x="479350" y="103204"/>
                  <a:pt x="339650" y="87858"/>
                  <a:pt x="302079" y="88916"/>
                </a:cubicBezTo>
                <a:cubicBezTo>
                  <a:pt x="264508" y="89974"/>
                  <a:pt x="364521" y="109554"/>
                  <a:pt x="346529" y="111141"/>
                </a:cubicBezTo>
                <a:cubicBezTo>
                  <a:pt x="328537" y="112729"/>
                  <a:pt x="205242" y="103733"/>
                  <a:pt x="194129" y="98441"/>
                </a:cubicBezTo>
                <a:cubicBezTo>
                  <a:pt x="183017" y="93149"/>
                  <a:pt x="305783" y="85741"/>
                  <a:pt x="279854" y="79391"/>
                </a:cubicBezTo>
                <a:cubicBezTo>
                  <a:pt x="253925" y="73041"/>
                  <a:pt x="11567" y="52933"/>
                  <a:pt x="454" y="57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93B772A5-37FC-BD63-3B4B-1E0E86E25978}"/>
              </a:ext>
            </a:extLst>
          </p:cNvPr>
          <p:cNvSpPr/>
          <p:nvPr/>
        </p:nvSpPr>
        <p:spPr>
          <a:xfrm>
            <a:off x="6514283" y="6915005"/>
            <a:ext cx="111942" cy="115250"/>
          </a:xfrm>
          <a:custGeom>
            <a:avLst/>
            <a:gdLst>
              <a:gd name="connsiteX0" fmla="*/ 817 w 111942"/>
              <a:gd name="connsiteY0" fmla="*/ 145 h 115250"/>
              <a:gd name="connsiteX1" fmla="*/ 80192 w 111942"/>
              <a:gd name="connsiteY1" fmla="*/ 114445 h 115250"/>
              <a:gd name="connsiteX2" fmla="*/ 54792 w 111942"/>
              <a:gd name="connsiteY2" fmla="*/ 50945 h 115250"/>
              <a:gd name="connsiteX3" fmla="*/ 111942 w 111942"/>
              <a:gd name="connsiteY3" fmla="*/ 47770 h 115250"/>
              <a:gd name="connsiteX4" fmla="*/ 54792 w 111942"/>
              <a:gd name="connsiteY4" fmla="*/ 41420 h 115250"/>
              <a:gd name="connsiteX5" fmla="*/ 38917 w 111942"/>
              <a:gd name="connsiteY5" fmla="*/ 89045 h 115250"/>
              <a:gd name="connsiteX6" fmla="*/ 817 w 111942"/>
              <a:gd name="connsiteY6" fmla="*/ 145 h 11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42" h="115250">
                <a:moveTo>
                  <a:pt x="817" y="145"/>
                </a:moveTo>
                <a:cubicBezTo>
                  <a:pt x="7696" y="4378"/>
                  <a:pt x="71196" y="105978"/>
                  <a:pt x="80192" y="114445"/>
                </a:cubicBezTo>
                <a:cubicBezTo>
                  <a:pt x="89188" y="122912"/>
                  <a:pt x="49500" y="62058"/>
                  <a:pt x="54792" y="50945"/>
                </a:cubicBezTo>
                <a:cubicBezTo>
                  <a:pt x="60084" y="39833"/>
                  <a:pt x="111942" y="49357"/>
                  <a:pt x="111942" y="47770"/>
                </a:cubicBezTo>
                <a:cubicBezTo>
                  <a:pt x="111942" y="46183"/>
                  <a:pt x="66963" y="34541"/>
                  <a:pt x="54792" y="41420"/>
                </a:cubicBezTo>
                <a:cubicBezTo>
                  <a:pt x="42621" y="48299"/>
                  <a:pt x="45267" y="92749"/>
                  <a:pt x="38917" y="89045"/>
                </a:cubicBezTo>
                <a:cubicBezTo>
                  <a:pt x="32567" y="85341"/>
                  <a:pt x="-6062" y="-4088"/>
                  <a:pt x="817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67911BAE-8B88-9A93-6558-A80C505B678C}"/>
              </a:ext>
            </a:extLst>
          </p:cNvPr>
          <p:cNvSpPr/>
          <p:nvPr/>
        </p:nvSpPr>
        <p:spPr>
          <a:xfrm>
            <a:off x="6171252" y="6895740"/>
            <a:ext cx="387664" cy="201176"/>
          </a:xfrm>
          <a:custGeom>
            <a:avLst/>
            <a:gdLst>
              <a:gd name="connsiteX0" fmla="*/ 948 w 387664"/>
              <a:gd name="connsiteY0" fmla="*/ 360 h 201176"/>
              <a:gd name="connsiteX1" fmla="*/ 375598 w 387664"/>
              <a:gd name="connsiteY1" fmla="*/ 194035 h 201176"/>
              <a:gd name="connsiteX2" fmla="*/ 270823 w 387664"/>
              <a:gd name="connsiteY2" fmla="*/ 146410 h 201176"/>
              <a:gd name="connsiteX3" fmla="*/ 948 w 387664"/>
              <a:gd name="connsiteY3" fmla="*/ 360 h 20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664" h="201176">
                <a:moveTo>
                  <a:pt x="948" y="360"/>
                </a:moveTo>
                <a:cubicBezTo>
                  <a:pt x="18410" y="8297"/>
                  <a:pt x="330619" y="169693"/>
                  <a:pt x="375598" y="194035"/>
                </a:cubicBezTo>
                <a:cubicBezTo>
                  <a:pt x="420577" y="218377"/>
                  <a:pt x="329560" y="174985"/>
                  <a:pt x="270823" y="146410"/>
                </a:cubicBezTo>
                <a:cubicBezTo>
                  <a:pt x="212086" y="117835"/>
                  <a:pt x="-16514" y="-7577"/>
                  <a:pt x="94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3EC7E687-45F0-F8EC-BFEF-D2AE3C30F1BB}"/>
              </a:ext>
            </a:extLst>
          </p:cNvPr>
          <p:cNvSpPr/>
          <p:nvPr/>
        </p:nvSpPr>
        <p:spPr>
          <a:xfrm>
            <a:off x="6565518" y="7007146"/>
            <a:ext cx="212908" cy="172322"/>
          </a:xfrm>
          <a:custGeom>
            <a:avLst/>
            <a:gdLst>
              <a:gd name="connsiteX0" fmla="*/ 89282 w 212908"/>
              <a:gd name="connsiteY0" fmla="*/ 79 h 172322"/>
              <a:gd name="connsiteX1" fmla="*/ 73407 w 212908"/>
              <a:gd name="connsiteY1" fmla="*/ 82629 h 172322"/>
              <a:gd name="connsiteX2" fmla="*/ 124207 w 212908"/>
              <a:gd name="connsiteY2" fmla="*/ 123904 h 172322"/>
              <a:gd name="connsiteX3" fmla="*/ 209932 w 212908"/>
              <a:gd name="connsiteY3" fmla="*/ 171529 h 172322"/>
              <a:gd name="connsiteX4" fmla="*/ 6732 w 212908"/>
              <a:gd name="connsiteY4" fmla="*/ 82629 h 172322"/>
              <a:gd name="connsiteX5" fmla="*/ 51182 w 212908"/>
              <a:gd name="connsiteY5" fmla="*/ 98504 h 172322"/>
              <a:gd name="connsiteX6" fmla="*/ 89282 w 212908"/>
              <a:gd name="connsiteY6" fmla="*/ 79 h 1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08" h="172322">
                <a:moveTo>
                  <a:pt x="89282" y="79"/>
                </a:moveTo>
                <a:cubicBezTo>
                  <a:pt x="92986" y="-2567"/>
                  <a:pt x="67586" y="61992"/>
                  <a:pt x="73407" y="82629"/>
                </a:cubicBezTo>
                <a:cubicBezTo>
                  <a:pt x="79228" y="103266"/>
                  <a:pt x="101453" y="109087"/>
                  <a:pt x="124207" y="123904"/>
                </a:cubicBezTo>
                <a:cubicBezTo>
                  <a:pt x="146961" y="138721"/>
                  <a:pt x="229511" y="178408"/>
                  <a:pt x="209932" y="171529"/>
                </a:cubicBezTo>
                <a:cubicBezTo>
                  <a:pt x="190353" y="164650"/>
                  <a:pt x="33190" y="94800"/>
                  <a:pt x="6732" y="82629"/>
                </a:cubicBezTo>
                <a:cubicBezTo>
                  <a:pt x="-19726" y="70458"/>
                  <a:pt x="39540" y="109087"/>
                  <a:pt x="51182" y="98504"/>
                </a:cubicBezTo>
                <a:cubicBezTo>
                  <a:pt x="62824" y="87921"/>
                  <a:pt x="85578" y="2725"/>
                  <a:pt x="8928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3EBDB6B2-1D84-BE47-959F-C374E602F909}"/>
              </a:ext>
            </a:extLst>
          </p:cNvPr>
          <p:cNvSpPr/>
          <p:nvPr/>
        </p:nvSpPr>
        <p:spPr>
          <a:xfrm>
            <a:off x="7118286" y="7099236"/>
            <a:ext cx="38286" cy="149502"/>
          </a:xfrm>
          <a:custGeom>
            <a:avLst/>
            <a:gdLst>
              <a:gd name="connsiteX0" fmla="*/ 64 w 38286"/>
              <a:gd name="connsiteY0" fmla="*/ 64 h 149502"/>
              <a:gd name="connsiteX1" fmla="*/ 38164 w 38286"/>
              <a:gd name="connsiteY1" fmla="*/ 146114 h 149502"/>
              <a:gd name="connsiteX2" fmla="*/ 12764 w 38286"/>
              <a:gd name="connsiteY2" fmla="*/ 104839 h 149502"/>
              <a:gd name="connsiteX3" fmla="*/ 28639 w 38286"/>
              <a:gd name="connsiteY3" fmla="*/ 127064 h 149502"/>
              <a:gd name="connsiteX4" fmla="*/ 64 w 38286"/>
              <a:gd name="connsiteY4" fmla="*/ 64 h 1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6" h="149502">
                <a:moveTo>
                  <a:pt x="64" y="64"/>
                </a:moveTo>
                <a:cubicBezTo>
                  <a:pt x="1651" y="3239"/>
                  <a:pt x="36047" y="128652"/>
                  <a:pt x="38164" y="146114"/>
                </a:cubicBezTo>
                <a:cubicBezTo>
                  <a:pt x="40281" y="163576"/>
                  <a:pt x="14351" y="108014"/>
                  <a:pt x="12764" y="104839"/>
                </a:cubicBezTo>
                <a:cubicBezTo>
                  <a:pt x="11177" y="101664"/>
                  <a:pt x="30756" y="141881"/>
                  <a:pt x="28639" y="127064"/>
                </a:cubicBezTo>
                <a:cubicBezTo>
                  <a:pt x="26522" y="112247"/>
                  <a:pt x="-1523" y="-3111"/>
                  <a:pt x="6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70FCE749-8138-1AB0-8482-498CD3144ABF}"/>
              </a:ext>
            </a:extLst>
          </p:cNvPr>
          <p:cNvSpPr/>
          <p:nvPr/>
        </p:nvSpPr>
        <p:spPr>
          <a:xfrm>
            <a:off x="7305612" y="7114590"/>
            <a:ext cx="41343" cy="146677"/>
          </a:xfrm>
          <a:custGeom>
            <a:avLst/>
            <a:gdLst>
              <a:gd name="connsiteX0" fmla="*/ 31813 w 41343"/>
              <a:gd name="connsiteY0" fmla="*/ 585 h 146677"/>
              <a:gd name="connsiteX1" fmla="*/ 63 w 41343"/>
              <a:gd name="connsiteY1" fmla="*/ 133935 h 146677"/>
              <a:gd name="connsiteX2" fmla="*/ 41338 w 41343"/>
              <a:gd name="connsiteY2" fmla="*/ 76785 h 146677"/>
              <a:gd name="connsiteX3" fmla="*/ 3238 w 41343"/>
              <a:gd name="connsiteY3" fmla="*/ 146635 h 146677"/>
              <a:gd name="connsiteX4" fmla="*/ 28638 w 41343"/>
              <a:gd name="connsiteY4" fmla="*/ 86310 h 146677"/>
              <a:gd name="connsiteX5" fmla="*/ 31813 w 41343"/>
              <a:gd name="connsiteY5" fmla="*/ 585 h 14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43" h="146677">
                <a:moveTo>
                  <a:pt x="31813" y="585"/>
                </a:moveTo>
                <a:cubicBezTo>
                  <a:pt x="27050" y="8523"/>
                  <a:pt x="-1524" y="121235"/>
                  <a:pt x="63" y="133935"/>
                </a:cubicBezTo>
                <a:cubicBezTo>
                  <a:pt x="1650" y="146635"/>
                  <a:pt x="40809" y="74668"/>
                  <a:pt x="41338" y="76785"/>
                </a:cubicBezTo>
                <a:cubicBezTo>
                  <a:pt x="41867" y="78902"/>
                  <a:pt x="5355" y="145047"/>
                  <a:pt x="3238" y="146635"/>
                </a:cubicBezTo>
                <a:cubicBezTo>
                  <a:pt x="1121" y="148223"/>
                  <a:pt x="25992" y="104831"/>
                  <a:pt x="28638" y="86310"/>
                </a:cubicBezTo>
                <a:cubicBezTo>
                  <a:pt x="31284" y="67789"/>
                  <a:pt x="36576" y="-7353"/>
                  <a:pt x="31813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1522225-87CD-06AB-1E83-B6054AECB745}"/>
              </a:ext>
            </a:extLst>
          </p:cNvPr>
          <p:cNvSpPr/>
          <p:nvPr/>
        </p:nvSpPr>
        <p:spPr>
          <a:xfrm>
            <a:off x="6708343" y="7086450"/>
            <a:ext cx="391959" cy="76715"/>
          </a:xfrm>
          <a:custGeom>
            <a:avLst/>
            <a:gdLst>
              <a:gd name="connsiteX0" fmla="*/ 6782 w 391959"/>
              <a:gd name="connsiteY0" fmla="*/ 6500 h 76715"/>
              <a:gd name="connsiteX1" fmla="*/ 340157 w 391959"/>
              <a:gd name="connsiteY1" fmla="*/ 16025 h 76715"/>
              <a:gd name="connsiteX2" fmla="*/ 235382 w 391959"/>
              <a:gd name="connsiteY2" fmla="*/ 76350 h 76715"/>
              <a:gd name="connsiteX3" fmla="*/ 346507 w 391959"/>
              <a:gd name="connsiteY3" fmla="*/ 41425 h 76715"/>
              <a:gd name="connsiteX4" fmla="*/ 390957 w 391959"/>
              <a:gd name="connsiteY4" fmla="*/ 44600 h 76715"/>
              <a:gd name="connsiteX5" fmla="*/ 308407 w 391959"/>
              <a:gd name="connsiteY5" fmla="*/ 25550 h 76715"/>
              <a:gd name="connsiteX6" fmla="*/ 133782 w 391959"/>
              <a:gd name="connsiteY6" fmla="*/ 150 h 76715"/>
              <a:gd name="connsiteX7" fmla="*/ 6782 w 391959"/>
              <a:gd name="connsiteY7" fmla="*/ 6500 h 7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959" h="76715">
                <a:moveTo>
                  <a:pt x="6782" y="6500"/>
                </a:moveTo>
                <a:cubicBezTo>
                  <a:pt x="41178" y="9146"/>
                  <a:pt x="302057" y="4383"/>
                  <a:pt x="340157" y="16025"/>
                </a:cubicBezTo>
                <a:cubicBezTo>
                  <a:pt x="378257" y="27667"/>
                  <a:pt x="234324" y="72117"/>
                  <a:pt x="235382" y="76350"/>
                </a:cubicBezTo>
                <a:cubicBezTo>
                  <a:pt x="236440" y="80583"/>
                  <a:pt x="320578" y="46717"/>
                  <a:pt x="346507" y="41425"/>
                </a:cubicBezTo>
                <a:cubicBezTo>
                  <a:pt x="372436" y="36133"/>
                  <a:pt x="397307" y="47246"/>
                  <a:pt x="390957" y="44600"/>
                </a:cubicBezTo>
                <a:cubicBezTo>
                  <a:pt x="384607" y="41954"/>
                  <a:pt x="351269" y="32958"/>
                  <a:pt x="308407" y="25550"/>
                </a:cubicBezTo>
                <a:cubicBezTo>
                  <a:pt x="265545" y="18142"/>
                  <a:pt x="190403" y="1208"/>
                  <a:pt x="133782" y="150"/>
                </a:cubicBezTo>
                <a:cubicBezTo>
                  <a:pt x="77161" y="-908"/>
                  <a:pt x="-27614" y="3854"/>
                  <a:pt x="6782" y="6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EA95314D-449E-9436-D423-8FED54D4EBD4}"/>
              </a:ext>
            </a:extLst>
          </p:cNvPr>
          <p:cNvSpPr/>
          <p:nvPr/>
        </p:nvSpPr>
        <p:spPr>
          <a:xfrm>
            <a:off x="7125762" y="7089770"/>
            <a:ext cx="204530" cy="149441"/>
          </a:xfrm>
          <a:custGeom>
            <a:avLst/>
            <a:gdLst>
              <a:gd name="connsiteX0" fmla="*/ 2113 w 204530"/>
              <a:gd name="connsiteY0" fmla="*/ 5 h 149441"/>
              <a:gd name="connsiteX1" fmla="*/ 198963 w 204530"/>
              <a:gd name="connsiteY1" fmla="*/ 57155 h 149441"/>
              <a:gd name="connsiteX2" fmla="*/ 151338 w 204530"/>
              <a:gd name="connsiteY2" fmla="*/ 60330 h 149441"/>
              <a:gd name="connsiteX3" fmla="*/ 160863 w 204530"/>
              <a:gd name="connsiteY3" fmla="*/ 92080 h 149441"/>
              <a:gd name="connsiteX4" fmla="*/ 183088 w 204530"/>
              <a:gd name="connsiteY4" fmla="*/ 149230 h 149441"/>
              <a:gd name="connsiteX5" fmla="*/ 144988 w 204530"/>
              <a:gd name="connsiteY5" fmla="*/ 69855 h 149441"/>
              <a:gd name="connsiteX6" fmla="*/ 122763 w 204530"/>
              <a:gd name="connsiteY6" fmla="*/ 60330 h 149441"/>
              <a:gd name="connsiteX7" fmla="*/ 141813 w 204530"/>
              <a:gd name="connsiteY7" fmla="*/ 123830 h 149441"/>
              <a:gd name="connsiteX8" fmla="*/ 135463 w 204530"/>
              <a:gd name="connsiteY8" fmla="*/ 34930 h 149441"/>
              <a:gd name="connsiteX9" fmla="*/ 97363 w 204530"/>
              <a:gd name="connsiteY9" fmla="*/ 53980 h 149441"/>
              <a:gd name="connsiteX10" fmla="*/ 56088 w 204530"/>
              <a:gd name="connsiteY10" fmla="*/ 136530 h 149441"/>
              <a:gd name="connsiteX11" fmla="*/ 91013 w 204530"/>
              <a:gd name="connsiteY11" fmla="*/ 53980 h 149441"/>
              <a:gd name="connsiteX12" fmla="*/ 2113 w 204530"/>
              <a:gd name="connsiteY12" fmla="*/ 5 h 1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530" h="149441">
                <a:moveTo>
                  <a:pt x="2113" y="5"/>
                </a:moveTo>
                <a:cubicBezTo>
                  <a:pt x="20105" y="534"/>
                  <a:pt x="174092" y="47101"/>
                  <a:pt x="198963" y="57155"/>
                </a:cubicBezTo>
                <a:cubicBezTo>
                  <a:pt x="223834" y="67209"/>
                  <a:pt x="157688" y="54509"/>
                  <a:pt x="151338" y="60330"/>
                </a:cubicBezTo>
                <a:cubicBezTo>
                  <a:pt x="144988" y="66151"/>
                  <a:pt x="155571" y="77263"/>
                  <a:pt x="160863" y="92080"/>
                </a:cubicBezTo>
                <a:cubicBezTo>
                  <a:pt x="166155" y="106897"/>
                  <a:pt x="185734" y="152934"/>
                  <a:pt x="183088" y="149230"/>
                </a:cubicBezTo>
                <a:cubicBezTo>
                  <a:pt x="180442" y="145526"/>
                  <a:pt x="155042" y="84672"/>
                  <a:pt x="144988" y="69855"/>
                </a:cubicBezTo>
                <a:cubicBezTo>
                  <a:pt x="134934" y="55038"/>
                  <a:pt x="123292" y="51334"/>
                  <a:pt x="122763" y="60330"/>
                </a:cubicBezTo>
                <a:cubicBezTo>
                  <a:pt x="122234" y="69326"/>
                  <a:pt x="139696" y="128063"/>
                  <a:pt x="141813" y="123830"/>
                </a:cubicBezTo>
                <a:cubicBezTo>
                  <a:pt x="143930" y="119597"/>
                  <a:pt x="142871" y="46572"/>
                  <a:pt x="135463" y="34930"/>
                </a:cubicBezTo>
                <a:cubicBezTo>
                  <a:pt x="128055" y="23288"/>
                  <a:pt x="110592" y="37047"/>
                  <a:pt x="97363" y="53980"/>
                </a:cubicBezTo>
                <a:cubicBezTo>
                  <a:pt x="84134" y="70913"/>
                  <a:pt x="57146" y="136530"/>
                  <a:pt x="56088" y="136530"/>
                </a:cubicBezTo>
                <a:cubicBezTo>
                  <a:pt x="55030" y="136530"/>
                  <a:pt x="95246" y="73559"/>
                  <a:pt x="91013" y="53980"/>
                </a:cubicBezTo>
                <a:cubicBezTo>
                  <a:pt x="86780" y="34401"/>
                  <a:pt x="-15879" y="-524"/>
                  <a:pt x="211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F29EA74D-82ED-E04C-8E66-FEB00E995B47}"/>
              </a:ext>
            </a:extLst>
          </p:cNvPr>
          <p:cNvSpPr/>
          <p:nvPr/>
        </p:nvSpPr>
        <p:spPr>
          <a:xfrm>
            <a:off x="7755161" y="7143744"/>
            <a:ext cx="700082" cy="70191"/>
          </a:xfrm>
          <a:custGeom>
            <a:avLst/>
            <a:gdLst>
              <a:gd name="connsiteX0" fmla="*/ 1364 w 700082"/>
              <a:gd name="connsiteY0" fmla="*/ 63506 h 70191"/>
              <a:gd name="connsiteX1" fmla="*/ 490314 w 700082"/>
              <a:gd name="connsiteY1" fmla="*/ 53981 h 70191"/>
              <a:gd name="connsiteX2" fmla="*/ 356964 w 700082"/>
              <a:gd name="connsiteY2" fmla="*/ 31756 h 70191"/>
              <a:gd name="connsiteX3" fmla="*/ 461739 w 700082"/>
              <a:gd name="connsiteY3" fmla="*/ 44456 h 70191"/>
              <a:gd name="connsiteX4" fmla="*/ 522064 w 700082"/>
              <a:gd name="connsiteY4" fmla="*/ 50806 h 70191"/>
              <a:gd name="connsiteX5" fmla="*/ 471264 w 700082"/>
              <a:gd name="connsiteY5" fmla="*/ 22231 h 70191"/>
              <a:gd name="connsiteX6" fmla="*/ 699864 w 700082"/>
              <a:gd name="connsiteY6" fmla="*/ 69856 h 70191"/>
              <a:gd name="connsiteX7" fmla="*/ 509364 w 700082"/>
              <a:gd name="connsiteY7" fmla="*/ 41281 h 70191"/>
              <a:gd name="connsiteX8" fmla="*/ 322039 w 700082"/>
              <a:gd name="connsiteY8" fmla="*/ 6 h 70191"/>
              <a:gd name="connsiteX9" fmla="*/ 449039 w 700082"/>
              <a:gd name="connsiteY9" fmla="*/ 44456 h 70191"/>
              <a:gd name="connsiteX10" fmla="*/ 271239 w 700082"/>
              <a:gd name="connsiteY10" fmla="*/ 34931 h 70191"/>
              <a:gd name="connsiteX11" fmla="*/ 341089 w 700082"/>
              <a:gd name="connsiteY11" fmla="*/ 53981 h 70191"/>
              <a:gd name="connsiteX12" fmla="*/ 1364 w 700082"/>
              <a:gd name="connsiteY12" fmla="*/ 63506 h 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082" h="70191">
                <a:moveTo>
                  <a:pt x="1364" y="63506"/>
                </a:moveTo>
                <a:cubicBezTo>
                  <a:pt x="26235" y="63506"/>
                  <a:pt x="431047" y="59273"/>
                  <a:pt x="490314" y="53981"/>
                </a:cubicBezTo>
                <a:cubicBezTo>
                  <a:pt x="549581" y="48689"/>
                  <a:pt x="361726" y="33343"/>
                  <a:pt x="356964" y="31756"/>
                </a:cubicBezTo>
                <a:cubicBezTo>
                  <a:pt x="352202" y="30169"/>
                  <a:pt x="434222" y="41281"/>
                  <a:pt x="461739" y="44456"/>
                </a:cubicBezTo>
                <a:cubicBezTo>
                  <a:pt x="489256" y="47631"/>
                  <a:pt x="520477" y="54510"/>
                  <a:pt x="522064" y="50806"/>
                </a:cubicBezTo>
                <a:cubicBezTo>
                  <a:pt x="523651" y="47102"/>
                  <a:pt x="441631" y="19056"/>
                  <a:pt x="471264" y="22231"/>
                </a:cubicBezTo>
                <a:cubicBezTo>
                  <a:pt x="500897" y="25406"/>
                  <a:pt x="693514" y="66681"/>
                  <a:pt x="699864" y="69856"/>
                </a:cubicBezTo>
                <a:cubicBezTo>
                  <a:pt x="706214" y="73031"/>
                  <a:pt x="572335" y="52923"/>
                  <a:pt x="509364" y="41281"/>
                </a:cubicBezTo>
                <a:cubicBezTo>
                  <a:pt x="446393" y="29639"/>
                  <a:pt x="332093" y="-523"/>
                  <a:pt x="322039" y="6"/>
                </a:cubicBezTo>
                <a:cubicBezTo>
                  <a:pt x="311985" y="535"/>
                  <a:pt x="457506" y="38635"/>
                  <a:pt x="449039" y="44456"/>
                </a:cubicBezTo>
                <a:cubicBezTo>
                  <a:pt x="440572" y="50277"/>
                  <a:pt x="289231" y="33343"/>
                  <a:pt x="271239" y="34931"/>
                </a:cubicBezTo>
                <a:cubicBezTo>
                  <a:pt x="253247" y="36518"/>
                  <a:pt x="382893" y="48160"/>
                  <a:pt x="341089" y="53981"/>
                </a:cubicBezTo>
                <a:cubicBezTo>
                  <a:pt x="299285" y="59802"/>
                  <a:pt x="-23507" y="63506"/>
                  <a:pt x="1364" y="63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1AC50EE9-AC17-EB13-F758-068819FA6B9B}"/>
              </a:ext>
            </a:extLst>
          </p:cNvPr>
          <p:cNvSpPr/>
          <p:nvPr/>
        </p:nvSpPr>
        <p:spPr>
          <a:xfrm>
            <a:off x="7721118" y="7089456"/>
            <a:ext cx="514921" cy="70906"/>
          </a:xfrm>
          <a:custGeom>
            <a:avLst/>
            <a:gdLst>
              <a:gd name="connsiteX0" fmla="*/ 482 w 514921"/>
              <a:gd name="connsiteY0" fmla="*/ 70169 h 70906"/>
              <a:gd name="connsiteX1" fmla="*/ 276707 w 514921"/>
              <a:gd name="connsiteY1" fmla="*/ 54294 h 70906"/>
              <a:gd name="connsiteX2" fmla="*/ 514832 w 514921"/>
              <a:gd name="connsiteY2" fmla="*/ 319 h 70906"/>
              <a:gd name="connsiteX3" fmla="*/ 305282 w 514921"/>
              <a:gd name="connsiteY3" fmla="*/ 32069 h 70906"/>
              <a:gd name="connsiteX4" fmla="*/ 346557 w 514921"/>
              <a:gd name="connsiteY4" fmla="*/ 35244 h 70906"/>
              <a:gd name="connsiteX5" fmla="*/ 482 w 514921"/>
              <a:gd name="connsiteY5" fmla="*/ 70169 h 7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921" h="70906">
                <a:moveTo>
                  <a:pt x="482" y="70169"/>
                </a:moveTo>
                <a:cubicBezTo>
                  <a:pt x="-11160" y="73344"/>
                  <a:pt x="190982" y="65936"/>
                  <a:pt x="276707" y="54294"/>
                </a:cubicBezTo>
                <a:cubicBezTo>
                  <a:pt x="362432" y="42652"/>
                  <a:pt x="510070" y="4023"/>
                  <a:pt x="514832" y="319"/>
                </a:cubicBezTo>
                <a:cubicBezTo>
                  <a:pt x="519594" y="-3385"/>
                  <a:pt x="333328" y="26248"/>
                  <a:pt x="305282" y="32069"/>
                </a:cubicBezTo>
                <a:cubicBezTo>
                  <a:pt x="277236" y="37890"/>
                  <a:pt x="396299" y="28365"/>
                  <a:pt x="346557" y="35244"/>
                </a:cubicBezTo>
                <a:cubicBezTo>
                  <a:pt x="296815" y="42123"/>
                  <a:pt x="12124" y="66994"/>
                  <a:pt x="482" y="70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C3A1152B-5D49-5ECD-CB9F-3AE1E1AB273C}"/>
              </a:ext>
            </a:extLst>
          </p:cNvPr>
          <p:cNvSpPr/>
          <p:nvPr/>
        </p:nvSpPr>
        <p:spPr>
          <a:xfrm>
            <a:off x="7018269" y="7023069"/>
            <a:ext cx="496978" cy="117717"/>
          </a:xfrm>
          <a:custGeom>
            <a:avLst/>
            <a:gdLst>
              <a:gd name="connsiteX0" fmla="*/ 1656 w 496978"/>
              <a:gd name="connsiteY0" fmla="*/ 31 h 117717"/>
              <a:gd name="connsiteX1" fmla="*/ 414406 w 496978"/>
              <a:gd name="connsiteY1" fmla="*/ 79406 h 117717"/>
              <a:gd name="connsiteX2" fmla="*/ 338206 w 496978"/>
              <a:gd name="connsiteY2" fmla="*/ 79406 h 117717"/>
              <a:gd name="connsiteX3" fmla="*/ 496956 w 496978"/>
              <a:gd name="connsiteY3" fmla="*/ 85756 h 117717"/>
              <a:gd name="connsiteX4" fmla="*/ 325506 w 496978"/>
              <a:gd name="connsiteY4" fmla="*/ 117506 h 117717"/>
              <a:gd name="connsiteX5" fmla="*/ 398531 w 496978"/>
              <a:gd name="connsiteY5" fmla="*/ 98456 h 117717"/>
              <a:gd name="connsiteX6" fmla="*/ 198506 w 496978"/>
              <a:gd name="connsiteY6" fmla="*/ 76231 h 117717"/>
              <a:gd name="connsiteX7" fmla="*/ 265181 w 496978"/>
              <a:gd name="connsiteY7" fmla="*/ 69881 h 117717"/>
              <a:gd name="connsiteX8" fmla="*/ 1656 w 496978"/>
              <a:gd name="connsiteY8" fmla="*/ 31 h 11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978" h="117717">
                <a:moveTo>
                  <a:pt x="1656" y="31"/>
                </a:moveTo>
                <a:cubicBezTo>
                  <a:pt x="26527" y="1619"/>
                  <a:pt x="358314" y="66177"/>
                  <a:pt x="414406" y="79406"/>
                </a:cubicBezTo>
                <a:cubicBezTo>
                  <a:pt x="470498" y="92635"/>
                  <a:pt x="324448" y="78348"/>
                  <a:pt x="338206" y="79406"/>
                </a:cubicBezTo>
                <a:cubicBezTo>
                  <a:pt x="351964" y="80464"/>
                  <a:pt x="499073" y="79406"/>
                  <a:pt x="496956" y="85756"/>
                </a:cubicBezTo>
                <a:cubicBezTo>
                  <a:pt x="494839" y="92106"/>
                  <a:pt x="341910" y="115389"/>
                  <a:pt x="325506" y="117506"/>
                </a:cubicBezTo>
                <a:cubicBezTo>
                  <a:pt x="309102" y="119623"/>
                  <a:pt x="419697" y="105335"/>
                  <a:pt x="398531" y="98456"/>
                </a:cubicBezTo>
                <a:cubicBezTo>
                  <a:pt x="377365" y="91577"/>
                  <a:pt x="220731" y="80994"/>
                  <a:pt x="198506" y="76231"/>
                </a:cubicBezTo>
                <a:cubicBezTo>
                  <a:pt x="176281" y="71469"/>
                  <a:pt x="290581" y="83110"/>
                  <a:pt x="265181" y="69881"/>
                </a:cubicBezTo>
                <a:cubicBezTo>
                  <a:pt x="239781" y="56652"/>
                  <a:pt x="-23215" y="-1557"/>
                  <a:pt x="165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D361C61D-6B50-30F7-8B57-CC67729D37DF}"/>
              </a:ext>
            </a:extLst>
          </p:cNvPr>
          <p:cNvSpPr/>
          <p:nvPr/>
        </p:nvSpPr>
        <p:spPr>
          <a:xfrm>
            <a:off x="7438209" y="7002968"/>
            <a:ext cx="275029" cy="490032"/>
          </a:xfrm>
          <a:custGeom>
            <a:avLst/>
            <a:gdLst>
              <a:gd name="connsiteX0" fmla="*/ 816 w 275029"/>
              <a:gd name="connsiteY0" fmla="*/ 96332 h 490032"/>
              <a:gd name="connsiteX1" fmla="*/ 57966 w 275029"/>
              <a:gd name="connsiteY1" fmla="*/ 10607 h 490032"/>
              <a:gd name="connsiteX2" fmla="*/ 156391 w 275029"/>
              <a:gd name="connsiteY2" fmla="*/ 32832 h 490032"/>
              <a:gd name="connsiteX3" fmla="*/ 194491 w 275029"/>
              <a:gd name="connsiteY3" fmla="*/ 16957 h 490032"/>
              <a:gd name="connsiteX4" fmla="*/ 184966 w 275029"/>
              <a:gd name="connsiteY4" fmla="*/ 67757 h 490032"/>
              <a:gd name="connsiteX5" fmla="*/ 200841 w 275029"/>
              <a:gd name="connsiteY5" fmla="*/ 32832 h 490032"/>
              <a:gd name="connsiteX6" fmla="*/ 273866 w 275029"/>
              <a:gd name="connsiteY6" fmla="*/ 83632 h 490032"/>
              <a:gd name="connsiteX7" fmla="*/ 245291 w 275029"/>
              <a:gd name="connsiteY7" fmla="*/ 109032 h 490032"/>
              <a:gd name="connsiteX8" fmla="*/ 238941 w 275029"/>
              <a:gd name="connsiteY8" fmla="*/ 153482 h 490032"/>
              <a:gd name="connsiteX9" fmla="*/ 238941 w 275029"/>
              <a:gd name="connsiteY9" fmla="*/ 213807 h 490032"/>
              <a:gd name="connsiteX10" fmla="*/ 238941 w 275029"/>
              <a:gd name="connsiteY10" fmla="*/ 169357 h 490032"/>
              <a:gd name="connsiteX11" fmla="*/ 242116 w 275029"/>
              <a:gd name="connsiteY11" fmla="*/ 283657 h 490032"/>
              <a:gd name="connsiteX12" fmla="*/ 223066 w 275029"/>
              <a:gd name="connsiteY12" fmla="*/ 404307 h 490032"/>
              <a:gd name="connsiteX13" fmla="*/ 207191 w 275029"/>
              <a:gd name="connsiteY13" fmla="*/ 436057 h 490032"/>
              <a:gd name="connsiteX14" fmla="*/ 175441 w 275029"/>
              <a:gd name="connsiteY14" fmla="*/ 455107 h 490032"/>
              <a:gd name="connsiteX15" fmla="*/ 111941 w 275029"/>
              <a:gd name="connsiteY15" fmla="*/ 490032 h 490032"/>
              <a:gd name="connsiteX16" fmla="*/ 165916 w 275029"/>
              <a:gd name="connsiteY16" fmla="*/ 455107 h 490032"/>
              <a:gd name="connsiteX17" fmla="*/ 197666 w 275029"/>
              <a:gd name="connsiteY17" fmla="*/ 445582 h 490032"/>
              <a:gd name="connsiteX18" fmla="*/ 216716 w 275029"/>
              <a:gd name="connsiteY18" fmla="*/ 274132 h 490032"/>
              <a:gd name="connsiteX19" fmla="*/ 219891 w 275029"/>
              <a:gd name="connsiteY19" fmla="*/ 169357 h 490032"/>
              <a:gd name="connsiteX20" fmla="*/ 219891 w 275029"/>
              <a:gd name="connsiteY20" fmla="*/ 64582 h 490032"/>
              <a:gd name="connsiteX21" fmla="*/ 181791 w 275029"/>
              <a:gd name="connsiteY21" fmla="*/ 42357 h 490032"/>
              <a:gd name="connsiteX22" fmla="*/ 111941 w 275029"/>
              <a:gd name="connsiteY22" fmla="*/ 16957 h 490032"/>
              <a:gd name="connsiteX23" fmla="*/ 118291 w 275029"/>
              <a:gd name="connsiteY23" fmla="*/ 39182 h 490032"/>
              <a:gd name="connsiteX24" fmla="*/ 99241 w 275029"/>
              <a:gd name="connsiteY24" fmla="*/ 1082 h 490032"/>
              <a:gd name="connsiteX25" fmla="*/ 816 w 275029"/>
              <a:gd name="connsiteY25" fmla="*/ 96332 h 49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029" h="490032">
                <a:moveTo>
                  <a:pt x="816" y="96332"/>
                </a:moveTo>
                <a:cubicBezTo>
                  <a:pt x="-6063" y="97919"/>
                  <a:pt x="32037" y="21190"/>
                  <a:pt x="57966" y="10607"/>
                </a:cubicBezTo>
                <a:cubicBezTo>
                  <a:pt x="83895" y="24"/>
                  <a:pt x="133637" y="31774"/>
                  <a:pt x="156391" y="32832"/>
                </a:cubicBezTo>
                <a:cubicBezTo>
                  <a:pt x="179145" y="33890"/>
                  <a:pt x="189729" y="11136"/>
                  <a:pt x="194491" y="16957"/>
                </a:cubicBezTo>
                <a:cubicBezTo>
                  <a:pt x="199253" y="22778"/>
                  <a:pt x="183908" y="65111"/>
                  <a:pt x="184966" y="67757"/>
                </a:cubicBezTo>
                <a:cubicBezTo>
                  <a:pt x="186024" y="70403"/>
                  <a:pt x="186024" y="30186"/>
                  <a:pt x="200841" y="32832"/>
                </a:cubicBezTo>
                <a:cubicBezTo>
                  <a:pt x="215658" y="35478"/>
                  <a:pt x="266458" y="70932"/>
                  <a:pt x="273866" y="83632"/>
                </a:cubicBezTo>
                <a:cubicBezTo>
                  <a:pt x="281274" y="96332"/>
                  <a:pt x="251112" y="97390"/>
                  <a:pt x="245291" y="109032"/>
                </a:cubicBezTo>
                <a:cubicBezTo>
                  <a:pt x="239470" y="120674"/>
                  <a:pt x="239999" y="136020"/>
                  <a:pt x="238941" y="153482"/>
                </a:cubicBezTo>
                <a:cubicBezTo>
                  <a:pt x="237883" y="170944"/>
                  <a:pt x="238941" y="213807"/>
                  <a:pt x="238941" y="213807"/>
                </a:cubicBezTo>
                <a:cubicBezTo>
                  <a:pt x="238941" y="216453"/>
                  <a:pt x="238412" y="157715"/>
                  <a:pt x="238941" y="169357"/>
                </a:cubicBezTo>
                <a:cubicBezTo>
                  <a:pt x="239470" y="180999"/>
                  <a:pt x="244762" y="244499"/>
                  <a:pt x="242116" y="283657"/>
                </a:cubicBezTo>
                <a:cubicBezTo>
                  <a:pt x="239470" y="322815"/>
                  <a:pt x="228887" y="378907"/>
                  <a:pt x="223066" y="404307"/>
                </a:cubicBezTo>
                <a:cubicBezTo>
                  <a:pt x="217245" y="429707"/>
                  <a:pt x="215129" y="427590"/>
                  <a:pt x="207191" y="436057"/>
                </a:cubicBezTo>
                <a:cubicBezTo>
                  <a:pt x="199254" y="444524"/>
                  <a:pt x="191316" y="446111"/>
                  <a:pt x="175441" y="455107"/>
                </a:cubicBezTo>
                <a:cubicBezTo>
                  <a:pt x="159566" y="464103"/>
                  <a:pt x="113528" y="490032"/>
                  <a:pt x="111941" y="490032"/>
                </a:cubicBezTo>
                <a:cubicBezTo>
                  <a:pt x="110354" y="490032"/>
                  <a:pt x="151629" y="462515"/>
                  <a:pt x="165916" y="455107"/>
                </a:cubicBezTo>
                <a:cubicBezTo>
                  <a:pt x="180203" y="447699"/>
                  <a:pt x="189199" y="475745"/>
                  <a:pt x="197666" y="445582"/>
                </a:cubicBezTo>
                <a:cubicBezTo>
                  <a:pt x="206133" y="415420"/>
                  <a:pt x="213012" y="320169"/>
                  <a:pt x="216716" y="274132"/>
                </a:cubicBezTo>
                <a:cubicBezTo>
                  <a:pt x="220420" y="228095"/>
                  <a:pt x="219362" y="204282"/>
                  <a:pt x="219891" y="169357"/>
                </a:cubicBezTo>
                <a:cubicBezTo>
                  <a:pt x="220420" y="134432"/>
                  <a:pt x="226241" y="85749"/>
                  <a:pt x="219891" y="64582"/>
                </a:cubicBezTo>
                <a:cubicBezTo>
                  <a:pt x="213541" y="43415"/>
                  <a:pt x="199783" y="50294"/>
                  <a:pt x="181791" y="42357"/>
                </a:cubicBezTo>
                <a:cubicBezTo>
                  <a:pt x="163799" y="34419"/>
                  <a:pt x="122524" y="17486"/>
                  <a:pt x="111941" y="16957"/>
                </a:cubicBezTo>
                <a:cubicBezTo>
                  <a:pt x="101358" y="16428"/>
                  <a:pt x="120408" y="41828"/>
                  <a:pt x="118291" y="39182"/>
                </a:cubicBezTo>
                <a:cubicBezTo>
                  <a:pt x="116174" y="36536"/>
                  <a:pt x="119879" y="-7385"/>
                  <a:pt x="99241" y="1082"/>
                </a:cubicBezTo>
                <a:cubicBezTo>
                  <a:pt x="78603" y="9549"/>
                  <a:pt x="7695" y="94745"/>
                  <a:pt x="816" y="96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70A6AD73-9DD0-20B3-767D-A9E6A4A54AF5}"/>
              </a:ext>
            </a:extLst>
          </p:cNvPr>
          <p:cNvSpPr/>
          <p:nvPr/>
        </p:nvSpPr>
        <p:spPr>
          <a:xfrm>
            <a:off x="7483459" y="7019829"/>
            <a:ext cx="130470" cy="443728"/>
          </a:xfrm>
          <a:custGeom>
            <a:avLst/>
            <a:gdLst>
              <a:gd name="connsiteX0" fmla="*/ 16 w 130470"/>
              <a:gd name="connsiteY0" fmla="*/ 69946 h 443728"/>
              <a:gd name="connsiteX1" fmla="*/ 66691 w 130470"/>
              <a:gd name="connsiteY1" fmla="*/ 19146 h 443728"/>
              <a:gd name="connsiteX2" fmla="*/ 82566 w 130470"/>
              <a:gd name="connsiteY2" fmla="*/ 69946 h 443728"/>
              <a:gd name="connsiteX3" fmla="*/ 111141 w 130470"/>
              <a:gd name="connsiteY3" fmla="*/ 104871 h 443728"/>
              <a:gd name="connsiteX4" fmla="*/ 114316 w 130470"/>
              <a:gd name="connsiteY4" fmla="*/ 263621 h 443728"/>
              <a:gd name="connsiteX5" fmla="*/ 111141 w 130470"/>
              <a:gd name="connsiteY5" fmla="*/ 200121 h 443728"/>
              <a:gd name="connsiteX6" fmla="*/ 107966 w 130470"/>
              <a:gd name="connsiteY6" fmla="*/ 374746 h 443728"/>
              <a:gd name="connsiteX7" fmla="*/ 104791 w 130470"/>
              <a:gd name="connsiteY7" fmla="*/ 428721 h 443728"/>
              <a:gd name="connsiteX8" fmla="*/ 130191 w 130470"/>
              <a:gd name="connsiteY8" fmla="*/ 117571 h 443728"/>
              <a:gd name="connsiteX9" fmla="*/ 85741 w 130470"/>
              <a:gd name="connsiteY9" fmla="*/ 44546 h 443728"/>
              <a:gd name="connsiteX10" fmla="*/ 85741 w 130470"/>
              <a:gd name="connsiteY10" fmla="*/ 6446 h 443728"/>
              <a:gd name="connsiteX11" fmla="*/ 60341 w 130470"/>
              <a:gd name="connsiteY11" fmla="*/ 6446 h 443728"/>
              <a:gd name="connsiteX12" fmla="*/ 16 w 130470"/>
              <a:gd name="connsiteY12" fmla="*/ 69946 h 44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470" h="443728">
                <a:moveTo>
                  <a:pt x="16" y="69946"/>
                </a:moveTo>
                <a:cubicBezTo>
                  <a:pt x="1074" y="72063"/>
                  <a:pt x="52933" y="19146"/>
                  <a:pt x="66691" y="19146"/>
                </a:cubicBezTo>
                <a:cubicBezTo>
                  <a:pt x="80449" y="19146"/>
                  <a:pt x="75158" y="55659"/>
                  <a:pt x="82566" y="69946"/>
                </a:cubicBezTo>
                <a:cubicBezTo>
                  <a:pt x="89974" y="84233"/>
                  <a:pt x="105849" y="72592"/>
                  <a:pt x="111141" y="104871"/>
                </a:cubicBezTo>
                <a:cubicBezTo>
                  <a:pt x="116433" y="137150"/>
                  <a:pt x="114316" y="247746"/>
                  <a:pt x="114316" y="263621"/>
                </a:cubicBezTo>
                <a:cubicBezTo>
                  <a:pt x="114316" y="279496"/>
                  <a:pt x="112199" y="181600"/>
                  <a:pt x="111141" y="200121"/>
                </a:cubicBezTo>
                <a:cubicBezTo>
                  <a:pt x="110083" y="218642"/>
                  <a:pt x="109024" y="336646"/>
                  <a:pt x="107966" y="374746"/>
                </a:cubicBezTo>
                <a:cubicBezTo>
                  <a:pt x="106908" y="412846"/>
                  <a:pt x="101087" y="471584"/>
                  <a:pt x="104791" y="428721"/>
                </a:cubicBezTo>
                <a:cubicBezTo>
                  <a:pt x="108495" y="385858"/>
                  <a:pt x="133366" y="181600"/>
                  <a:pt x="130191" y="117571"/>
                </a:cubicBezTo>
                <a:cubicBezTo>
                  <a:pt x="127016" y="53542"/>
                  <a:pt x="93149" y="63067"/>
                  <a:pt x="85741" y="44546"/>
                </a:cubicBezTo>
                <a:cubicBezTo>
                  <a:pt x="78333" y="26025"/>
                  <a:pt x="89974" y="12796"/>
                  <a:pt x="85741" y="6446"/>
                </a:cubicBezTo>
                <a:cubicBezTo>
                  <a:pt x="81508" y="96"/>
                  <a:pt x="70395" y="-4137"/>
                  <a:pt x="60341" y="6446"/>
                </a:cubicBezTo>
                <a:cubicBezTo>
                  <a:pt x="50287" y="17029"/>
                  <a:pt x="-1042" y="67829"/>
                  <a:pt x="16" y="69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119594F5-8606-A98D-9A34-54172E9AB565}"/>
              </a:ext>
            </a:extLst>
          </p:cNvPr>
          <p:cNvSpPr/>
          <p:nvPr/>
        </p:nvSpPr>
        <p:spPr>
          <a:xfrm>
            <a:off x="7467473" y="7046222"/>
            <a:ext cx="149429" cy="431737"/>
          </a:xfrm>
          <a:custGeom>
            <a:avLst/>
            <a:gdLst>
              <a:gd name="connsiteX0" fmla="*/ 127 w 149429"/>
              <a:gd name="connsiteY0" fmla="*/ 2278 h 431737"/>
              <a:gd name="connsiteX1" fmla="*/ 63627 w 149429"/>
              <a:gd name="connsiteY1" fmla="*/ 126103 h 431737"/>
              <a:gd name="connsiteX2" fmla="*/ 63627 w 149429"/>
              <a:gd name="connsiteY2" fmla="*/ 88003 h 431737"/>
              <a:gd name="connsiteX3" fmla="*/ 85852 w 149429"/>
              <a:gd name="connsiteY3" fmla="*/ 284853 h 431737"/>
              <a:gd name="connsiteX4" fmla="*/ 85852 w 149429"/>
              <a:gd name="connsiteY4" fmla="*/ 364228 h 431737"/>
              <a:gd name="connsiteX5" fmla="*/ 95377 w 149429"/>
              <a:gd name="connsiteY5" fmla="*/ 373753 h 431737"/>
              <a:gd name="connsiteX6" fmla="*/ 117602 w 149429"/>
              <a:gd name="connsiteY6" fmla="*/ 316603 h 431737"/>
              <a:gd name="connsiteX7" fmla="*/ 35052 w 149429"/>
              <a:gd name="connsiteY7" fmla="*/ 430903 h 431737"/>
              <a:gd name="connsiteX8" fmla="*/ 89027 w 149429"/>
              <a:gd name="connsiteY8" fmla="*/ 370578 h 431737"/>
              <a:gd name="connsiteX9" fmla="*/ 149352 w 149429"/>
              <a:gd name="connsiteY9" fmla="*/ 415028 h 431737"/>
              <a:gd name="connsiteX10" fmla="*/ 101727 w 149429"/>
              <a:gd name="connsiteY10" fmla="*/ 367403 h 431737"/>
              <a:gd name="connsiteX11" fmla="*/ 101727 w 149429"/>
              <a:gd name="connsiteY11" fmla="*/ 157853 h 431737"/>
              <a:gd name="connsiteX12" fmla="*/ 95377 w 149429"/>
              <a:gd name="connsiteY12" fmla="*/ 215003 h 431737"/>
              <a:gd name="connsiteX13" fmla="*/ 73152 w 149429"/>
              <a:gd name="connsiteY13" fmla="*/ 2278 h 431737"/>
              <a:gd name="connsiteX14" fmla="*/ 73152 w 149429"/>
              <a:gd name="connsiteY14" fmla="*/ 100703 h 431737"/>
              <a:gd name="connsiteX15" fmla="*/ 47752 w 149429"/>
              <a:gd name="connsiteY15" fmla="*/ 68953 h 431737"/>
              <a:gd name="connsiteX16" fmla="*/ 127 w 149429"/>
              <a:gd name="connsiteY16" fmla="*/ 2278 h 43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429" h="431737">
                <a:moveTo>
                  <a:pt x="127" y="2278"/>
                </a:moveTo>
                <a:cubicBezTo>
                  <a:pt x="2773" y="11803"/>
                  <a:pt x="53044" y="111816"/>
                  <a:pt x="63627" y="126103"/>
                </a:cubicBezTo>
                <a:cubicBezTo>
                  <a:pt x="74210" y="140391"/>
                  <a:pt x="59923" y="61545"/>
                  <a:pt x="63627" y="88003"/>
                </a:cubicBezTo>
                <a:cubicBezTo>
                  <a:pt x="67331" y="114461"/>
                  <a:pt x="82148" y="238816"/>
                  <a:pt x="85852" y="284853"/>
                </a:cubicBezTo>
                <a:cubicBezTo>
                  <a:pt x="89556" y="330890"/>
                  <a:pt x="85852" y="364228"/>
                  <a:pt x="85852" y="364228"/>
                </a:cubicBezTo>
                <a:cubicBezTo>
                  <a:pt x="87439" y="379045"/>
                  <a:pt x="90085" y="381690"/>
                  <a:pt x="95377" y="373753"/>
                </a:cubicBezTo>
                <a:cubicBezTo>
                  <a:pt x="100669" y="365816"/>
                  <a:pt x="127656" y="307078"/>
                  <a:pt x="117602" y="316603"/>
                </a:cubicBezTo>
                <a:cubicBezTo>
                  <a:pt x="107548" y="326128"/>
                  <a:pt x="39814" y="421907"/>
                  <a:pt x="35052" y="430903"/>
                </a:cubicBezTo>
                <a:cubicBezTo>
                  <a:pt x="30290" y="439899"/>
                  <a:pt x="69977" y="373224"/>
                  <a:pt x="89027" y="370578"/>
                </a:cubicBezTo>
                <a:cubicBezTo>
                  <a:pt x="108077" y="367932"/>
                  <a:pt x="147235" y="415557"/>
                  <a:pt x="149352" y="415028"/>
                </a:cubicBezTo>
                <a:cubicBezTo>
                  <a:pt x="151469" y="414499"/>
                  <a:pt x="109664" y="410265"/>
                  <a:pt x="101727" y="367403"/>
                </a:cubicBezTo>
                <a:cubicBezTo>
                  <a:pt x="93790" y="324541"/>
                  <a:pt x="102785" y="183253"/>
                  <a:pt x="101727" y="157853"/>
                </a:cubicBezTo>
                <a:cubicBezTo>
                  <a:pt x="100669" y="132453"/>
                  <a:pt x="100139" y="240932"/>
                  <a:pt x="95377" y="215003"/>
                </a:cubicBezTo>
                <a:cubicBezTo>
                  <a:pt x="90615" y="189074"/>
                  <a:pt x="76856" y="21328"/>
                  <a:pt x="73152" y="2278"/>
                </a:cubicBezTo>
                <a:cubicBezTo>
                  <a:pt x="69448" y="-16772"/>
                  <a:pt x="77385" y="89591"/>
                  <a:pt x="73152" y="100703"/>
                </a:cubicBezTo>
                <a:cubicBezTo>
                  <a:pt x="68919" y="111816"/>
                  <a:pt x="58865" y="81124"/>
                  <a:pt x="47752" y="68953"/>
                </a:cubicBezTo>
                <a:cubicBezTo>
                  <a:pt x="36639" y="56782"/>
                  <a:pt x="-2519" y="-7247"/>
                  <a:pt x="127" y="2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BAD1BFC3-B6E8-52B2-4856-2288C08D0252}"/>
              </a:ext>
            </a:extLst>
          </p:cNvPr>
          <p:cNvSpPr/>
          <p:nvPr/>
        </p:nvSpPr>
        <p:spPr>
          <a:xfrm>
            <a:off x="7773873" y="7201349"/>
            <a:ext cx="691188" cy="234549"/>
          </a:xfrm>
          <a:custGeom>
            <a:avLst/>
            <a:gdLst>
              <a:gd name="connsiteX0" fmla="*/ 71552 w 691188"/>
              <a:gd name="connsiteY0" fmla="*/ 56701 h 234549"/>
              <a:gd name="connsiteX1" fmla="*/ 544627 w 691188"/>
              <a:gd name="connsiteY1" fmla="*/ 31301 h 234549"/>
              <a:gd name="connsiteX2" fmla="*/ 690677 w 691188"/>
              <a:gd name="connsiteY2" fmla="*/ 136076 h 234549"/>
              <a:gd name="connsiteX3" fmla="*/ 592252 w 691188"/>
              <a:gd name="connsiteY3" fmla="*/ 47176 h 234549"/>
              <a:gd name="connsiteX4" fmla="*/ 573202 w 691188"/>
              <a:gd name="connsiteY4" fmla="*/ 85276 h 234549"/>
              <a:gd name="connsiteX5" fmla="*/ 633527 w 691188"/>
              <a:gd name="connsiteY5" fmla="*/ 139251 h 234549"/>
              <a:gd name="connsiteX6" fmla="*/ 512877 w 691188"/>
              <a:gd name="connsiteY6" fmla="*/ 40826 h 234549"/>
              <a:gd name="connsiteX7" fmla="*/ 443027 w 691188"/>
              <a:gd name="connsiteY7" fmla="*/ 151951 h 234549"/>
              <a:gd name="connsiteX8" fmla="*/ 522402 w 691188"/>
              <a:gd name="connsiteY8" fmla="*/ 5901 h 234549"/>
              <a:gd name="connsiteX9" fmla="*/ 487477 w 691188"/>
              <a:gd name="connsiteY9" fmla="*/ 31301 h 234549"/>
              <a:gd name="connsiteX10" fmla="*/ 268402 w 691188"/>
              <a:gd name="connsiteY10" fmla="*/ 56701 h 234549"/>
              <a:gd name="connsiteX11" fmla="*/ 274752 w 691188"/>
              <a:gd name="connsiteY11" fmla="*/ 101151 h 234549"/>
              <a:gd name="connsiteX12" fmla="*/ 398577 w 691188"/>
              <a:gd name="connsiteY12" fmla="*/ 234501 h 234549"/>
              <a:gd name="connsiteX13" fmla="*/ 262052 w 691188"/>
              <a:gd name="connsiteY13" fmla="*/ 85276 h 234549"/>
              <a:gd name="connsiteX14" fmla="*/ 255702 w 691188"/>
              <a:gd name="connsiteY14" fmla="*/ 56701 h 234549"/>
              <a:gd name="connsiteX15" fmla="*/ 271577 w 691188"/>
              <a:gd name="connsiteY15" fmla="*/ 56701 h 234549"/>
              <a:gd name="connsiteX16" fmla="*/ 20752 w 691188"/>
              <a:gd name="connsiteY16" fmla="*/ 59876 h 234549"/>
              <a:gd name="connsiteX17" fmla="*/ 71552 w 691188"/>
              <a:gd name="connsiteY17" fmla="*/ 56701 h 23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1188" h="234549">
                <a:moveTo>
                  <a:pt x="71552" y="56701"/>
                </a:moveTo>
                <a:cubicBezTo>
                  <a:pt x="158864" y="51939"/>
                  <a:pt x="441440" y="18072"/>
                  <a:pt x="544627" y="31301"/>
                </a:cubicBezTo>
                <a:cubicBezTo>
                  <a:pt x="647814" y="44530"/>
                  <a:pt x="682740" y="133430"/>
                  <a:pt x="690677" y="136076"/>
                </a:cubicBezTo>
                <a:cubicBezTo>
                  <a:pt x="698614" y="138722"/>
                  <a:pt x="611831" y="55643"/>
                  <a:pt x="592252" y="47176"/>
                </a:cubicBezTo>
                <a:cubicBezTo>
                  <a:pt x="572673" y="38709"/>
                  <a:pt x="566323" y="69930"/>
                  <a:pt x="573202" y="85276"/>
                </a:cubicBezTo>
                <a:cubicBezTo>
                  <a:pt x="580081" y="100622"/>
                  <a:pt x="643581" y="146659"/>
                  <a:pt x="633527" y="139251"/>
                </a:cubicBezTo>
                <a:cubicBezTo>
                  <a:pt x="623473" y="131843"/>
                  <a:pt x="544627" y="38709"/>
                  <a:pt x="512877" y="40826"/>
                </a:cubicBezTo>
                <a:cubicBezTo>
                  <a:pt x="481127" y="42943"/>
                  <a:pt x="441440" y="157772"/>
                  <a:pt x="443027" y="151951"/>
                </a:cubicBezTo>
                <a:cubicBezTo>
                  <a:pt x="444615" y="146130"/>
                  <a:pt x="514994" y="26009"/>
                  <a:pt x="522402" y="5901"/>
                </a:cubicBezTo>
                <a:cubicBezTo>
                  <a:pt x="529810" y="-14207"/>
                  <a:pt x="529810" y="22834"/>
                  <a:pt x="487477" y="31301"/>
                </a:cubicBezTo>
                <a:cubicBezTo>
                  <a:pt x="445144" y="39768"/>
                  <a:pt x="303856" y="45059"/>
                  <a:pt x="268402" y="56701"/>
                </a:cubicBezTo>
                <a:cubicBezTo>
                  <a:pt x="232948" y="68343"/>
                  <a:pt x="253056" y="71518"/>
                  <a:pt x="274752" y="101151"/>
                </a:cubicBezTo>
                <a:cubicBezTo>
                  <a:pt x="296448" y="130784"/>
                  <a:pt x="400694" y="237147"/>
                  <a:pt x="398577" y="234501"/>
                </a:cubicBezTo>
                <a:cubicBezTo>
                  <a:pt x="396460" y="231855"/>
                  <a:pt x="285864" y="114909"/>
                  <a:pt x="262052" y="85276"/>
                </a:cubicBezTo>
                <a:cubicBezTo>
                  <a:pt x="238240" y="55643"/>
                  <a:pt x="254115" y="61463"/>
                  <a:pt x="255702" y="56701"/>
                </a:cubicBezTo>
                <a:cubicBezTo>
                  <a:pt x="257289" y="51939"/>
                  <a:pt x="271577" y="56701"/>
                  <a:pt x="271577" y="56701"/>
                </a:cubicBezTo>
                <a:lnTo>
                  <a:pt x="20752" y="59876"/>
                </a:lnTo>
                <a:cubicBezTo>
                  <a:pt x="-10469" y="60405"/>
                  <a:pt x="-15760" y="61463"/>
                  <a:pt x="71552" y="56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10AA7F9-63BC-FCE0-462A-E84BEA98F162}"/>
              </a:ext>
            </a:extLst>
          </p:cNvPr>
          <p:cNvSpPr/>
          <p:nvPr/>
        </p:nvSpPr>
        <p:spPr>
          <a:xfrm>
            <a:off x="8255453" y="7165395"/>
            <a:ext cx="544917" cy="136152"/>
          </a:xfrm>
          <a:custGeom>
            <a:avLst/>
            <a:gdLst>
              <a:gd name="connsiteX0" fmla="*/ 2722 w 544917"/>
              <a:gd name="connsiteY0" fmla="*/ 580 h 136152"/>
              <a:gd name="connsiteX1" fmla="*/ 529772 w 544917"/>
              <a:gd name="connsiteY1" fmla="*/ 48205 h 136152"/>
              <a:gd name="connsiteX2" fmla="*/ 409122 w 544917"/>
              <a:gd name="connsiteY2" fmla="*/ 64080 h 136152"/>
              <a:gd name="connsiteX3" fmla="*/ 485322 w 544917"/>
              <a:gd name="connsiteY3" fmla="*/ 111705 h 136152"/>
              <a:gd name="connsiteX4" fmla="*/ 523422 w 544917"/>
              <a:gd name="connsiteY4" fmla="*/ 133930 h 136152"/>
              <a:gd name="connsiteX5" fmla="*/ 412297 w 544917"/>
              <a:gd name="connsiteY5" fmla="*/ 133930 h 136152"/>
              <a:gd name="connsiteX6" fmla="*/ 517072 w 544917"/>
              <a:gd name="connsiteY6" fmla="*/ 121230 h 136152"/>
              <a:gd name="connsiteX7" fmla="*/ 380547 w 544917"/>
              <a:gd name="connsiteY7" fmla="*/ 38680 h 136152"/>
              <a:gd name="connsiteX8" fmla="*/ 326572 w 544917"/>
              <a:gd name="connsiteY8" fmla="*/ 22805 h 136152"/>
              <a:gd name="connsiteX9" fmla="*/ 2722 w 544917"/>
              <a:gd name="connsiteY9" fmla="*/ 580 h 13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4917" h="136152">
                <a:moveTo>
                  <a:pt x="2722" y="580"/>
                </a:moveTo>
                <a:cubicBezTo>
                  <a:pt x="36589" y="4813"/>
                  <a:pt x="462039" y="37622"/>
                  <a:pt x="529772" y="48205"/>
                </a:cubicBezTo>
                <a:cubicBezTo>
                  <a:pt x="597505" y="58788"/>
                  <a:pt x="416530" y="53497"/>
                  <a:pt x="409122" y="64080"/>
                </a:cubicBezTo>
                <a:cubicBezTo>
                  <a:pt x="401714" y="74663"/>
                  <a:pt x="466272" y="100063"/>
                  <a:pt x="485322" y="111705"/>
                </a:cubicBezTo>
                <a:cubicBezTo>
                  <a:pt x="504372" y="123347"/>
                  <a:pt x="535593" y="130226"/>
                  <a:pt x="523422" y="133930"/>
                </a:cubicBezTo>
                <a:cubicBezTo>
                  <a:pt x="511251" y="137634"/>
                  <a:pt x="413355" y="136047"/>
                  <a:pt x="412297" y="133930"/>
                </a:cubicBezTo>
                <a:cubicBezTo>
                  <a:pt x="411239" y="131813"/>
                  <a:pt x="522364" y="137105"/>
                  <a:pt x="517072" y="121230"/>
                </a:cubicBezTo>
                <a:cubicBezTo>
                  <a:pt x="511780" y="105355"/>
                  <a:pt x="412297" y="55084"/>
                  <a:pt x="380547" y="38680"/>
                </a:cubicBezTo>
                <a:cubicBezTo>
                  <a:pt x="348797" y="22276"/>
                  <a:pt x="392189" y="29155"/>
                  <a:pt x="326572" y="22805"/>
                </a:cubicBezTo>
                <a:cubicBezTo>
                  <a:pt x="260955" y="16455"/>
                  <a:pt x="-31145" y="-3653"/>
                  <a:pt x="2722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1235CA91-221E-35B9-6151-FF7B12867C00}"/>
              </a:ext>
            </a:extLst>
          </p:cNvPr>
          <p:cNvSpPr/>
          <p:nvPr/>
        </p:nvSpPr>
        <p:spPr>
          <a:xfrm>
            <a:off x="8790952" y="7282649"/>
            <a:ext cx="774024" cy="143726"/>
          </a:xfrm>
          <a:custGeom>
            <a:avLst/>
            <a:gdLst>
              <a:gd name="connsiteX0" fmla="*/ 6973 w 774024"/>
              <a:gd name="connsiteY0" fmla="*/ 801 h 143726"/>
              <a:gd name="connsiteX1" fmla="*/ 508623 w 774024"/>
              <a:gd name="connsiteY1" fmla="*/ 61126 h 143726"/>
              <a:gd name="connsiteX2" fmla="*/ 464173 w 774024"/>
              <a:gd name="connsiteY2" fmla="*/ 54776 h 143726"/>
              <a:gd name="connsiteX3" fmla="*/ 772148 w 774024"/>
              <a:gd name="connsiteY3" fmla="*/ 64301 h 143726"/>
              <a:gd name="connsiteX4" fmla="*/ 591173 w 774024"/>
              <a:gd name="connsiteY4" fmla="*/ 86526 h 143726"/>
              <a:gd name="connsiteX5" fmla="*/ 543548 w 774024"/>
              <a:gd name="connsiteY5" fmla="*/ 99226 h 143726"/>
              <a:gd name="connsiteX6" fmla="*/ 711823 w 774024"/>
              <a:gd name="connsiteY6" fmla="*/ 143676 h 143726"/>
              <a:gd name="connsiteX7" fmla="*/ 549898 w 774024"/>
              <a:gd name="connsiteY7" fmla="*/ 89701 h 143726"/>
              <a:gd name="connsiteX8" fmla="*/ 460998 w 774024"/>
              <a:gd name="connsiteY8" fmla="*/ 70651 h 143726"/>
              <a:gd name="connsiteX9" fmla="*/ 273673 w 774024"/>
              <a:gd name="connsiteY9" fmla="*/ 67476 h 143726"/>
              <a:gd name="connsiteX10" fmla="*/ 295898 w 774024"/>
              <a:gd name="connsiteY10" fmla="*/ 86526 h 143726"/>
              <a:gd name="connsiteX11" fmla="*/ 219698 w 774024"/>
              <a:gd name="connsiteY11" fmla="*/ 29376 h 143726"/>
              <a:gd name="connsiteX12" fmla="*/ 6973 w 774024"/>
              <a:gd name="connsiteY12" fmla="*/ 801 h 1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024" h="143726">
                <a:moveTo>
                  <a:pt x="6973" y="801"/>
                </a:moveTo>
                <a:cubicBezTo>
                  <a:pt x="55127" y="6093"/>
                  <a:pt x="432423" y="52130"/>
                  <a:pt x="508623" y="61126"/>
                </a:cubicBezTo>
                <a:cubicBezTo>
                  <a:pt x="584823" y="70122"/>
                  <a:pt x="420252" y="54247"/>
                  <a:pt x="464173" y="54776"/>
                </a:cubicBezTo>
                <a:cubicBezTo>
                  <a:pt x="508094" y="55305"/>
                  <a:pt x="750982" y="59009"/>
                  <a:pt x="772148" y="64301"/>
                </a:cubicBezTo>
                <a:cubicBezTo>
                  <a:pt x="793314" y="69593"/>
                  <a:pt x="629273" y="80705"/>
                  <a:pt x="591173" y="86526"/>
                </a:cubicBezTo>
                <a:cubicBezTo>
                  <a:pt x="553073" y="92347"/>
                  <a:pt x="523440" y="89701"/>
                  <a:pt x="543548" y="99226"/>
                </a:cubicBezTo>
                <a:cubicBezTo>
                  <a:pt x="563656" y="108751"/>
                  <a:pt x="710765" y="145264"/>
                  <a:pt x="711823" y="143676"/>
                </a:cubicBezTo>
                <a:cubicBezTo>
                  <a:pt x="712881" y="142088"/>
                  <a:pt x="591702" y="101872"/>
                  <a:pt x="549898" y="89701"/>
                </a:cubicBezTo>
                <a:cubicBezTo>
                  <a:pt x="508094" y="77530"/>
                  <a:pt x="507035" y="74355"/>
                  <a:pt x="460998" y="70651"/>
                </a:cubicBezTo>
                <a:cubicBezTo>
                  <a:pt x="414961" y="66947"/>
                  <a:pt x="301190" y="64830"/>
                  <a:pt x="273673" y="67476"/>
                </a:cubicBezTo>
                <a:cubicBezTo>
                  <a:pt x="246156" y="70122"/>
                  <a:pt x="304894" y="92876"/>
                  <a:pt x="295898" y="86526"/>
                </a:cubicBezTo>
                <a:cubicBezTo>
                  <a:pt x="286902" y="80176"/>
                  <a:pt x="265206" y="41018"/>
                  <a:pt x="219698" y="29376"/>
                </a:cubicBezTo>
                <a:cubicBezTo>
                  <a:pt x="174190" y="17734"/>
                  <a:pt x="-41181" y="-4491"/>
                  <a:pt x="6973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4E9E994B-E214-034B-4C2A-08A753EA1592}"/>
              </a:ext>
            </a:extLst>
          </p:cNvPr>
          <p:cNvSpPr/>
          <p:nvPr/>
        </p:nvSpPr>
        <p:spPr>
          <a:xfrm>
            <a:off x="8715304" y="7623156"/>
            <a:ext cx="35048" cy="95316"/>
          </a:xfrm>
          <a:custGeom>
            <a:avLst/>
            <a:gdLst>
              <a:gd name="connsiteX0" fmla="*/ 71 w 35048"/>
              <a:gd name="connsiteY0" fmla="*/ 19 h 95316"/>
              <a:gd name="connsiteX1" fmla="*/ 25471 w 35048"/>
              <a:gd name="connsiteY1" fmla="*/ 63519 h 95316"/>
              <a:gd name="connsiteX2" fmla="*/ 9596 w 35048"/>
              <a:gd name="connsiteY2" fmla="*/ 95269 h 95316"/>
              <a:gd name="connsiteX3" fmla="*/ 34996 w 35048"/>
              <a:gd name="connsiteY3" fmla="*/ 57169 h 95316"/>
              <a:gd name="connsiteX4" fmla="*/ 71 w 35048"/>
              <a:gd name="connsiteY4" fmla="*/ 19 h 9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8" h="95316">
                <a:moveTo>
                  <a:pt x="71" y="19"/>
                </a:moveTo>
                <a:cubicBezTo>
                  <a:pt x="-1517" y="1077"/>
                  <a:pt x="23884" y="47644"/>
                  <a:pt x="25471" y="63519"/>
                </a:cubicBezTo>
                <a:cubicBezTo>
                  <a:pt x="27059" y="79394"/>
                  <a:pt x="8008" y="96327"/>
                  <a:pt x="9596" y="95269"/>
                </a:cubicBezTo>
                <a:cubicBezTo>
                  <a:pt x="11184" y="94211"/>
                  <a:pt x="33409" y="71986"/>
                  <a:pt x="34996" y="57169"/>
                </a:cubicBezTo>
                <a:cubicBezTo>
                  <a:pt x="36583" y="42352"/>
                  <a:pt x="1659" y="-1039"/>
                  <a:pt x="7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6B323559-9FCF-EC9D-8D2B-1EEFFE72399F}"/>
              </a:ext>
            </a:extLst>
          </p:cNvPr>
          <p:cNvSpPr/>
          <p:nvPr/>
        </p:nvSpPr>
        <p:spPr>
          <a:xfrm>
            <a:off x="8674100" y="7556027"/>
            <a:ext cx="882040" cy="44923"/>
          </a:xfrm>
          <a:custGeom>
            <a:avLst/>
            <a:gdLst>
              <a:gd name="connsiteX0" fmla="*/ 0 w 882040"/>
              <a:gd name="connsiteY0" fmla="*/ 44923 h 44923"/>
              <a:gd name="connsiteX1" fmla="*/ 854075 w 882040"/>
              <a:gd name="connsiteY1" fmla="*/ 473 h 44923"/>
              <a:gd name="connsiteX2" fmla="*/ 609600 w 882040"/>
              <a:gd name="connsiteY2" fmla="*/ 22698 h 44923"/>
              <a:gd name="connsiteX3" fmla="*/ 0 w 882040"/>
              <a:gd name="connsiteY3" fmla="*/ 44923 h 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40" h="44923">
                <a:moveTo>
                  <a:pt x="0" y="44923"/>
                </a:moveTo>
                <a:cubicBezTo>
                  <a:pt x="40746" y="41219"/>
                  <a:pt x="752475" y="4177"/>
                  <a:pt x="854075" y="473"/>
                </a:cubicBezTo>
                <a:cubicBezTo>
                  <a:pt x="955675" y="-3231"/>
                  <a:pt x="758825" y="15819"/>
                  <a:pt x="609600" y="22698"/>
                </a:cubicBezTo>
                <a:lnTo>
                  <a:pt x="0" y="449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80D1F062-9CDF-5521-1A54-CD07CCEB766B}"/>
              </a:ext>
            </a:extLst>
          </p:cNvPr>
          <p:cNvSpPr/>
          <p:nvPr/>
        </p:nvSpPr>
        <p:spPr>
          <a:xfrm>
            <a:off x="9527207" y="7515188"/>
            <a:ext cx="61293" cy="280343"/>
          </a:xfrm>
          <a:custGeom>
            <a:avLst/>
            <a:gdLst>
              <a:gd name="connsiteX0" fmla="*/ 54943 w 61293"/>
              <a:gd name="connsiteY0" fmla="*/ 37 h 280343"/>
              <a:gd name="connsiteX1" fmla="*/ 23193 w 61293"/>
              <a:gd name="connsiteY1" fmla="*/ 136562 h 280343"/>
              <a:gd name="connsiteX2" fmla="*/ 29543 w 61293"/>
              <a:gd name="connsiteY2" fmla="*/ 142912 h 280343"/>
              <a:gd name="connsiteX3" fmla="*/ 48593 w 61293"/>
              <a:gd name="connsiteY3" fmla="*/ 279437 h 280343"/>
              <a:gd name="connsiteX4" fmla="*/ 61293 w 61293"/>
              <a:gd name="connsiteY4" fmla="*/ 203237 h 280343"/>
              <a:gd name="connsiteX5" fmla="*/ 48593 w 61293"/>
              <a:gd name="connsiteY5" fmla="*/ 222287 h 280343"/>
              <a:gd name="connsiteX6" fmla="*/ 4143 w 61293"/>
              <a:gd name="connsiteY6" fmla="*/ 104812 h 280343"/>
              <a:gd name="connsiteX7" fmla="*/ 7318 w 61293"/>
              <a:gd name="connsiteY7" fmla="*/ 152437 h 280343"/>
              <a:gd name="connsiteX8" fmla="*/ 54943 w 61293"/>
              <a:gd name="connsiteY8" fmla="*/ 37 h 2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93" h="280343">
                <a:moveTo>
                  <a:pt x="54943" y="37"/>
                </a:moveTo>
                <a:cubicBezTo>
                  <a:pt x="57589" y="-2609"/>
                  <a:pt x="23193" y="136562"/>
                  <a:pt x="23193" y="136562"/>
                </a:cubicBezTo>
                <a:cubicBezTo>
                  <a:pt x="18960" y="160374"/>
                  <a:pt x="25310" y="119100"/>
                  <a:pt x="29543" y="142912"/>
                </a:cubicBezTo>
                <a:cubicBezTo>
                  <a:pt x="33776" y="166724"/>
                  <a:pt x="43301" y="269383"/>
                  <a:pt x="48593" y="279437"/>
                </a:cubicBezTo>
                <a:cubicBezTo>
                  <a:pt x="53885" y="289491"/>
                  <a:pt x="61293" y="212762"/>
                  <a:pt x="61293" y="203237"/>
                </a:cubicBezTo>
                <a:cubicBezTo>
                  <a:pt x="61293" y="193712"/>
                  <a:pt x="58118" y="238691"/>
                  <a:pt x="48593" y="222287"/>
                </a:cubicBezTo>
                <a:cubicBezTo>
                  <a:pt x="39068" y="205883"/>
                  <a:pt x="11022" y="116454"/>
                  <a:pt x="4143" y="104812"/>
                </a:cubicBezTo>
                <a:cubicBezTo>
                  <a:pt x="-2736" y="93170"/>
                  <a:pt x="-619" y="169899"/>
                  <a:pt x="7318" y="152437"/>
                </a:cubicBezTo>
                <a:cubicBezTo>
                  <a:pt x="15255" y="134975"/>
                  <a:pt x="52297" y="2683"/>
                  <a:pt x="5494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F4728DC5-4137-A6AE-9B2D-1EFDAE798804}"/>
              </a:ext>
            </a:extLst>
          </p:cNvPr>
          <p:cNvSpPr/>
          <p:nvPr/>
        </p:nvSpPr>
        <p:spPr>
          <a:xfrm>
            <a:off x="8619587" y="7079951"/>
            <a:ext cx="784763" cy="146349"/>
          </a:xfrm>
          <a:custGeom>
            <a:avLst/>
            <a:gdLst>
              <a:gd name="connsiteX0" fmla="*/ 784763 w 784763"/>
              <a:gd name="connsiteY0" fmla="*/ 146349 h 146349"/>
              <a:gd name="connsiteX1" fmla="*/ 124363 w 784763"/>
              <a:gd name="connsiteY1" fmla="*/ 44749 h 146349"/>
              <a:gd name="connsiteX2" fmla="*/ 156113 w 784763"/>
              <a:gd name="connsiteY2" fmla="*/ 57449 h 146349"/>
              <a:gd name="connsiteX3" fmla="*/ 3713 w 784763"/>
              <a:gd name="connsiteY3" fmla="*/ 299 h 146349"/>
              <a:gd name="connsiteX4" fmla="*/ 67213 w 784763"/>
              <a:gd name="connsiteY4" fmla="*/ 35224 h 146349"/>
              <a:gd name="connsiteX5" fmla="*/ 286288 w 784763"/>
              <a:gd name="connsiteY5" fmla="*/ 41574 h 146349"/>
              <a:gd name="connsiteX6" fmla="*/ 191038 w 784763"/>
              <a:gd name="connsiteY6" fmla="*/ 44749 h 146349"/>
              <a:gd name="connsiteX7" fmla="*/ 406938 w 784763"/>
              <a:gd name="connsiteY7" fmla="*/ 82849 h 146349"/>
              <a:gd name="connsiteX8" fmla="*/ 406938 w 784763"/>
              <a:gd name="connsiteY8" fmla="*/ 79674 h 146349"/>
              <a:gd name="connsiteX9" fmla="*/ 784763 w 784763"/>
              <a:gd name="connsiteY9" fmla="*/ 146349 h 14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4763" h="146349">
                <a:moveTo>
                  <a:pt x="784763" y="146349"/>
                </a:moveTo>
                <a:lnTo>
                  <a:pt x="124363" y="44749"/>
                </a:lnTo>
                <a:cubicBezTo>
                  <a:pt x="19588" y="29932"/>
                  <a:pt x="156113" y="57449"/>
                  <a:pt x="156113" y="57449"/>
                </a:cubicBezTo>
                <a:cubicBezTo>
                  <a:pt x="136005" y="50041"/>
                  <a:pt x="18530" y="4003"/>
                  <a:pt x="3713" y="299"/>
                </a:cubicBezTo>
                <a:cubicBezTo>
                  <a:pt x="-11104" y="-3405"/>
                  <a:pt x="20117" y="28345"/>
                  <a:pt x="67213" y="35224"/>
                </a:cubicBezTo>
                <a:cubicBezTo>
                  <a:pt x="114309" y="42103"/>
                  <a:pt x="265651" y="39987"/>
                  <a:pt x="286288" y="41574"/>
                </a:cubicBezTo>
                <a:cubicBezTo>
                  <a:pt x="306925" y="43161"/>
                  <a:pt x="170930" y="37870"/>
                  <a:pt x="191038" y="44749"/>
                </a:cubicBezTo>
                <a:cubicBezTo>
                  <a:pt x="211146" y="51628"/>
                  <a:pt x="406938" y="82849"/>
                  <a:pt x="406938" y="82849"/>
                </a:cubicBezTo>
                <a:cubicBezTo>
                  <a:pt x="442921" y="88670"/>
                  <a:pt x="406938" y="79674"/>
                  <a:pt x="406938" y="79674"/>
                </a:cubicBezTo>
                <a:lnTo>
                  <a:pt x="784763" y="1463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C664B7EB-4CE9-0C28-BA93-0525DAE93CB9}"/>
              </a:ext>
            </a:extLst>
          </p:cNvPr>
          <p:cNvSpPr/>
          <p:nvPr/>
        </p:nvSpPr>
        <p:spPr>
          <a:xfrm>
            <a:off x="7953286" y="6974913"/>
            <a:ext cx="640375" cy="128065"/>
          </a:xfrm>
          <a:custGeom>
            <a:avLst/>
            <a:gdLst>
              <a:gd name="connsiteX0" fmla="*/ 89 w 640375"/>
              <a:gd name="connsiteY0" fmla="*/ 73587 h 128065"/>
              <a:gd name="connsiteX1" fmla="*/ 146139 w 640375"/>
              <a:gd name="connsiteY1" fmla="*/ 38662 h 128065"/>
              <a:gd name="connsiteX2" fmla="*/ 225514 w 640375"/>
              <a:gd name="connsiteY2" fmla="*/ 51362 h 128065"/>
              <a:gd name="connsiteX3" fmla="*/ 184239 w 640375"/>
              <a:gd name="connsiteY3" fmla="*/ 16437 h 128065"/>
              <a:gd name="connsiteX4" fmla="*/ 409664 w 640375"/>
              <a:gd name="connsiteY4" fmla="*/ 105337 h 128065"/>
              <a:gd name="connsiteX5" fmla="*/ 638264 w 640375"/>
              <a:gd name="connsiteY5" fmla="*/ 105337 h 128065"/>
              <a:gd name="connsiteX6" fmla="*/ 514439 w 640375"/>
              <a:gd name="connsiteY6" fmla="*/ 118037 h 128065"/>
              <a:gd name="connsiteX7" fmla="*/ 362039 w 640375"/>
              <a:gd name="connsiteY7" fmla="*/ 127562 h 128065"/>
              <a:gd name="connsiteX8" fmla="*/ 279489 w 640375"/>
              <a:gd name="connsiteY8" fmla="*/ 102162 h 128065"/>
              <a:gd name="connsiteX9" fmla="*/ 368389 w 640375"/>
              <a:gd name="connsiteY9" fmla="*/ 114862 h 128065"/>
              <a:gd name="connsiteX10" fmla="*/ 336639 w 640375"/>
              <a:gd name="connsiteY10" fmla="*/ 79937 h 128065"/>
              <a:gd name="connsiteX11" fmla="*/ 215989 w 640375"/>
              <a:gd name="connsiteY11" fmla="*/ 13262 h 128065"/>
              <a:gd name="connsiteX12" fmla="*/ 130264 w 640375"/>
              <a:gd name="connsiteY12" fmla="*/ 562 h 128065"/>
              <a:gd name="connsiteX13" fmla="*/ 168364 w 640375"/>
              <a:gd name="connsiteY13" fmla="*/ 22787 h 128065"/>
              <a:gd name="connsiteX14" fmla="*/ 89 w 640375"/>
              <a:gd name="connsiteY14" fmla="*/ 73587 h 12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0375" h="128065">
                <a:moveTo>
                  <a:pt x="89" y="73587"/>
                </a:moveTo>
                <a:cubicBezTo>
                  <a:pt x="-3615" y="76233"/>
                  <a:pt x="108568" y="42366"/>
                  <a:pt x="146139" y="38662"/>
                </a:cubicBezTo>
                <a:cubicBezTo>
                  <a:pt x="183710" y="34958"/>
                  <a:pt x="219164" y="55066"/>
                  <a:pt x="225514" y="51362"/>
                </a:cubicBezTo>
                <a:cubicBezTo>
                  <a:pt x="231864" y="47658"/>
                  <a:pt x="153547" y="7441"/>
                  <a:pt x="184239" y="16437"/>
                </a:cubicBezTo>
                <a:cubicBezTo>
                  <a:pt x="214931" y="25433"/>
                  <a:pt x="333993" y="90520"/>
                  <a:pt x="409664" y="105337"/>
                </a:cubicBezTo>
                <a:cubicBezTo>
                  <a:pt x="485335" y="120154"/>
                  <a:pt x="620802" y="103220"/>
                  <a:pt x="638264" y="105337"/>
                </a:cubicBezTo>
                <a:cubicBezTo>
                  <a:pt x="655726" y="107454"/>
                  <a:pt x="560476" y="114333"/>
                  <a:pt x="514439" y="118037"/>
                </a:cubicBezTo>
                <a:cubicBezTo>
                  <a:pt x="468402" y="121741"/>
                  <a:pt x="401197" y="130208"/>
                  <a:pt x="362039" y="127562"/>
                </a:cubicBezTo>
                <a:cubicBezTo>
                  <a:pt x="322881" y="124916"/>
                  <a:pt x="278431" y="104279"/>
                  <a:pt x="279489" y="102162"/>
                </a:cubicBezTo>
                <a:cubicBezTo>
                  <a:pt x="280547" y="100045"/>
                  <a:pt x="358864" y="118566"/>
                  <a:pt x="368389" y="114862"/>
                </a:cubicBezTo>
                <a:cubicBezTo>
                  <a:pt x="377914" y="111158"/>
                  <a:pt x="362039" y="96870"/>
                  <a:pt x="336639" y="79937"/>
                </a:cubicBezTo>
                <a:cubicBezTo>
                  <a:pt x="311239" y="63004"/>
                  <a:pt x="250385" y="26491"/>
                  <a:pt x="215989" y="13262"/>
                </a:cubicBezTo>
                <a:cubicBezTo>
                  <a:pt x="181593" y="33"/>
                  <a:pt x="138202" y="-1026"/>
                  <a:pt x="130264" y="562"/>
                </a:cubicBezTo>
                <a:cubicBezTo>
                  <a:pt x="122326" y="2150"/>
                  <a:pt x="189531" y="12204"/>
                  <a:pt x="168364" y="22787"/>
                </a:cubicBezTo>
                <a:cubicBezTo>
                  <a:pt x="147197" y="33370"/>
                  <a:pt x="3793" y="70941"/>
                  <a:pt x="89" y="73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AE82A34F-7E96-E162-4205-7AF28867BB43}"/>
              </a:ext>
            </a:extLst>
          </p:cNvPr>
          <p:cNvSpPr/>
          <p:nvPr/>
        </p:nvSpPr>
        <p:spPr>
          <a:xfrm>
            <a:off x="7610042" y="6813548"/>
            <a:ext cx="789024" cy="197675"/>
          </a:xfrm>
          <a:custGeom>
            <a:avLst/>
            <a:gdLst>
              <a:gd name="connsiteX0" fmla="*/ 433 w 789024"/>
              <a:gd name="connsiteY0" fmla="*/ 2 h 197675"/>
              <a:gd name="connsiteX1" fmla="*/ 317933 w 789024"/>
              <a:gd name="connsiteY1" fmla="*/ 101602 h 197675"/>
              <a:gd name="connsiteX2" fmla="*/ 270308 w 789024"/>
              <a:gd name="connsiteY2" fmla="*/ 101602 h 197675"/>
              <a:gd name="connsiteX3" fmla="*/ 467158 w 789024"/>
              <a:gd name="connsiteY3" fmla="*/ 111127 h 197675"/>
              <a:gd name="connsiteX4" fmla="*/ 594158 w 789024"/>
              <a:gd name="connsiteY4" fmla="*/ 139702 h 197675"/>
              <a:gd name="connsiteX5" fmla="*/ 584633 w 789024"/>
              <a:gd name="connsiteY5" fmla="*/ 133352 h 197675"/>
              <a:gd name="connsiteX6" fmla="*/ 781483 w 789024"/>
              <a:gd name="connsiteY6" fmla="*/ 193677 h 197675"/>
              <a:gd name="connsiteX7" fmla="*/ 721158 w 789024"/>
              <a:gd name="connsiteY7" fmla="*/ 180977 h 197675"/>
              <a:gd name="connsiteX8" fmla="*/ 470333 w 789024"/>
              <a:gd name="connsiteY8" fmla="*/ 92077 h 197675"/>
              <a:gd name="connsiteX9" fmla="*/ 435408 w 789024"/>
              <a:gd name="connsiteY9" fmla="*/ 111127 h 197675"/>
              <a:gd name="connsiteX10" fmla="*/ 362383 w 789024"/>
              <a:gd name="connsiteY10" fmla="*/ 120652 h 197675"/>
              <a:gd name="connsiteX11" fmla="*/ 375083 w 789024"/>
              <a:gd name="connsiteY11" fmla="*/ 117477 h 197675"/>
              <a:gd name="connsiteX12" fmla="*/ 209983 w 789024"/>
              <a:gd name="connsiteY12" fmla="*/ 104777 h 197675"/>
              <a:gd name="connsiteX13" fmla="*/ 248083 w 789024"/>
              <a:gd name="connsiteY13" fmla="*/ 104777 h 197675"/>
              <a:gd name="connsiteX14" fmla="*/ 433 w 789024"/>
              <a:gd name="connsiteY14" fmla="*/ 2 h 1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024" h="197675">
                <a:moveTo>
                  <a:pt x="433" y="2"/>
                </a:moveTo>
                <a:cubicBezTo>
                  <a:pt x="12075" y="-527"/>
                  <a:pt x="272954" y="84669"/>
                  <a:pt x="317933" y="101602"/>
                </a:cubicBezTo>
                <a:cubicBezTo>
                  <a:pt x="362912" y="118535"/>
                  <a:pt x="245437" y="100015"/>
                  <a:pt x="270308" y="101602"/>
                </a:cubicBezTo>
                <a:cubicBezTo>
                  <a:pt x="295179" y="103190"/>
                  <a:pt x="413183" y="104777"/>
                  <a:pt x="467158" y="111127"/>
                </a:cubicBezTo>
                <a:cubicBezTo>
                  <a:pt x="521133" y="117477"/>
                  <a:pt x="594158" y="139702"/>
                  <a:pt x="594158" y="139702"/>
                </a:cubicBezTo>
                <a:cubicBezTo>
                  <a:pt x="613737" y="143406"/>
                  <a:pt x="553412" y="124356"/>
                  <a:pt x="584633" y="133352"/>
                </a:cubicBezTo>
                <a:cubicBezTo>
                  <a:pt x="615854" y="142348"/>
                  <a:pt x="758729" y="185740"/>
                  <a:pt x="781483" y="193677"/>
                </a:cubicBezTo>
                <a:cubicBezTo>
                  <a:pt x="804237" y="201615"/>
                  <a:pt x="773016" y="197910"/>
                  <a:pt x="721158" y="180977"/>
                </a:cubicBezTo>
                <a:cubicBezTo>
                  <a:pt x="669300" y="164044"/>
                  <a:pt x="517958" y="103719"/>
                  <a:pt x="470333" y="92077"/>
                </a:cubicBezTo>
                <a:cubicBezTo>
                  <a:pt x="422708" y="80435"/>
                  <a:pt x="453400" y="106365"/>
                  <a:pt x="435408" y="111127"/>
                </a:cubicBezTo>
                <a:cubicBezTo>
                  <a:pt x="417416" y="115890"/>
                  <a:pt x="362383" y="120652"/>
                  <a:pt x="362383" y="120652"/>
                </a:cubicBezTo>
                <a:cubicBezTo>
                  <a:pt x="352329" y="121710"/>
                  <a:pt x="400483" y="120123"/>
                  <a:pt x="375083" y="117477"/>
                </a:cubicBezTo>
                <a:cubicBezTo>
                  <a:pt x="349683" y="114831"/>
                  <a:pt x="231150" y="106894"/>
                  <a:pt x="209983" y="104777"/>
                </a:cubicBezTo>
                <a:cubicBezTo>
                  <a:pt x="188816" y="102660"/>
                  <a:pt x="280891" y="121181"/>
                  <a:pt x="248083" y="104777"/>
                </a:cubicBezTo>
                <a:cubicBezTo>
                  <a:pt x="215275" y="88373"/>
                  <a:pt x="-11209" y="531"/>
                  <a:pt x="4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38F86DF8-EA6F-1350-8B15-EB69CC2C25A4}"/>
              </a:ext>
            </a:extLst>
          </p:cNvPr>
          <p:cNvSpPr/>
          <p:nvPr/>
        </p:nvSpPr>
        <p:spPr>
          <a:xfrm>
            <a:off x="7635785" y="6816708"/>
            <a:ext cx="501740" cy="279423"/>
          </a:xfrm>
          <a:custGeom>
            <a:avLst/>
            <a:gdLst>
              <a:gd name="connsiteX0" fmla="*/ 3265 w 501740"/>
              <a:gd name="connsiteY0" fmla="*/ 17 h 279423"/>
              <a:gd name="connsiteX1" fmla="*/ 54065 w 501740"/>
              <a:gd name="connsiteY1" fmla="*/ 60342 h 279423"/>
              <a:gd name="connsiteX2" fmla="*/ 90 w 501740"/>
              <a:gd name="connsiteY2" fmla="*/ 85742 h 279423"/>
              <a:gd name="connsiteX3" fmla="*/ 69940 w 501740"/>
              <a:gd name="connsiteY3" fmla="*/ 88917 h 279423"/>
              <a:gd name="connsiteX4" fmla="*/ 200115 w 501740"/>
              <a:gd name="connsiteY4" fmla="*/ 155592 h 279423"/>
              <a:gd name="connsiteX5" fmla="*/ 171540 w 501740"/>
              <a:gd name="connsiteY5" fmla="*/ 149242 h 279423"/>
              <a:gd name="connsiteX6" fmla="*/ 215990 w 501740"/>
              <a:gd name="connsiteY6" fmla="*/ 203217 h 279423"/>
              <a:gd name="connsiteX7" fmla="*/ 228690 w 501740"/>
              <a:gd name="connsiteY7" fmla="*/ 241317 h 279423"/>
              <a:gd name="connsiteX8" fmla="*/ 225515 w 501740"/>
              <a:gd name="connsiteY8" fmla="*/ 222267 h 279423"/>
              <a:gd name="connsiteX9" fmla="*/ 330290 w 501740"/>
              <a:gd name="connsiteY9" fmla="*/ 180992 h 279423"/>
              <a:gd name="connsiteX10" fmla="*/ 431890 w 501740"/>
              <a:gd name="connsiteY10" fmla="*/ 177817 h 279423"/>
              <a:gd name="connsiteX11" fmla="*/ 355690 w 501740"/>
              <a:gd name="connsiteY11" fmla="*/ 190517 h 279423"/>
              <a:gd name="connsiteX12" fmla="*/ 222340 w 501740"/>
              <a:gd name="connsiteY12" fmla="*/ 225442 h 279423"/>
              <a:gd name="connsiteX13" fmla="*/ 120740 w 501740"/>
              <a:gd name="connsiteY13" fmla="*/ 228617 h 279423"/>
              <a:gd name="connsiteX14" fmla="*/ 282665 w 501740"/>
              <a:gd name="connsiteY14" fmla="*/ 228617 h 279423"/>
              <a:gd name="connsiteX15" fmla="*/ 501740 w 501740"/>
              <a:gd name="connsiteY15" fmla="*/ 228617 h 279423"/>
              <a:gd name="connsiteX16" fmla="*/ 241390 w 501740"/>
              <a:gd name="connsiteY16" fmla="*/ 238142 h 279423"/>
              <a:gd name="connsiteX17" fmla="*/ 123915 w 501740"/>
              <a:gd name="connsiteY17" fmla="*/ 279417 h 279423"/>
              <a:gd name="connsiteX18" fmla="*/ 196940 w 501740"/>
              <a:gd name="connsiteY18" fmla="*/ 234967 h 279423"/>
              <a:gd name="connsiteX19" fmla="*/ 111215 w 501740"/>
              <a:gd name="connsiteY19" fmla="*/ 187342 h 279423"/>
              <a:gd name="connsiteX20" fmla="*/ 190590 w 501740"/>
              <a:gd name="connsiteY20" fmla="*/ 219092 h 279423"/>
              <a:gd name="connsiteX21" fmla="*/ 235040 w 501740"/>
              <a:gd name="connsiteY21" fmla="*/ 146067 h 279423"/>
              <a:gd name="connsiteX22" fmla="*/ 396965 w 501740"/>
              <a:gd name="connsiteY22" fmla="*/ 130192 h 279423"/>
              <a:gd name="connsiteX23" fmla="*/ 155665 w 501740"/>
              <a:gd name="connsiteY23" fmla="*/ 130192 h 279423"/>
              <a:gd name="connsiteX24" fmla="*/ 9615 w 501740"/>
              <a:gd name="connsiteY24" fmla="*/ 82567 h 279423"/>
              <a:gd name="connsiteX25" fmla="*/ 85815 w 501740"/>
              <a:gd name="connsiteY25" fmla="*/ 66692 h 279423"/>
              <a:gd name="connsiteX26" fmla="*/ 3265 w 501740"/>
              <a:gd name="connsiteY26" fmla="*/ 17 h 27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1740" h="279423">
                <a:moveTo>
                  <a:pt x="3265" y="17"/>
                </a:moveTo>
                <a:cubicBezTo>
                  <a:pt x="-2026" y="-1041"/>
                  <a:pt x="54594" y="46055"/>
                  <a:pt x="54065" y="60342"/>
                </a:cubicBezTo>
                <a:cubicBezTo>
                  <a:pt x="53536" y="74630"/>
                  <a:pt x="-2556" y="80980"/>
                  <a:pt x="90" y="85742"/>
                </a:cubicBezTo>
                <a:cubicBezTo>
                  <a:pt x="2736" y="90504"/>
                  <a:pt x="36603" y="77275"/>
                  <a:pt x="69940" y="88917"/>
                </a:cubicBezTo>
                <a:cubicBezTo>
                  <a:pt x="103277" y="100559"/>
                  <a:pt x="183182" y="145538"/>
                  <a:pt x="200115" y="155592"/>
                </a:cubicBezTo>
                <a:cubicBezTo>
                  <a:pt x="217048" y="165646"/>
                  <a:pt x="168894" y="141305"/>
                  <a:pt x="171540" y="149242"/>
                </a:cubicBezTo>
                <a:cubicBezTo>
                  <a:pt x="174186" y="157179"/>
                  <a:pt x="206465" y="187871"/>
                  <a:pt x="215990" y="203217"/>
                </a:cubicBezTo>
                <a:cubicBezTo>
                  <a:pt x="225515" y="218563"/>
                  <a:pt x="228690" y="241317"/>
                  <a:pt x="228690" y="241317"/>
                </a:cubicBezTo>
                <a:cubicBezTo>
                  <a:pt x="230277" y="244492"/>
                  <a:pt x="208582" y="232321"/>
                  <a:pt x="225515" y="222267"/>
                </a:cubicBezTo>
                <a:cubicBezTo>
                  <a:pt x="242448" y="212213"/>
                  <a:pt x="295894" y="188400"/>
                  <a:pt x="330290" y="180992"/>
                </a:cubicBezTo>
                <a:cubicBezTo>
                  <a:pt x="364686" y="173584"/>
                  <a:pt x="427657" y="176230"/>
                  <a:pt x="431890" y="177817"/>
                </a:cubicBezTo>
                <a:cubicBezTo>
                  <a:pt x="436123" y="179404"/>
                  <a:pt x="390615" y="182580"/>
                  <a:pt x="355690" y="190517"/>
                </a:cubicBezTo>
                <a:cubicBezTo>
                  <a:pt x="320765" y="198454"/>
                  <a:pt x="261498" y="219092"/>
                  <a:pt x="222340" y="225442"/>
                </a:cubicBezTo>
                <a:cubicBezTo>
                  <a:pt x="183182" y="231792"/>
                  <a:pt x="110686" y="228088"/>
                  <a:pt x="120740" y="228617"/>
                </a:cubicBezTo>
                <a:cubicBezTo>
                  <a:pt x="130794" y="229146"/>
                  <a:pt x="282665" y="228617"/>
                  <a:pt x="282665" y="228617"/>
                </a:cubicBezTo>
                <a:lnTo>
                  <a:pt x="501740" y="228617"/>
                </a:lnTo>
                <a:cubicBezTo>
                  <a:pt x="494861" y="230204"/>
                  <a:pt x="304361" y="229675"/>
                  <a:pt x="241390" y="238142"/>
                </a:cubicBezTo>
                <a:cubicBezTo>
                  <a:pt x="178419" y="246609"/>
                  <a:pt x="131323" y="279946"/>
                  <a:pt x="123915" y="279417"/>
                </a:cubicBezTo>
                <a:cubicBezTo>
                  <a:pt x="116507" y="278888"/>
                  <a:pt x="199057" y="250313"/>
                  <a:pt x="196940" y="234967"/>
                </a:cubicBezTo>
                <a:cubicBezTo>
                  <a:pt x="194823" y="219621"/>
                  <a:pt x="112273" y="189988"/>
                  <a:pt x="111215" y="187342"/>
                </a:cubicBezTo>
                <a:cubicBezTo>
                  <a:pt x="110157" y="184696"/>
                  <a:pt x="169953" y="225971"/>
                  <a:pt x="190590" y="219092"/>
                </a:cubicBezTo>
                <a:cubicBezTo>
                  <a:pt x="211227" y="212213"/>
                  <a:pt x="200644" y="160884"/>
                  <a:pt x="235040" y="146067"/>
                </a:cubicBezTo>
                <a:cubicBezTo>
                  <a:pt x="269436" y="131250"/>
                  <a:pt x="410194" y="132838"/>
                  <a:pt x="396965" y="130192"/>
                </a:cubicBezTo>
                <a:cubicBezTo>
                  <a:pt x="383736" y="127546"/>
                  <a:pt x="220223" y="138130"/>
                  <a:pt x="155665" y="130192"/>
                </a:cubicBezTo>
                <a:cubicBezTo>
                  <a:pt x="91107" y="122254"/>
                  <a:pt x="21257" y="93150"/>
                  <a:pt x="9615" y="82567"/>
                </a:cubicBezTo>
                <a:cubicBezTo>
                  <a:pt x="-2027" y="71984"/>
                  <a:pt x="82111" y="77275"/>
                  <a:pt x="85815" y="66692"/>
                </a:cubicBezTo>
                <a:cubicBezTo>
                  <a:pt x="89519" y="56109"/>
                  <a:pt x="8556" y="1075"/>
                  <a:pt x="326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ACE94B6B-6FE1-EF96-E1BA-BE74C7C32586}"/>
              </a:ext>
            </a:extLst>
          </p:cNvPr>
          <p:cNvSpPr/>
          <p:nvPr/>
        </p:nvSpPr>
        <p:spPr>
          <a:xfrm>
            <a:off x="7089775" y="6581775"/>
            <a:ext cx="361987" cy="147691"/>
          </a:xfrm>
          <a:custGeom>
            <a:avLst/>
            <a:gdLst>
              <a:gd name="connsiteX0" fmla="*/ 0 w 361987"/>
              <a:gd name="connsiteY0" fmla="*/ 0 h 147691"/>
              <a:gd name="connsiteX1" fmla="*/ 269875 w 361987"/>
              <a:gd name="connsiteY1" fmla="*/ 114300 h 147691"/>
              <a:gd name="connsiteX2" fmla="*/ 215900 w 361987"/>
              <a:gd name="connsiteY2" fmla="*/ 95250 h 147691"/>
              <a:gd name="connsiteX3" fmla="*/ 358775 w 361987"/>
              <a:gd name="connsiteY3" fmla="*/ 146050 h 147691"/>
              <a:gd name="connsiteX4" fmla="*/ 307975 w 361987"/>
              <a:gd name="connsiteY4" fmla="*/ 133350 h 147691"/>
              <a:gd name="connsiteX5" fmla="*/ 222250 w 361987"/>
              <a:gd name="connsiteY5" fmla="*/ 114300 h 147691"/>
              <a:gd name="connsiteX6" fmla="*/ 104775 w 361987"/>
              <a:gd name="connsiteY6" fmla="*/ 120650 h 147691"/>
              <a:gd name="connsiteX7" fmla="*/ 180975 w 361987"/>
              <a:gd name="connsiteY7" fmla="*/ 92075 h 147691"/>
              <a:gd name="connsiteX8" fmla="*/ 95250 w 361987"/>
              <a:gd name="connsiteY8" fmla="*/ 47625 h 147691"/>
              <a:gd name="connsiteX9" fmla="*/ 0 w 361987"/>
              <a:gd name="connsiteY9" fmla="*/ 0 h 14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987" h="147691">
                <a:moveTo>
                  <a:pt x="0" y="0"/>
                </a:moveTo>
                <a:lnTo>
                  <a:pt x="269875" y="114300"/>
                </a:lnTo>
                <a:cubicBezTo>
                  <a:pt x="305858" y="130175"/>
                  <a:pt x="215900" y="95250"/>
                  <a:pt x="215900" y="95250"/>
                </a:cubicBezTo>
                <a:lnTo>
                  <a:pt x="358775" y="146050"/>
                </a:lnTo>
                <a:cubicBezTo>
                  <a:pt x="374121" y="152400"/>
                  <a:pt x="330729" y="138642"/>
                  <a:pt x="307975" y="133350"/>
                </a:cubicBezTo>
                <a:cubicBezTo>
                  <a:pt x="285221" y="128058"/>
                  <a:pt x="256117" y="116417"/>
                  <a:pt x="222250" y="114300"/>
                </a:cubicBezTo>
                <a:cubicBezTo>
                  <a:pt x="188383" y="112183"/>
                  <a:pt x="111654" y="124354"/>
                  <a:pt x="104775" y="120650"/>
                </a:cubicBezTo>
                <a:cubicBezTo>
                  <a:pt x="97896" y="116946"/>
                  <a:pt x="182562" y="104246"/>
                  <a:pt x="180975" y="92075"/>
                </a:cubicBezTo>
                <a:cubicBezTo>
                  <a:pt x="179388" y="79904"/>
                  <a:pt x="95250" y="47625"/>
                  <a:pt x="95250" y="47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5B128CE-AC21-EE25-A57A-1EA36957EBE5}"/>
              </a:ext>
            </a:extLst>
          </p:cNvPr>
          <p:cNvSpPr/>
          <p:nvPr/>
        </p:nvSpPr>
        <p:spPr>
          <a:xfrm>
            <a:off x="6927553" y="6546777"/>
            <a:ext cx="171892" cy="114426"/>
          </a:xfrm>
          <a:custGeom>
            <a:avLst/>
            <a:gdLst>
              <a:gd name="connsiteX0" fmla="*/ 73322 w 171892"/>
              <a:gd name="connsiteY0" fmla="*/ 73 h 114426"/>
              <a:gd name="connsiteX1" fmla="*/ 44747 w 171892"/>
              <a:gd name="connsiteY1" fmla="*/ 63573 h 114426"/>
              <a:gd name="connsiteX2" fmla="*/ 86022 w 171892"/>
              <a:gd name="connsiteY2" fmla="*/ 92148 h 114426"/>
              <a:gd name="connsiteX3" fmla="*/ 171747 w 171892"/>
              <a:gd name="connsiteY3" fmla="*/ 114373 h 114426"/>
              <a:gd name="connsiteX4" fmla="*/ 63797 w 171892"/>
              <a:gd name="connsiteY4" fmla="*/ 85798 h 114426"/>
              <a:gd name="connsiteX5" fmla="*/ 297 w 171892"/>
              <a:gd name="connsiteY5" fmla="*/ 85798 h 114426"/>
              <a:gd name="connsiteX6" fmla="*/ 38397 w 171892"/>
              <a:gd name="connsiteY6" fmla="*/ 63573 h 114426"/>
              <a:gd name="connsiteX7" fmla="*/ 32047 w 171892"/>
              <a:gd name="connsiteY7" fmla="*/ 50873 h 114426"/>
              <a:gd name="connsiteX8" fmla="*/ 73322 w 171892"/>
              <a:gd name="connsiteY8" fmla="*/ 73 h 11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92" h="114426">
                <a:moveTo>
                  <a:pt x="73322" y="73"/>
                </a:moveTo>
                <a:cubicBezTo>
                  <a:pt x="75439" y="2190"/>
                  <a:pt x="42630" y="48227"/>
                  <a:pt x="44747" y="63573"/>
                </a:cubicBezTo>
                <a:cubicBezTo>
                  <a:pt x="46864" y="78919"/>
                  <a:pt x="64855" y="83681"/>
                  <a:pt x="86022" y="92148"/>
                </a:cubicBezTo>
                <a:cubicBezTo>
                  <a:pt x="107189" y="100615"/>
                  <a:pt x="175451" y="115431"/>
                  <a:pt x="171747" y="114373"/>
                </a:cubicBezTo>
                <a:cubicBezTo>
                  <a:pt x="168043" y="113315"/>
                  <a:pt x="92372" y="90560"/>
                  <a:pt x="63797" y="85798"/>
                </a:cubicBezTo>
                <a:cubicBezTo>
                  <a:pt x="35222" y="81036"/>
                  <a:pt x="4530" y="89502"/>
                  <a:pt x="297" y="85798"/>
                </a:cubicBezTo>
                <a:cubicBezTo>
                  <a:pt x="-3936" y="82094"/>
                  <a:pt x="38397" y="63573"/>
                  <a:pt x="38397" y="63573"/>
                </a:cubicBezTo>
                <a:cubicBezTo>
                  <a:pt x="43689" y="57752"/>
                  <a:pt x="27284" y="59340"/>
                  <a:pt x="32047" y="50873"/>
                </a:cubicBezTo>
                <a:cubicBezTo>
                  <a:pt x="36810" y="42406"/>
                  <a:pt x="71205" y="-2044"/>
                  <a:pt x="7332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410D528C-D688-DF5E-B4B8-44EAC7F43FCB}"/>
              </a:ext>
            </a:extLst>
          </p:cNvPr>
          <p:cNvSpPr/>
          <p:nvPr/>
        </p:nvSpPr>
        <p:spPr>
          <a:xfrm>
            <a:off x="6905325" y="6527464"/>
            <a:ext cx="229015" cy="111248"/>
          </a:xfrm>
          <a:custGeom>
            <a:avLst/>
            <a:gdLst>
              <a:gd name="connsiteX0" fmla="*/ 111425 w 229015"/>
              <a:gd name="connsiteY0" fmla="*/ 336 h 111248"/>
              <a:gd name="connsiteX1" fmla="*/ 181275 w 229015"/>
              <a:gd name="connsiteY1" fmla="*/ 60661 h 111248"/>
              <a:gd name="connsiteX2" fmla="*/ 228900 w 229015"/>
              <a:gd name="connsiteY2" fmla="*/ 108286 h 111248"/>
              <a:gd name="connsiteX3" fmla="*/ 190800 w 229015"/>
              <a:gd name="connsiteY3" fmla="*/ 101936 h 111248"/>
              <a:gd name="connsiteX4" fmla="*/ 79675 w 229015"/>
              <a:gd name="connsiteY4" fmla="*/ 67011 h 111248"/>
              <a:gd name="connsiteX5" fmla="*/ 3475 w 229015"/>
              <a:gd name="connsiteY5" fmla="*/ 47961 h 111248"/>
              <a:gd name="connsiteX6" fmla="*/ 193975 w 229015"/>
              <a:gd name="connsiteY6" fmla="*/ 89236 h 111248"/>
              <a:gd name="connsiteX7" fmla="*/ 111425 w 229015"/>
              <a:gd name="connsiteY7" fmla="*/ 336 h 11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015" h="111248">
                <a:moveTo>
                  <a:pt x="111425" y="336"/>
                </a:moveTo>
                <a:cubicBezTo>
                  <a:pt x="109308" y="-4426"/>
                  <a:pt x="161696" y="42669"/>
                  <a:pt x="181275" y="60661"/>
                </a:cubicBezTo>
                <a:cubicBezTo>
                  <a:pt x="200854" y="78653"/>
                  <a:pt x="227313" y="101407"/>
                  <a:pt x="228900" y="108286"/>
                </a:cubicBezTo>
                <a:cubicBezTo>
                  <a:pt x="230487" y="115165"/>
                  <a:pt x="215671" y="108815"/>
                  <a:pt x="190800" y="101936"/>
                </a:cubicBezTo>
                <a:cubicBezTo>
                  <a:pt x="165929" y="95057"/>
                  <a:pt x="110896" y="76007"/>
                  <a:pt x="79675" y="67011"/>
                </a:cubicBezTo>
                <a:cubicBezTo>
                  <a:pt x="48454" y="58015"/>
                  <a:pt x="-15575" y="44257"/>
                  <a:pt x="3475" y="47961"/>
                </a:cubicBezTo>
                <a:cubicBezTo>
                  <a:pt x="22525" y="51665"/>
                  <a:pt x="171750" y="92940"/>
                  <a:pt x="193975" y="89236"/>
                </a:cubicBezTo>
                <a:cubicBezTo>
                  <a:pt x="216200" y="85532"/>
                  <a:pt x="113542" y="5098"/>
                  <a:pt x="111425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5A7C0D97-9CE8-950D-8D98-AB60BD039A7E}"/>
              </a:ext>
            </a:extLst>
          </p:cNvPr>
          <p:cNvSpPr/>
          <p:nvPr/>
        </p:nvSpPr>
        <p:spPr>
          <a:xfrm>
            <a:off x="6607175" y="6454761"/>
            <a:ext cx="473161" cy="134327"/>
          </a:xfrm>
          <a:custGeom>
            <a:avLst/>
            <a:gdLst>
              <a:gd name="connsiteX0" fmla="*/ 0 w 473161"/>
              <a:gd name="connsiteY0" fmla="*/ 14 h 134327"/>
              <a:gd name="connsiteX1" fmla="*/ 285750 w 473161"/>
              <a:gd name="connsiteY1" fmla="*/ 73039 h 134327"/>
              <a:gd name="connsiteX2" fmla="*/ 374650 w 473161"/>
              <a:gd name="connsiteY2" fmla="*/ 98439 h 134327"/>
              <a:gd name="connsiteX3" fmla="*/ 311150 w 473161"/>
              <a:gd name="connsiteY3" fmla="*/ 111139 h 134327"/>
              <a:gd name="connsiteX4" fmla="*/ 279400 w 473161"/>
              <a:gd name="connsiteY4" fmla="*/ 133364 h 134327"/>
              <a:gd name="connsiteX5" fmla="*/ 358775 w 473161"/>
              <a:gd name="connsiteY5" fmla="*/ 76214 h 134327"/>
              <a:gd name="connsiteX6" fmla="*/ 473075 w 473161"/>
              <a:gd name="connsiteY6" fmla="*/ 117489 h 134327"/>
              <a:gd name="connsiteX7" fmla="*/ 339725 w 473161"/>
              <a:gd name="connsiteY7" fmla="*/ 92089 h 134327"/>
              <a:gd name="connsiteX8" fmla="*/ 206375 w 473161"/>
              <a:gd name="connsiteY8" fmla="*/ 95264 h 134327"/>
              <a:gd name="connsiteX9" fmla="*/ 288925 w 473161"/>
              <a:gd name="connsiteY9" fmla="*/ 79389 h 134327"/>
              <a:gd name="connsiteX10" fmla="*/ 0 w 473161"/>
              <a:gd name="connsiteY10" fmla="*/ 14 h 13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161" h="134327">
                <a:moveTo>
                  <a:pt x="0" y="14"/>
                </a:moveTo>
                <a:cubicBezTo>
                  <a:pt x="-529" y="-1044"/>
                  <a:pt x="223308" y="56635"/>
                  <a:pt x="285750" y="73039"/>
                </a:cubicBezTo>
                <a:cubicBezTo>
                  <a:pt x="348192" y="89443"/>
                  <a:pt x="370417" y="92089"/>
                  <a:pt x="374650" y="98439"/>
                </a:cubicBezTo>
                <a:cubicBezTo>
                  <a:pt x="378883" y="104789"/>
                  <a:pt x="327025" y="105318"/>
                  <a:pt x="311150" y="111139"/>
                </a:cubicBezTo>
                <a:cubicBezTo>
                  <a:pt x="295275" y="116960"/>
                  <a:pt x="271463" y="139185"/>
                  <a:pt x="279400" y="133364"/>
                </a:cubicBezTo>
                <a:cubicBezTo>
                  <a:pt x="287337" y="127543"/>
                  <a:pt x="326496" y="78860"/>
                  <a:pt x="358775" y="76214"/>
                </a:cubicBezTo>
                <a:cubicBezTo>
                  <a:pt x="391054" y="73568"/>
                  <a:pt x="476250" y="114843"/>
                  <a:pt x="473075" y="117489"/>
                </a:cubicBezTo>
                <a:cubicBezTo>
                  <a:pt x="469900" y="120135"/>
                  <a:pt x="384175" y="95793"/>
                  <a:pt x="339725" y="92089"/>
                </a:cubicBezTo>
                <a:cubicBezTo>
                  <a:pt x="295275" y="88385"/>
                  <a:pt x="214842" y="97381"/>
                  <a:pt x="206375" y="95264"/>
                </a:cubicBezTo>
                <a:cubicBezTo>
                  <a:pt x="197908" y="93147"/>
                  <a:pt x="316971" y="92089"/>
                  <a:pt x="288925" y="79389"/>
                </a:cubicBezTo>
                <a:cubicBezTo>
                  <a:pt x="260879" y="66689"/>
                  <a:pt x="529" y="1072"/>
                  <a:pt x="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B3416482-DE4E-4D20-B954-D868E2487B98}"/>
              </a:ext>
            </a:extLst>
          </p:cNvPr>
          <p:cNvSpPr/>
          <p:nvPr/>
        </p:nvSpPr>
        <p:spPr>
          <a:xfrm>
            <a:off x="6184900" y="6505371"/>
            <a:ext cx="497463" cy="192343"/>
          </a:xfrm>
          <a:custGeom>
            <a:avLst/>
            <a:gdLst>
              <a:gd name="connsiteX0" fmla="*/ 73025 w 497463"/>
              <a:gd name="connsiteY0" fmla="*/ 22429 h 192343"/>
              <a:gd name="connsiteX1" fmla="*/ 476250 w 497463"/>
              <a:gd name="connsiteY1" fmla="*/ 184354 h 192343"/>
              <a:gd name="connsiteX2" fmla="*/ 422275 w 497463"/>
              <a:gd name="connsiteY2" fmla="*/ 162129 h 192343"/>
              <a:gd name="connsiteX3" fmla="*/ 260350 w 497463"/>
              <a:gd name="connsiteY3" fmla="*/ 114504 h 192343"/>
              <a:gd name="connsiteX4" fmla="*/ 323850 w 497463"/>
              <a:gd name="connsiteY4" fmla="*/ 146254 h 192343"/>
              <a:gd name="connsiteX5" fmla="*/ 180975 w 497463"/>
              <a:gd name="connsiteY5" fmla="*/ 82754 h 192343"/>
              <a:gd name="connsiteX6" fmla="*/ 257175 w 497463"/>
              <a:gd name="connsiteY6" fmla="*/ 104979 h 192343"/>
              <a:gd name="connsiteX7" fmla="*/ 15875 w 497463"/>
              <a:gd name="connsiteY7" fmla="*/ 9729 h 192343"/>
              <a:gd name="connsiteX8" fmla="*/ 73025 w 497463"/>
              <a:gd name="connsiteY8" fmla="*/ 22429 h 19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463" h="192343">
                <a:moveTo>
                  <a:pt x="73025" y="22429"/>
                </a:moveTo>
                <a:cubicBezTo>
                  <a:pt x="149754" y="51533"/>
                  <a:pt x="418042" y="161071"/>
                  <a:pt x="476250" y="184354"/>
                </a:cubicBezTo>
                <a:cubicBezTo>
                  <a:pt x="534458" y="207637"/>
                  <a:pt x="458258" y="173771"/>
                  <a:pt x="422275" y="162129"/>
                </a:cubicBezTo>
                <a:cubicBezTo>
                  <a:pt x="386292" y="150487"/>
                  <a:pt x="276754" y="117150"/>
                  <a:pt x="260350" y="114504"/>
                </a:cubicBezTo>
                <a:cubicBezTo>
                  <a:pt x="243946" y="111858"/>
                  <a:pt x="337079" y="151546"/>
                  <a:pt x="323850" y="146254"/>
                </a:cubicBezTo>
                <a:cubicBezTo>
                  <a:pt x="310621" y="140962"/>
                  <a:pt x="192087" y="89633"/>
                  <a:pt x="180975" y="82754"/>
                </a:cubicBezTo>
                <a:cubicBezTo>
                  <a:pt x="169863" y="75875"/>
                  <a:pt x="284692" y="117150"/>
                  <a:pt x="257175" y="104979"/>
                </a:cubicBezTo>
                <a:cubicBezTo>
                  <a:pt x="229658" y="92808"/>
                  <a:pt x="46567" y="22958"/>
                  <a:pt x="15875" y="9729"/>
                </a:cubicBezTo>
                <a:cubicBezTo>
                  <a:pt x="-14817" y="-3500"/>
                  <a:pt x="-3704" y="-6675"/>
                  <a:pt x="73025" y="22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0F6E70D6-4D2E-6B0B-8C41-DEA9CDDB115C}"/>
              </a:ext>
            </a:extLst>
          </p:cNvPr>
          <p:cNvSpPr/>
          <p:nvPr/>
        </p:nvSpPr>
        <p:spPr>
          <a:xfrm>
            <a:off x="6549579" y="6443909"/>
            <a:ext cx="388433" cy="87519"/>
          </a:xfrm>
          <a:custGeom>
            <a:avLst/>
            <a:gdLst>
              <a:gd name="connsiteX0" fmla="*/ 6796 w 388433"/>
              <a:gd name="connsiteY0" fmla="*/ 1341 h 87519"/>
              <a:gd name="connsiteX1" fmla="*/ 267146 w 388433"/>
              <a:gd name="connsiteY1" fmla="*/ 45791 h 87519"/>
              <a:gd name="connsiteX2" fmla="*/ 387796 w 388433"/>
              <a:gd name="connsiteY2" fmla="*/ 87066 h 87519"/>
              <a:gd name="connsiteX3" fmla="*/ 308421 w 388433"/>
              <a:gd name="connsiteY3" fmla="*/ 68016 h 87519"/>
              <a:gd name="connsiteX4" fmla="*/ 171896 w 388433"/>
              <a:gd name="connsiteY4" fmla="*/ 71191 h 87519"/>
              <a:gd name="connsiteX5" fmla="*/ 216346 w 388433"/>
              <a:gd name="connsiteY5" fmla="*/ 42616 h 87519"/>
              <a:gd name="connsiteX6" fmla="*/ 89346 w 388433"/>
              <a:gd name="connsiteY6" fmla="*/ 14041 h 87519"/>
              <a:gd name="connsiteX7" fmla="*/ 6796 w 388433"/>
              <a:gd name="connsiteY7" fmla="*/ 1341 h 8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433" h="87519">
                <a:moveTo>
                  <a:pt x="6796" y="1341"/>
                </a:moveTo>
                <a:cubicBezTo>
                  <a:pt x="36429" y="6633"/>
                  <a:pt x="203646" y="31504"/>
                  <a:pt x="267146" y="45791"/>
                </a:cubicBezTo>
                <a:cubicBezTo>
                  <a:pt x="330646" y="60079"/>
                  <a:pt x="380917" y="83362"/>
                  <a:pt x="387796" y="87066"/>
                </a:cubicBezTo>
                <a:cubicBezTo>
                  <a:pt x="394675" y="90770"/>
                  <a:pt x="344404" y="70662"/>
                  <a:pt x="308421" y="68016"/>
                </a:cubicBezTo>
                <a:cubicBezTo>
                  <a:pt x="272438" y="65370"/>
                  <a:pt x="187242" y="75424"/>
                  <a:pt x="171896" y="71191"/>
                </a:cubicBezTo>
                <a:cubicBezTo>
                  <a:pt x="156550" y="66958"/>
                  <a:pt x="230104" y="52141"/>
                  <a:pt x="216346" y="42616"/>
                </a:cubicBezTo>
                <a:cubicBezTo>
                  <a:pt x="202588" y="33091"/>
                  <a:pt x="126917" y="20391"/>
                  <a:pt x="89346" y="14041"/>
                </a:cubicBezTo>
                <a:cubicBezTo>
                  <a:pt x="51775" y="7691"/>
                  <a:pt x="-22837" y="-3951"/>
                  <a:pt x="6796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BF1A0F5D-A60D-C5A9-EDFA-F0A2F44195F0}"/>
              </a:ext>
            </a:extLst>
          </p:cNvPr>
          <p:cNvSpPr/>
          <p:nvPr/>
        </p:nvSpPr>
        <p:spPr>
          <a:xfrm>
            <a:off x="6438422" y="6391146"/>
            <a:ext cx="230412" cy="78511"/>
          </a:xfrm>
          <a:custGeom>
            <a:avLst/>
            <a:gdLst>
              <a:gd name="connsiteX0" fmla="*/ 478 w 230412"/>
              <a:gd name="connsiteY0" fmla="*/ 129 h 78511"/>
              <a:gd name="connsiteX1" fmla="*/ 111603 w 230412"/>
              <a:gd name="connsiteY1" fmla="*/ 35054 h 78511"/>
              <a:gd name="connsiteX2" fmla="*/ 229078 w 230412"/>
              <a:gd name="connsiteY2" fmla="*/ 76329 h 78511"/>
              <a:gd name="connsiteX3" fmla="*/ 178278 w 230412"/>
              <a:gd name="connsiteY3" fmla="*/ 73154 h 78511"/>
              <a:gd name="connsiteX4" fmla="*/ 86203 w 230412"/>
              <a:gd name="connsiteY4" fmla="*/ 69979 h 78511"/>
              <a:gd name="connsiteX5" fmla="*/ 156053 w 230412"/>
              <a:gd name="connsiteY5" fmla="*/ 47754 h 78511"/>
              <a:gd name="connsiteX6" fmla="*/ 478 w 230412"/>
              <a:gd name="connsiteY6" fmla="*/ 129 h 7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12" h="78511">
                <a:moveTo>
                  <a:pt x="478" y="129"/>
                </a:moveTo>
                <a:cubicBezTo>
                  <a:pt x="-6930" y="-1988"/>
                  <a:pt x="73503" y="22354"/>
                  <a:pt x="111603" y="35054"/>
                </a:cubicBezTo>
                <a:cubicBezTo>
                  <a:pt x="149703" y="47754"/>
                  <a:pt x="217966" y="69979"/>
                  <a:pt x="229078" y="76329"/>
                </a:cubicBezTo>
                <a:cubicBezTo>
                  <a:pt x="240190" y="82679"/>
                  <a:pt x="178278" y="73154"/>
                  <a:pt x="178278" y="73154"/>
                </a:cubicBezTo>
                <a:cubicBezTo>
                  <a:pt x="154466" y="72096"/>
                  <a:pt x="89907" y="74212"/>
                  <a:pt x="86203" y="69979"/>
                </a:cubicBezTo>
                <a:cubicBezTo>
                  <a:pt x="82499" y="65746"/>
                  <a:pt x="167165" y="56750"/>
                  <a:pt x="156053" y="47754"/>
                </a:cubicBezTo>
                <a:cubicBezTo>
                  <a:pt x="144941" y="38758"/>
                  <a:pt x="7886" y="2246"/>
                  <a:pt x="47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B961F493-84EC-0DA7-3064-DAED672A35AD}"/>
              </a:ext>
            </a:extLst>
          </p:cNvPr>
          <p:cNvSpPr/>
          <p:nvPr/>
        </p:nvSpPr>
        <p:spPr>
          <a:xfrm>
            <a:off x="6276108" y="6300243"/>
            <a:ext cx="220267" cy="157730"/>
          </a:xfrm>
          <a:custGeom>
            <a:avLst/>
            <a:gdLst>
              <a:gd name="connsiteX0" fmla="*/ 867 w 220267"/>
              <a:gd name="connsiteY0" fmla="*/ 2132 h 157730"/>
              <a:gd name="connsiteX1" fmla="*/ 77067 w 220267"/>
              <a:gd name="connsiteY1" fmla="*/ 33882 h 157730"/>
              <a:gd name="connsiteX2" fmla="*/ 175492 w 220267"/>
              <a:gd name="connsiteY2" fmla="*/ 119607 h 157730"/>
              <a:gd name="connsiteX3" fmla="*/ 169142 w 220267"/>
              <a:gd name="connsiteY3" fmla="*/ 138657 h 157730"/>
              <a:gd name="connsiteX4" fmla="*/ 219942 w 220267"/>
              <a:gd name="connsiteY4" fmla="*/ 157707 h 157730"/>
              <a:gd name="connsiteX5" fmla="*/ 191367 w 220267"/>
              <a:gd name="connsiteY5" fmla="*/ 141832 h 157730"/>
              <a:gd name="connsiteX6" fmla="*/ 200892 w 220267"/>
              <a:gd name="connsiteY6" fmla="*/ 110082 h 157730"/>
              <a:gd name="connsiteX7" fmla="*/ 169142 w 220267"/>
              <a:gd name="connsiteY7" fmla="*/ 116432 h 157730"/>
              <a:gd name="connsiteX8" fmla="*/ 127867 w 220267"/>
              <a:gd name="connsiteY8" fmla="*/ 87857 h 157730"/>
              <a:gd name="connsiteX9" fmla="*/ 867 w 220267"/>
              <a:gd name="connsiteY9" fmla="*/ 2132 h 15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267" h="157730">
                <a:moveTo>
                  <a:pt x="867" y="2132"/>
                </a:moveTo>
                <a:cubicBezTo>
                  <a:pt x="-7600" y="-6864"/>
                  <a:pt x="47963" y="14303"/>
                  <a:pt x="77067" y="33882"/>
                </a:cubicBezTo>
                <a:cubicBezTo>
                  <a:pt x="106171" y="53461"/>
                  <a:pt x="175492" y="119607"/>
                  <a:pt x="175492" y="119607"/>
                </a:cubicBezTo>
                <a:cubicBezTo>
                  <a:pt x="190838" y="137069"/>
                  <a:pt x="161734" y="132307"/>
                  <a:pt x="169142" y="138657"/>
                </a:cubicBezTo>
                <a:cubicBezTo>
                  <a:pt x="176550" y="145007"/>
                  <a:pt x="216238" y="157178"/>
                  <a:pt x="219942" y="157707"/>
                </a:cubicBezTo>
                <a:cubicBezTo>
                  <a:pt x="223646" y="158236"/>
                  <a:pt x="194542" y="149770"/>
                  <a:pt x="191367" y="141832"/>
                </a:cubicBezTo>
                <a:cubicBezTo>
                  <a:pt x="188192" y="133894"/>
                  <a:pt x="204596" y="114315"/>
                  <a:pt x="200892" y="110082"/>
                </a:cubicBezTo>
                <a:cubicBezTo>
                  <a:pt x="197188" y="105849"/>
                  <a:pt x="181313" y="120136"/>
                  <a:pt x="169142" y="116432"/>
                </a:cubicBezTo>
                <a:cubicBezTo>
                  <a:pt x="156971" y="112728"/>
                  <a:pt x="150621" y="104790"/>
                  <a:pt x="127867" y="87857"/>
                </a:cubicBezTo>
                <a:cubicBezTo>
                  <a:pt x="105113" y="70924"/>
                  <a:pt x="9334" y="11128"/>
                  <a:pt x="867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02AC66FC-3A24-78D8-71F5-8CC7489C8B30}"/>
              </a:ext>
            </a:extLst>
          </p:cNvPr>
          <p:cNvSpPr/>
          <p:nvPr/>
        </p:nvSpPr>
        <p:spPr>
          <a:xfrm>
            <a:off x="5933427" y="6228644"/>
            <a:ext cx="377889" cy="365786"/>
          </a:xfrm>
          <a:custGeom>
            <a:avLst/>
            <a:gdLst>
              <a:gd name="connsiteX0" fmla="*/ 13348 w 377889"/>
              <a:gd name="connsiteY0" fmla="*/ 706 h 365786"/>
              <a:gd name="connsiteX1" fmla="*/ 648 w 377889"/>
              <a:gd name="connsiteY1" fmla="*/ 89606 h 365786"/>
              <a:gd name="connsiteX2" fmla="*/ 35573 w 377889"/>
              <a:gd name="connsiteY2" fmla="*/ 165806 h 365786"/>
              <a:gd name="connsiteX3" fmla="*/ 19698 w 377889"/>
              <a:gd name="connsiteY3" fmla="*/ 172156 h 365786"/>
              <a:gd name="connsiteX4" fmla="*/ 184798 w 377889"/>
              <a:gd name="connsiteY4" fmla="*/ 251531 h 365786"/>
              <a:gd name="connsiteX5" fmla="*/ 57798 w 377889"/>
              <a:gd name="connsiteY5" fmla="*/ 219781 h 365786"/>
              <a:gd name="connsiteX6" fmla="*/ 207023 w 377889"/>
              <a:gd name="connsiteY6" fmla="*/ 302331 h 365786"/>
              <a:gd name="connsiteX7" fmla="*/ 200673 w 377889"/>
              <a:gd name="connsiteY7" fmla="*/ 264231 h 365786"/>
              <a:gd name="connsiteX8" fmla="*/ 330848 w 377889"/>
              <a:gd name="connsiteY8" fmla="*/ 343606 h 365786"/>
              <a:gd name="connsiteX9" fmla="*/ 375298 w 377889"/>
              <a:gd name="connsiteY9" fmla="*/ 362656 h 365786"/>
              <a:gd name="connsiteX10" fmla="*/ 264173 w 377889"/>
              <a:gd name="connsiteY10" fmla="*/ 289631 h 365786"/>
              <a:gd name="connsiteX11" fmla="*/ 149873 w 377889"/>
              <a:gd name="connsiteY11" fmla="*/ 232481 h 365786"/>
              <a:gd name="connsiteX12" fmla="*/ 35573 w 377889"/>
              <a:gd name="connsiteY12" fmla="*/ 191206 h 365786"/>
              <a:gd name="connsiteX13" fmla="*/ 35573 w 377889"/>
              <a:gd name="connsiteY13" fmla="*/ 121356 h 365786"/>
              <a:gd name="connsiteX14" fmla="*/ 19698 w 377889"/>
              <a:gd name="connsiteY14" fmla="*/ 140406 h 365786"/>
              <a:gd name="connsiteX15" fmla="*/ 13348 w 377889"/>
              <a:gd name="connsiteY15" fmla="*/ 706 h 36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7889" h="365786">
                <a:moveTo>
                  <a:pt x="13348" y="706"/>
                </a:moveTo>
                <a:cubicBezTo>
                  <a:pt x="10173" y="-7761"/>
                  <a:pt x="-3056" y="62089"/>
                  <a:pt x="648" y="89606"/>
                </a:cubicBezTo>
                <a:cubicBezTo>
                  <a:pt x="4352" y="117123"/>
                  <a:pt x="32398" y="152048"/>
                  <a:pt x="35573" y="165806"/>
                </a:cubicBezTo>
                <a:cubicBezTo>
                  <a:pt x="38748" y="179564"/>
                  <a:pt x="-5173" y="157869"/>
                  <a:pt x="19698" y="172156"/>
                </a:cubicBezTo>
                <a:cubicBezTo>
                  <a:pt x="44569" y="186444"/>
                  <a:pt x="178448" y="243594"/>
                  <a:pt x="184798" y="251531"/>
                </a:cubicBezTo>
                <a:cubicBezTo>
                  <a:pt x="191148" y="259468"/>
                  <a:pt x="54094" y="211314"/>
                  <a:pt x="57798" y="219781"/>
                </a:cubicBezTo>
                <a:cubicBezTo>
                  <a:pt x="61502" y="228248"/>
                  <a:pt x="183211" y="294923"/>
                  <a:pt x="207023" y="302331"/>
                </a:cubicBezTo>
                <a:cubicBezTo>
                  <a:pt x="230836" y="309739"/>
                  <a:pt x="180036" y="257352"/>
                  <a:pt x="200673" y="264231"/>
                </a:cubicBezTo>
                <a:cubicBezTo>
                  <a:pt x="221310" y="271110"/>
                  <a:pt x="301744" y="327202"/>
                  <a:pt x="330848" y="343606"/>
                </a:cubicBezTo>
                <a:cubicBezTo>
                  <a:pt x="359952" y="360010"/>
                  <a:pt x="386410" y="371652"/>
                  <a:pt x="375298" y="362656"/>
                </a:cubicBezTo>
                <a:cubicBezTo>
                  <a:pt x="364186" y="353660"/>
                  <a:pt x="301744" y="311327"/>
                  <a:pt x="264173" y="289631"/>
                </a:cubicBezTo>
                <a:cubicBezTo>
                  <a:pt x="226602" y="267935"/>
                  <a:pt x="187973" y="248885"/>
                  <a:pt x="149873" y="232481"/>
                </a:cubicBezTo>
                <a:cubicBezTo>
                  <a:pt x="111773" y="216077"/>
                  <a:pt x="54623" y="209727"/>
                  <a:pt x="35573" y="191206"/>
                </a:cubicBezTo>
                <a:cubicBezTo>
                  <a:pt x="16523" y="172685"/>
                  <a:pt x="35573" y="121356"/>
                  <a:pt x="35573" y="121356"/>
                </a:cubicBezTo>
                <a:cubicBezTo>
                  <a:pt x="32927" y="112889"/>
                  <a:pt x="22344" y="154164"/>
                  <a:pt x="19698" y="140406"/>
                </a:cubicBezTo>
                <a:cubicBezTo>
                  <a:pt x="17052" y="126648"/>
                  <a:pt x="16523" y="9173"/>
                  <a:pt x="13348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5CAD7221-98AE-A80E-F383-41C522D5619B}"/>
              </a:ext>
            </a:extLst>
          </p:cNvPr>
          <p:cNvSpPr/>
          <p:nvPr/>
        </p:nvSpPr>
        <p:spPr>
          <a:xfrm>
            <a:off x="5956195" y="6238800"/>
            <a:ext cx="246936" cy="225523"/>
          </a:xfrm>
          <a:custGeom>
            <a:avLst/>
            <a:gdLst>
              <a:gd name="connsiteX0" fmla="*/ 105 w 246936"/>
              <a:gd name="connsiteY0" fmla="*/ 75 h 225523"/>
              <a:gd name="connsiteX1" fmla="*/ 85830 w 246936"/>
              <a:gd name="connsiteY1" fmla="*/ 123900 h 225523"/>
              <a:gd name="connsiteX2" fmla="*/ 206480 w 246936"/>
              <a:gd name="connsiteY2" fmla="*/ 174700 h 225523"/>
              <a:gd name="connsiteX3" fmla="*/ 228705 w 246936"/>
              <a:gd name="connsiteY3" fmla="*/ 225500 h 225523"/>
              <a:gd name="connsiteX4" fmla="*/ 241405 w 246936"/>
              <a:gd name="connsiteY4" fmla="*/ 168350 h 225523"/>
              <a:gd name="connsiteX5" fmla="*/ 133455 w 246936"/>
              <a:gd name="connsiteY5" fmla="*/ 114375 h 225523"/>
              <a:gd name="connsiteX6" fmla="*/ 219180 w 246936"/>
              <a:gd name="connsiteY6" fmla="*/ 162000 h 225523"/>
              <a:gd name="connsiteX7" fmla="*/ 136630 w 246936"/>
              <a:gd name="connsiteY7" fmla="*/ 146125 h 225523"/>
              <a:gd name="connsiteX8" fmla="*/ 19155 w 246936"/>
              <a:gd name="connsiteY8" fmla="*/ 130250 h 225523"/>
              <a:gd name="connsiteX9" fmla="*/ 66780 w 246936"/>
              <a:gd name="connsiteY9" fmla="*/ 142950 h 225523"/>
              <a:gd name="connsiteX10" fmla="*/ 105 w 246936"/>
              <a:gd name="connsiteY10" fmla="*/ 75 h 22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936" h="225523">
                <a:moveTo>
                  <a:pt x="105" y="75"/>
                </a:moveTo>
                <a:cubicBezTo>
                  <a:pt x="3280" y="-3100"/>
                  <a:pt x="51434" y="94796"/>
                  <a:pt x="85830" y="123900"/>
                </a:cubicBezTo>
                <a:cubicBezTo>
                  <a:pt x="120226" y="153004"/>
                  <a:pt x="182668" y="157767"/>
                  <a:pt x="206480" y="174700"/>
                </a:cubicBezTo>
                <a:cubicBezTo>
                  <a:pt x="230293" y="191633"/>
                  <a:pt x="222884" y="226558"/>
                  <a:pt x="228705" y="225500"/>
                </a:cubicBezTo>
                <a:cubicBezTo>
                  <a:pt x="234526" y="224442"/>
                  <a:pt x="257280" y="186871"/>
                  <a:pt x="241405" y="168350"/>
                </a:cubicBezTo>
                <a:cubicBezTo>
                  <a:pt x="225530" y="149829"/>
                  <a:pt x="137159" y="115433"/>
                  <a:pt x="133455" y="114375"/>
                </a:cubicBezTo>
                <a:cubicBezTo>
                  <a:pt x="129751" y="113317"/>
                  <a:pt x="218651" y="156708"/>
                  <a:pt x="219180" y="162000"/>
                </a:cubicBezTo>
                <a:cubicBezTo>
                  <a:pt x="219709" y="167292"/>
                  <a:pt x="169967" y="151417"/>
                  <a:pt x="136630" y="146125"/>
                </a:cubicBezTo>
                <a:cubicBezTo>
                  <a:pt x="103293" y="140833"/>
                  <a:pt x="30797" y="130779"/>
                  <a:pt x="19155" y="130250"/>
                </a:cubicBezTo>
                <a:cubicBezTo>
                  <a:pt x="7513" y="129721"/>
                  <a:pt x="67309" y="160942"/>
                  <a:pt x="66780" y="142950"/>
                </a:cubicBezTo>
                <a:cubicBezTo>
                  <a:pt x="66251" y="124958"/>
                  <a:pt x="-3070" y="3250"/>
                  <a:pt x="105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A5F49FE0-12CA-DE2D-12BF-67C0BF029E1E}"/>
              </a:ext>
            </a:extLst>
          </p:cNvPr>
          <p:cNvSpPr/>
          <p:nvPr/>
        </p:nvSpPr>
        <p:spPr>
          <a:xfrm>
            <a:off x="5812453" y="6092395"/>
            <a:ext cx="398296" cy="276655"/>
          </a:xfrm>
          <a:custGeom>
            <a:avLst/>
            <a:gdLst>
              <a:gd name="connsiteX0" fmla="*/ 972 w 398296"/>
              <a:gd name="connsiteY0" fmla="*/ 430 h 276655"/>
              <a:gd name="connsiteX1" fmla="*/ 178772 w 398296"/>
              <a:gd name="connsiteY1" fmla="*/ 194105 h 276655"/>
              <a:gd name="connsiteX2" fmla="*/ 172422 w 398296"/>
              <a:gd name="connsiteY2" fmla="*/ 178230 h 276655"/>
              <a:gd name="connsiteX3" fmla="*/ 267672 w 398296"/>
              <a:gd name="connsiteY3" fmla="*/ 235380 h 276655"/>
              <a:gd name="connsiteX4" fmla="*/ 397847 w 398296"/>
              <a:gd name="connsiteY4" fmla="*/ 276655 h 276655"/>
              <a:gd name="connsiteX5" fmla="*/ 305772 w 398296"/>
              <a:gd name="connsiteY5" fmla="*/ 235380 h 276655"/>
              <a:gd name="connsiteX6" fmla="*/ 181947 w 398296"/>
              <a:gd name="connsiteY6" fmla="*/ 171880 h 276655"/>
              <a:gd name="connsiteX7" fmla="*/ 83522 w 398296"/>
              <a:gd name="connsiteY7" fmla="*/ 111555 h 276655"/>
              <a:gd name="connsiteX8" fmla="*/ 105747 w 398296"/>
              <a:gd name="connsiteY8" fmla="*/ 140130 h 276655"/>
              <a:gd name="connsiteX9" fmla="*/ 972 w 398296"/>
              <a:gd name="connsiteY9" fmla="*/ 430 h 27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296" h="276655">
                <a:moveTo>
                  <a:pt x="972" y="430"/>
                </a:moveTo>
                <a:cubicBezTo>
                  <a:pt x="13143" y="9426"/>
                  <a:pt x="178772" y="194105"/>
                  <a:pt x="178772" y="194105"/>
                </a:cubicBezTo>
                <a:cubicBezTo>
                  <a:pt x="207347" y="223738"/>
                  <a:pt x="157605" y="171351"/>
                  <a:pt x="172422" y="178230"/>
                </a:cubicBezTo>
                <a:cubicBezTo>
                  <a:pt x="187239" y="185109"/>
                  <a:pt x="230101" y="218976"/>
                  <a:pt x="267672" y="235380"/>
                </a:cubicBezTo>
                <a:cubicBezTo>
                  <a:pt x="305243" y="251784"/>
                  <a:pt x="391497" y="276655"/>
                  <a:pt x="397847" y="276655"/>
                </a:cubicBezTo>
                <a:cubicBezTo>
                  <a:pt x="404197" y="276655"/>
                  <a:pt x="341755" y="252842"/>
                  <a:pt x="305772" y="235380"/>
                </a:cubicBezTo>
                <a:cubicBezTo>
                  <a:pt x="269789" y="217918"/>
                  <a:pt x="218989" y="192518"/>
                  <a:pt x="181947" y="171880"/>
                </a:cubicBezTo>
                <a:cubicBezTo>
                  <a:pt x="144905" y="151242"/>
                  <a:pt x="96222" y="116847"/>
                  <a:pt x="83522" y="111555"/>
                </a:cubicBezTo>
                <a:cubicBezTo>
                  <a:pt x="70822" y="106263"/>
                  <a:pt x="116860" y="153888"/>
                  <a:pt x="105747" y="140130"/>
                </a:cubicBezTo>
                <a:cubicBezTo>
                  <a:pt x="94634" y="126372"/>
                  <a:pt x="-11199" y="-8566"/>
                  <a:pt x="972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67F99E91-B027-5F26-8B20-D2837347D50D}"/>
              </a:ext>
            </a:extLst>
          </p:cNvPr>
          <p:cNvSpPr/>
          <p:nvPr/>
        </p:nvSpPr>
        <p:spPr>
          <a:xfrm>
            <a:off x="5808828" y="6012277"/>
            <a:ext cx="440045" cy="331752"/>
          </a:xfrm>
          <a:custGeom>
            <a:avLst/>
            <a:gdLst>
              <a:gd name="connsiteX0" fmla="*/ 4597 w 440045"/>
              <a:gd name="connsiteY0" fmla="*/ 128173 h 331752"/>
              <a:gd name="connsiteX1" fmla="*/ 7772 w 440045"/>
              <a:gd name="connsiteY1" fmla="*/ 17048 h 331752"/>
              <a:gd name="connsiteX2" fmla="*/ 52222 w 440045"/>
              <a:gd name="connsiteY2" fmla="*/ 55148 h 331752"/>
              <a:gd name="connsiteX3" fmla="*/ 52222 w 440045"/>
              <a:gd name="connsiteY3" fmla="*/ 36098 h 331752"/>
              <a:gd name="connsiteX4" fmla="*/ 252247 w 440045"/>
              <a:gd name="connsiteY4" fmla="*/ 115473 h 331752"/>
              <a:gd name="connsiteX5" fmla="*/ 325272 w 440045"/>
              <a:gd name="connsiteY5" fmla="*/ 188498 h 331752"/>
              <a:gd name="connsiteX6" fmla="*/ 331622 w 440045"/>
              <a:gd name="connsiteY6" fmla="*/ 163098 h 331752"/>
              <a:gd name="connsiteX7" fmla="*/ 388772 w 440045"/>
              <a:gd name="connsiteY7" fmla="*/ 220248 h 331752"/>
              <a:gd name="connsiteX8" fmla="*/ 382422 w 440045"/>
              <a:gd name="connsiteY8" fmla="*/ 207548 h 331752"/>
              <a:gd name="connsiteX9" fmla="*/ 423697 w 440045"/>
              <a:gd name="connsiteY9" fmla="*/ 251998 h 331752"/>
              <a:gd name="connsiteX10" fmla="*/ 433222 w 440045"/>
              <a:gd name="connsiteY10" fmla="*/ 290098 h 331752"/>
              <a:gd name="connsiteX11" fmla="*/ 436397 w 440045"/>
              <a:gd name="connsiteY11" fmla="*/ 331373 h 331752"/>
              <a:gd name="connsiteX12" fmla="*/ 436397 w 440045"/>
              <a:gd name="connsiteY12" fmla="*/ 264698 h 331752"/>
              <a:gd name="connsiteX13" fmla="*/ 388772 w 440045"/>
              <a:gd name="connsiteY13" fmla="*/ 198023 h 331752"/>
              <a:gd name="connsiteX14" fmla="*/ 268122 w 440045"/>
              <a:gd name="connsiteY14" fmla="*/ 90073 h 331752"/>
              <a:gd name="connsiteX15" fmla="*/ 283997 w 440045"/>
              <a:gd name="connsiteY15" fmla="*/ 109123 h 331752"/>
              <a:gd name="connsiteX16" fmla="*/ 68097 w 440045"/>
              <a:gd name="connsiteY16" fmla="*/ 29748 h 331752"/>
              <a:gd name="connsiteX17" fmla="*/ 83972 w 440045"/>
              <a:gd name="connsiteY17" fmla="*/ 42448 h 331752"/>
              <a:gd name="connsiteX18" fmla="*/ 55397 w 440045"/>
              <a:gd name="connsiteY18" fmla="*/ 1173 h 331752"/>
              <a:gd name="connsiteX19" fmla="*/ 4597 w 440045"/>
              <a:gd name="connsiteY19" fmla="*/ 128173 h 33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0045" h="331752">
                <a:moveTo>
                  <a:pt x="4597" y="128173"/>
                </a:moveTo>
                <a:cubicBezTo>
                  <a:pt x="-3340" y="130819"/>
                  <a:pt x="-165" y="29219"/>
                  <a:pt x="7772" y="17048"/>
                </a:cubicBezTo>
                <a:cubicBezTo>
                  <a:pt x="15709" y="4877"/>
                  <a:pt x="44814" y="51973"/>
                  <a:pt x="52222" y="55148"/>
                </a:cubicBezTo>
                <a:cubicBezTo>
                  <a:pt x="59630" y="58323"/>
                  <a:pt x="18884" y="26044"/>
                  <a:pt x="52222" y="36098"/>
                </a:cubicBezTo>
                <a:cubicBezTo>
                  <a:pt x="85560" y="46152"/>
                  <a:pt x="206739" y="90073"/>
                  <a:pt x="252247" y="115473"/>
                </a:cubicBezTo>
                <a:cubicBezTo>
                  <a:pt x="297755" y="140873"/>
                  <a:pt x="312043" y="180561"/>
                  <a:pt x="325272" y="188498"/>
                </a:cubicBezTo>
                <a:cubicBezTo>
                  <a:pt x="338501" y="196435"/>
                  <a:pt x="321039" y="157806"/>
                  <a:pt x="331622" y="163098"/>
                </a:cubicBezTo>
                <a:cubicBezTo>
                  <a:pt x="342205" y="168390"/>
                  <a:pt x="388772" y="220248"/>
                  <a:pt x="388772" y="220248"/>
                </a:cubicBezTo>
                <a:cubicBezTo>
                  <a:pt x="397239" y="227656"/>
                  <a:pt x="376601" y="202256"/>
                  <a:pt x="382422" y="207548"/>
                </a:cubicBezTo>
                <a:cubicBezTo>
                  <a:pt x="388243" y="212840"/>
                  <a:pt x="415230" y="238240"/>
                  <a:pt x="423697" y="251998"/>
                </a:cubicBezTo>
                <a:cubicBezTo>
                  <a:pt x="432164" y="265756"/>
                  <a:pt x="431105" y="276869"/>
                  <a:pt x="433222" y="290098"/>
                </a:cubicBezTo>
                <a:cubicBezTo>
                  <a:pt x="435339" y="303327"/>
                  <a:pt x="435868" y="335606"/>
                  <a:pt x="436397" y="331373"/>
                </a:cubicBezTo>
                <a:cubicBezTo>
                  <a:pt x="436926" y="327140"/>
                  <a:pt x="444335" y="286923"/>
                  <a:pt x="436397" y="264698"/>
                </a:cubicBezTo>
                <a:cubicBezTo>
                  <a:pt x="428460" y="242473"/>
                  <a:pt x="416818" y="227127"/>
                  <a:pt x="388772" y="198023"/>
                </a:cubicBezTo>
                <a:cubicBezTo>
                  <a:pt x="360726" y="168919"/>
                  <a:pt x="285584" y="104890"/>
                  <a:pt x="268122" y="90073"/>
                </a:cubicBezTo>
                <a:cubicBezTo>
                  <a:pt x="250660" y="75256"/>
                  <a:pt x="317335" y="119177"/>
                  <a:pt x="283997" y="109123"/>
                </a:cubicBezTo>
                <a:cubicBezTo>
                  <a:pt x="250659" y="99069"/>
                  <a:pt x="101434" y="40860"/>
                  <a:pt x="68097" y="29748"/>
                </a:cubicBezTo>
                <a:cubicBezTo>
                  <a:pt x="34760" y="18636"/>
                  <a:pt x="86089" y="47210"/>
                  <a:pt x="83972" y="42448"/>
                </a:cubicBezTo>
                <a:cubicBezTo>
                  <a:pt x="81855" y="37686"/>
                  <a:pt x="72860" y="-7823"/>
                  <a:pt x="55397" y="1173"/>
                </a:cubicBezTo>
                <a:cubicBezTo>
                  <a:pt x="37935" y="10169"/>
                  <a:pt x="12534" y="125527"/>
                  <a:pt x="4597" y="128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6AE78456-F9D7-F874-EAC0-CF5EEB8E2779}"/>
              </a:ext>
            </a:extLst>
          </p:cNvPr>
          <p:cNvSpPr/>
          <p:nvPr/>
        </p:nvSpPr>
        <p:spPr>
          <a:xfrm>
            <a:off x="5867343" y="6070440"/>
            <a:ext cx="249799" cy="99281"/>
          </a:xfrm>
          <a:custGeom>
            <a:avLst/>
            <a:gdLst>
              <a:gd name="connsiteX0" fmla="*/ 57 w 249799"/>
              <a:gd name="connsiteY0" fmla="*/ 160 h 99281"/>
              <a:gd name="connsiteX1" fmla="*/ 231832 w 249799"/>
              <a:gd name="connsiteY1" fmla="*/ 95410 h 99281"/>
              <a:gd name="connsiteX2" fmla="*/ 209607 w 249799"/>
              <a:gd name="connsiteY2" fmla="*/ 73185 h 99281"/>
              <a:gd name="connsiteX3" fmla="*/ 57 w 249799"/>
              <a:gd name="connsiteY3" fmla="*/ 160 h 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99" h="99281">
                <a:moveTo>
                  <a:pt x="57" y="160"/>
                </a:moveTo>
                <a:cubicBezTo>
                  <a:pt x="3761" y="3864"/>
                  <a:pt x="196907" y="83239"/>
                  <a:pt x="231832" y="95410"/>
                </a:cubicBezTo>
                <a:cubicBezTo>
                  <a:pt x="266757" y="107581"/>
                  <a:pt x="246119" y="88531"/>
                  <a:pt x="209607" y="73185"/>
                </a:cubicBezTo>
                <a:cubicBezTo>
                  <a:pt x="173095" y="57839"/>
                  <a:pt x="-3647" y="-3544"/>
                  <a:pt x="57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D14787CA-1C09-BEAE-5931-771AC5A88687}"/>
              </a:ext>
            </a:extLst>
          </p:cNvPr>
          <p:cNvSpPr/>
          <p:nvPr/>
        </p:nvSpPr>
        <p:spPr>
          <a:xfrm>
            <a:off x="5953120" y="6175272"/>
            <a:ext cx="244547" cy="124115"/>
          </a:xfrm>
          <a:custGeom>
            <a:avLst/>
            <a:gdLst>
              <a:gd name="connsiteX0" fmla="*/ 5 w 244547"/>
              <a:gd name="connsiteY0" fmla="*/ 103 h 124115"/>
              <a:gd name="connsiteX1" fmla="*/ 193680 w 244547"/>
              <a:gd name="connsiteY1" fmla="*/ 66778 h 124115"/>
              <a:gd name="connsiteX2" fmla="*/ 244480 w 244547"/>
              <a:gd name="connsiteY2" fmla="*/ 123928 h 124115"/>
              <a:gd name="connsiteX3" fmla="*/ 187330 w 244547"/>
              <a:gd name="connsiteY3" fmla="*/ 82653 h 124115"/>
              <a:gd name="connsiteX4" fmla="*/ 5 w 244547"/>
              <a:gd name="connsiteY4" fmla="*/ 103 h 12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47" h="124115">
                <a:moveTo>
                  <a:pt x="5" y="103"/>
                </a:moveTo>
                <a:cubicBezTo>
                  <a:pt x="1063" y="-2543"/>
                  <a:pt x="152934" y="46141"/>
                  <a:pt x="193680" y="66778"/>
                </a:cubicBezTo>
                <a:cubicBezTo>
                  <a:pt x="234426" y="87415"/>
                  <a:pt x="245538" y="121282"/>
                  <a:pt x="244480" y="123928"/>
                </a:cubicBezTo>
                <a:cubicBezTo>
                  <a:pt x="243422" y="126574"/>
                  <a:pt x="222784" y="100645"/>
                  <a:pt x="187330" y="82653"/>
                </a:cubicBezTo>
                <a:cubicBezTo>
                  <a:pt x="151876" y="64661"/>
                  <a:pt x="-1053" y="2749"/>
                  <a:pt x="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78A75FD1-034B-2827-2FB9-5F8543050B0D}"/>
              </a:ext>
            </a:extLst>
          </p:cNvPr>
          <p:cNvSpPr/>
          <p:nvPr/>
        </p:nvSpPr>
        <p:spPr>
          <a:xfrm>
            <a:off x="6193462" y="6308725"/>
            <a:ext cx="194933" cy="136528"/>
          </a:xfrm>
          <a:custGeom>
            <a:avLst/>
            <a:gdLst>
              <a:gd name="connsiteX0" fmla="*/ 86688 w 194933"/>
              <a:gd name="connsiteY0" fmla="*/ 0 h 136528"/>
              <a:gd name="connsiteX1" fmla="*/ 172413 w 194933"/>
              <a:gd name="connsiteY1" fmla="*/ 60325 h 136528"/>
              <a:gd name="connsiteX2" fmla="*/ 124788 w 194933"/>
              <a:gd name="connsiteY2" fmla="*/ 57150 h 136528"/>
              <a:gd name="connsiteX3" fmla="*/ 963 w 194933"/>
              <a:gd name="connsiteY3" fmla="*/ 63500 h 136528"/>
              <a:gd name="connsiteX4" fmla="*/ 73988 w 194933"/>
              <a:gd name="connsiteY4" fmla="*/ 66675 h 136528"/>
              <a:gd name="connsiteX5" fmla="*/ 194638 w 194933"/>
              <a:gd name="connsiteY5" fmla="*/ 136525 h 136528"/>
              <a:gd name="connsiteX6" fmla="*/ 108913 w 194933"/>
              <a:gd name="connsiteY6" fmla="*/ 69850 h 136528"/>
              <a:gd name="connsiteX7" fmla="*/ 137488 w 194933"/>
              <a:gd name="connsiteY7" fmla="*/ 60325 h 136528"/>
              <a:gd name="connsiteX8" fmla="*/ 86688 w 194933"/>
              <a:gd name="connsiteY8" fmla="*/ 0 h 13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33" h="136528">
                <a:moveTo>
                  <a:pt x="86688" y="0"/>
                </a:moveTo>
                <a:cubicBezTo>
                  <a:pt x="92509" y="0"/>
                  <a:pt x="166063" y="50800"/>
                  <a:pt x="172413" y="60325"/>
                </a:cubicBezTo>
                <a:cubicBezTo>
                  <a:pt x="178763" y="69850"/>
                  <a:pt x="153363" y="56621"/>
                  <a:pt x="124788" y="57150"/>
                </a:cubicBezTo>
                <a:cubicBezTo>
                  <a:pt x="96213" y="57679"/>
                  <a:pt x="9430" y="61913"/>
                  <a:pt x="963" y="63500"/>
                </a:cubicBezTo>
                <a:cubicBezTo>
                  <a:pt x="-7504" y="65087"/>
                  <a:pt x="41709" y="54504"/>
                  <a:pt x="73988" y="66675"/>
                </a:cubicBezTo>
                <a:cubicBezTo>
                  <a:pt x="106267" y="78846"/>
                  <a:pt x="188817" y="135996"/>
                  <a:pt x="194638" y="136525"/>
                </a:cubicBezTo>
                <a:cubicBezTo>
                  <a:pt x="200459" y="137054"/>
                  <a:pt x="118438" y="82550"/>
                  <a:pt x="108913" y="69850"/>
                </a:cubicBezTo>
                <a:cubicBezTo>
                  <a:pt x="99388" y="57150"/>
                  <a:pt x="138017" y="69321"/>
                  <a:pt x="137488" y="60325"/>
                </a:cubicBezTo>
                <a:cubicBezTo>
                  <a:pt x="136959" y="51329"/>
                  <a:pt x="80867" y="0"/>
                  <a:pt x="866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662CACB7-F7BD-784D-106E-198A3AD5C4ED}"/>
              </a:ext>
            </a:extLst>
          </p:cNvPr>
          <p:cNvSpPr/>
          <p:nvPr/>
        </p:nvSpPr>
        <p:spPr>
          <a:xfrm>
            <a:off x="6212638" y="6407146"/>
            <a:ext cx="459827" cy="203271"/>
          </a:xfrm>
          <a:custGeom>
            <a:avLst/>
            <a:gdLst>
              <a:gd name="connsiteX0" fmla="*/ 61162 w 459827"/>
              <a:gd name="connsiteY0" fmla="*/ 4 h 203271"/>
              <a:gd name="connsiteX1" fmla="*/ 99262 w 459827"/>
              <a:gd name="connsiteY1" fmla="*/ 57154 h 203271"/>
              <a:gd name="connsiteX2" fmla="*/ 19887 w 459827"/>
              <a:gd name="connsiteY2" fmla="*/ 82554 h 203271"/>
              <a:gd name="connsiteX3" fmla="*/ 204037 w 459827"/>
              <a:gd name="connsiteY3" fmla="*/ 47629 h 203271"/>
              <a:gd name="connsiteX4" fmla="*/ 169112 w 459827"/>
              <a:gd name="connsiteY4" fmla="*/ 69854 h 203271"/>
              <a:gd name="connsiteX5" fmla="*/ 229437 w 459827"/>
              <a:gd name="connsiteY5" fmla="*/ 127004 h 203271"/>
              <a:gd name="connsiteX6" fmla="*/ 302462 w 459827"/>
              <a:gd name="connsiteY6" fmla="*/ 177804 h 203271"/>
              <a:gd name="connsiteX7" fmla="*/ 454862 w 459827"/>
              <a:gd name="connsiteY7" fmla="*/ 161929 h 203271"/>
              <a:gd name="connsiteX8" fmla="*/ 419937 w 459827"/>
              <a:gd name="connsiteY8" fmla="*/ 174629 h 203271"/>
              <a:gd name="connsiteX9" fmla="*/ 391362 w 459827"/>
              <a:gd name="connsiteY9" fmla="*/ 203204 h 203271"/>
              <a:gd name="connsiteX10" fmla="*/ 388187 w 459827"/>
              <a:gd name="connsiteY10" fmla="*/ 180979 h 203271"/>
              <a:gd name="connsiteX11" fmla="*/ 245312 w 459827"/>
              <a:gd name="connsiteY11" fmla="*/ 133354 h 203271"/>
              <a:gd name="connsiteX12" fmla="*/ 172287 w 459827"/>
              <a:gd name="connsiteY12" fmla="*/ 82554 h 203271"/>
              <a:gd name="connsiteX13" fmla="*/ 207212 w 459827"/>
              <a:gd name="connsiteY13" fmla="*/ 12704 h 203271"/>
              <a:gd name="connsiteX14" fmla="*/ 134187 w 459827"/>
              <a:gd name="connsiteY14" fmla="*/ 50804 h 203271"/>
              <a:gd name="connsiteX15" fmla="*/ 837 w 459827"/>
              <a:gd name="connsiteY15" fmla="*/ 69854 h 203271"/>
              <a:gd name="connsiteX16" fmla="*/ 77037 w 459827"/>
              <a:gd name="connsiteY16" fmla="*/ 53979 h 203271"/>
              <a:gd name="connsiteX17" fmla="*/ 61162 w 459827"/>
              <a:gd name="connsiteY17" fmla="*/ 4 h 20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9827" h="203271">
                <a:moveTo>
                  <a:pt x="61162" y="4"/>
                </a:moveTo>
                <a:cubicBezTo>
                  <a:pt x="64866" y="533"/>
                  <a:pt x="106141" y="43396"/>
                  <a:pt x="99262" y="57154"/>
                </a:cubicBezTo>
                <a:cubicBezTo>
                  <a:pt x="92383" y="70912"/>
                  <a:pt x="2425" y="84141"/>
                  <a:pt x="19887" y="82554"/>
                </a:cubicBezTo>
                <a:cubicBezTo>
                  <a:pt x="37349" y="80967"/>
                  <a:pt x="179166" y="49746"/>
                  <a:pt x="204037" y="47629"/>
                </a:cubicBezTo>
                <a:cubicBezTo>
                  <a:pt x="228908" y="45512"/>
                  <a:pt x="164879" y="56625"/>
                  <a:pt x="169112" y="69854"/>
                </a:cubicBezTo>
                <a:cubicBezTo>
                  <a:pt x="173345" y="83083"/>
                  <a:pt x="207212" y="109012"/>
                  <a:pt x="229437" y="127004"/>
                </a:cubicBezTo>
                <a:cubicBezTo>
                  <a:pt x="251662" y="144996"/>
                  <a:pt x="264891" y="171983"/>
                  <a:pt x="302462" y="177804"/>
                </a:cubicBezTo>
                <a:cubicBezTo>
                  <a:pt x="340033" y="183625"/>
                  <a:pt x="435283" y="162458"/>
                  <a:pt x="454862" y="161929"/>
                </a:cubicBezTo>
                <a:cubicBezTo>
                  <a:pt x="474441" y="161400"/>
                  <a:pt x="430520" y="167750"/>
                  <a:pt x="419937" y="174629"/>
                </a:cubicBezTo>
                <a:cubicBezTo>
                  <a:pt x="409354" y="181508"/>
                  <a:pt x="396653" y="202146"/>
                  <a:pt x="391362" y="203204"/>
                </a:cubicBezTo>
                <a:cubicBezTo>
                  <a:pt x="386071" y="204262"/>
                  <a:pt x="412529" y="192621"/>
                  <a:pt x="388187" y="180979"/>
                </a:cubicBezTo>
                <a:cubicBezTo>
                  <a:pt x="363845" y="169337"/>
                  <a:pt x="281295" y="149758"/>
                  <a:pt x="245312" y="133354"/>
                </a:cubicBezTo>
                <a:cubicBezTo>
                  <a:pt x="209329" y="116950"/>
                  <a:pt x="178637" y="102662"/>
                  <a:pt x="172287" y="82554"/>
                </a:cubicBezTo>
                <a:cubicBezTo>
                  <a:pt x="165937" y="62446"/>
                  <a:pt x="213562" y="17996"/>
                  <a:pt x="207212" y="12704"/>
                </a:cubicBezTo>
                <a:cubicBezTo>
                  <a:pt x="200862" y="7412"/>
                  <a:pt x="168583" y="41279"/>
                  <a:pt x="134187" y="50804"/>
                </a:cubicBezTo>
                <a:cubicBezTo>
                  <a:pt x="99791" y="60329"/>
                  <a:pt x="10362" y="69325"/>
                  <a:pt x="837" y="69854"/>
                </a:cubicBezTo>
                <a:cubicBezTo>
                  <a:pt x="-8688" y="70383"/>
                  <a:pt x="65925" y="59800"/>
                  <a:pt x="77037" y="53979"/>
                </a:cubicBezTo>
                <a:cubicBezTo>
                  <a:pt x="88149" y="48158"/>
                  <a:pt x="57458" y="-525"/>
                  <a:pt x="6116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19CA2291-D720-476D-67E6-68C41154B468}"/>
              </a:ext>
            </a:extLst>
          </p:cNvPr>
          <p:cNvSpPr/>
          <p:nvPr/>
        </p:nvSpPr>
        <p:spPr>
          <a:xfrm>
            <a:off x="6500575" y="6488382"/>
            <a:ext cx="415138" cy="245089"/>
          </a:xfrm>
          <a:custGeom>
            <a:avLst/>
            <a:gdLst>
              <a:gd name="connsiteX0" fmla="*/ 1825 w 415138"/>
              <a:gd name="connsiteY0" fmla="*/ 1318 h 245089"/>
              <a:gd name="connsiteX1" fmla="*/ 224075 w 415138"/>
              <a:gd name="connsiteY1" fmla="*/ 45768 h 245089"/>
              <a:gd name="connsiteX2" fmla="*/ 370125 w 415138"/>
              <a:gd name="connsiteY2" fmla="*/ 115618 h 245089"/>
              <a:gd name="connsiteX3" fmla="*/ 363775 w 415138"/>
              <a:gd name="connsiteY3" fmla="*/ 96568 h 245089"/>
              <a:gd name="connsiteX4" fmla="*/ 414575 w 415138"/>
              <a:gd name="connsiteY4" fmla="*/ 242618 h 245089"/>
              <a:gd name="connsiteX5" fmla="*/ 392350 w 415138"/>
              <a:gd name="connsiteY5" fmla="*/ 182293 h 245089"/>
              <a:gd name="connsiteX6" fmla="*/ 414575 w 415138"/>
              <a:gd name="connsiteY6" fmla="*/ 102918 h 245089"/>
              <a:gd name="connsiteX7" fmla="*/ 370125 w 415138"/>
              <a:gd name="connsiteY7" fmla="*/ 102918 h 245089"/>
              <a:gd name="connsiteX8" fmla="*/ 293925 w 415138"/>
              <a:gd name="connsiteY8" fmla="*/ 52118 h 245089"/>
              <a:gd name="connsiteX9" fmla="*/ 312975 w 415138"/>
              <a:gd name="connsiteY9" fmla="*/ 42593 h 245089"/>
              <a:gd name="connsiteX10" fmla="*/ 195500 w 415138"/>
              <a:gd name="connsiteY10" fmla="*/ 10843 h 245089"/>
              <a:gd name="connsiteX11" fmla="*/ 220900 w 415138"/>
              <a:gd name="connsiteY11" fmla="*/ 4493 h 245089"/>
              <a:gd name="connsiteX12" fmla="*/ 125650 w 415138"/>
              <a:gd name="connsiteY12" fmla="*/ 10843 h 245089"/>
              <a:gd name="connsiteX13" fmla="*/ 1825 w 415138"/>
              <a:gd name="connsiteY13" fmla="*/ 1318 h 24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138" h="245089">
                <a:moveTo>
                  <a:pt x="1825" y="1318"/>
                </a:moveTo>
                <a:cubicBezTo>
                  <a:pt x="18229" y="7139"/>
                  <a:pt x="162692" y="26718"/>
                  <a:pt x="224075" y="45768"/>
                </a:cubicBezTo>
                <a:cubicBezTo>
                  <a:pt x="285458" y="64818"/>
                  <a:pt x="346842" y="107151"/>
                  <a:pt x="370125" y="115618"/>
                </a:cubicBezTo>
                <a:cubicBezTo>
                  <a:pt x="393408" y="124085"/>
                  <a:pt x="356367" y="75401"/>
                  <a:pt x="363775" y="96568"/>
                </a:cubicBezTo>
                <a:cubicBezTo>
                  <a:pt x="371183" y="117735"/>
                  <a:pt x="409812" y="228330"/>
                  <a:pt x="414575" y="242618"/>
                </a:cubicBezTo>
                <a:cubicBezTo>
                  <a:pt x="419338" y="256906"/>
                  <a:pt x="392350" y="205576"/>
                  <a:pt x="392350" y="182293"/>
                </a:cubicBezTo>
                <a:cubicBezTo>
                  <a:pt x="392350" y="159010"/>
                  <a:pt x="418279" y="116147"/>
                  <a:pt x="414575" y="102918"/>
                </a:cubicBezTo>
                <a:cubicBezTo>
                  <a:pt x="410871" y="89689"/>
                  <a:pt x="390233" y="111385"/>
                  <a:pt x="370125" y="102918"/>
                </a:cubicBezTo>
                <a:cubicBezTo>
                  <a:pt x="350017" y="94451"/>
                  <a:pt x="303450" y="62172"/>
                  <a:pt x="293925" y="52118"/>
                </a:cubicBezTo>
                <a:cubicBezTo>
                  <a:pt x="284400" y="42064"/>
                  <a:pt x="329379" y="49472"/>
                  <a:pt x="312975" y="42593"/>
                </a:cubicBezTo>
                <a:cubicBezTo>
                  <a:pt x="296571" y="35714"/>
                  <a:pt x="210846" y="17193"/>
                  <a:pt x="195500" y="10843"/>
                </a:cubicBezTo>
                <a:cubicBezTo>
                  <a:pt x="180154" y="4493"/>
                  <a:pt x="232542" y="4493"/>
                  <a:pt x="220900" y="4493"/>
                </a:cubicBezTo>
                <a:cubicBezTo>
                  <a:pt x="209258" y="4493"/>
                  <a:pt x="167454" y="10843"/>
                  <a:pt x="125650" y="10843"/>
                </a:cubicBezTo>
                <a:cubicBezTo>
                  <a:pt x="83846" y="10843"/>
                  <a:pt x="-14579" y="-4503"/>
                  <a:pt x="1825" y="1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40841A08-9B79-9E8F-91B3-3C61EB42781A}"/>
              </a:ext>
            </a:extLst>
          </p:cNvPr>
          <p:cNvSpPr/>
          <p:nvPr/>
        </p:nvSpPr>
        <p:spPr>
          <a:xfrm>
            <a:off x="6666883" y="6553173"/>
            <a:ext cx="334025" cy="195983"/>
          </a:xfrm>
          <a:custGeom>
            <a:avLst/>
            <a:gdLst>
              <a:gd name="connsiteX0" fmla="*/ 617 w 334025"/>
              <a:gd name="connsiteY0" fmla="*/ 76227 h 195983"/>
              <a:gd name="connsiteX1" fmla="*/ 172067 w 334025"/>
              <a:gd name="connsiteY1" fmla="*/ 193702 h 195983"/>
              <a:gd name="connsiteX2" fmla="*/ 156192 w 334025"/>
              <a:gd name="connsiteY2" fmla="*/ 149252 h 195983"/>
              <a:gd name="connsiteX3" fmla="*/ 333992 w 334025"/>
              <a:gd name="connsiteY3" fmla="*/ 92102 h 195983"/>
              <a:gd name="connsiteX4" fmla="*/ 140317 w 334025"/>
              <a:gd name="connsiteY4" fmla="*/ 123852 h 195983"/>
              <a:gd name="connsiteX5" fmla="*/ 143492 w 334025"/>
              <a:gd name="connsiteY5" fmla="*/ 155602 h 195983"/>
              <a:gd name="connsiteX6" fmla="*/ 137142 w 334025"/>
              <a:gd name="connsiteY6" fmla="*/ 146077 h 195983"/>
              <a:gd name="connsiteX7" fmla="*/ 51417 w 334025"/>
              <a:gd name="connsiteY7" fmla="*/ 27 h 195983"/>
              <a:gd name="connsiteX8" fmla="*/ 111742 w 334025"/>
              <a:gd name="connsiteY8" fmla="*/ 133377 h 195983"/>
              <a:gd name="connsiteX9" fmla="*/ 617 w 334025"/>
              <a:gd name="connsiteY9" fmla="*/ 76227 h 19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025" h="195983">
                <a:moveTo>
                  <a:pt x="617" y="76227"/>
                </a:moveTo>
                <a:cubicBezTo>
                  <a:pt x="10671" y="86281"/>
                  <a:pt x="146138" y="181531"/>
                  <a:pt x="172067" y="193702"/>
                </a:cubicBezTo>
                <a:cubicBezTo>
                  <a:pt x="197996" y="205873"/>
                  <a:pt x="129205" y="166185"/>
                  <a:pt x="156192" y="149252"/>
                </a:cubicBezTo>
                <a:cubicBezTo>
                  <a:pt x="183180" y="132319"/>
                  <a:pt x="336638" y="96335"/>
                  <a:pt x="333992" y="92102"/>
                </a:cubicBezTo>
                <a:cubicBezTo>
                  <a:pt x="331346" y="87869"/>
                  <a:pt x="172067" y="113269"/>
                  <a:pt x="140317" y="123852"/>
                </a:cubicBezTo>
                <a:cubicBezTo>
                  <a:pt x="108567" y="134435"/>
                  <a:pt x="143492" y="155602"/>
                  <a:pt x="143492" y="155602"/>
                </a:cubicBezTo>
                <a:cubicBezTo>
                  <a:pt x="142963" y="159306"/>
                  <a:pt x="152488" y="172006"/>
                  <a:pt x="137142" y="146077"/>
                </a:cubicBezTo>
                <a:cubicBezTo>
                  <a:pt x="121796" y="120148"/>
                  <a:pt x="55650" y="2144"/>
                  <a:pt x="51417" y="27"/>
                </a:cubicBezTo>
                <a:cubicBezTo>
                  <a:pt x="47184" y="-2090"/>
                  <a:pt x="117034" y="119619"/>
                  <a:pt x="111742" y="133377"/>
                </a:cubicBezTo>
                <a:cubicBezTo>
                  <a:pt x="106450" y="147135"/>
                  <a:pt x="-9437" y="66173"/>
                  <a:pt x="617" y="76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5A17508-F252-8746-AF61-C8E421273D1E}"/>
              </a:ext>
            </a:extLst>
          </p:cNvPr>
          <p:cNvSpPr/>
          <p:nvPr/>
        </p:nvSpPr>
        <p:spPr>
          <a:xfrm>
            <a:off x="5949931" y="6216568"/>
            <a:ext cx="228263" cy="93586"/>
          </a:xfrm>
          <a:custGeom>
            <a:avLst/>
            <a:gdLst>
              <a:gd name="connsiteX0" fmla="*/ 19 w 228263"/>
              <a:gd name="connsiteY0" fmla="*/ 82 h 93586"/>
              <a:gd name="connsiteX1" fmla="*/ 209569 w 228263"/>
              <a:gd name="connsiteY1" fmla="*/ 88982 h 93586"/>
              <a:gd name="connsiteX2" fmla="*/ 196869 w 228263"/>
              <a:gd name="connsiteY2" fmla="*/ 73107 h 93586"/>
              <a:gd name="connsiteX3" fmla="*/ 19 w 228263"/>
              <a:gd name="connsiteY3" fmla="*/ 82 h 9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63" h="93586">
                <a:moveTo>
                  <a:pt x="19" y="82"/>
                </a:moveTo>
                <a:cubicBezTo>
                  <a:pt x="2136" y="2728"/>
                  <a:pt x="209569" y="88982"/>
                  <a:pt x="209569" y="88982"/>
                </a:cubicBezTo>
                <a:cubicBezTo>
                  <a:pt x="242377" y="101153"/>
                  <a:pt x="228090" y="86865"/>
                  <a:pt x="196869" y="73107"/>
                </a:cubicBezTo>
                <a:cubicBezTo>
                  <a:pt x="165648" y="59349"/>
                  <a:pt x="-2098" y="-2564"/>
                  <a:pt x="19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6DD49CC9-7C2C-3069-F1C2-C6B8BB6E1D59}"/>
              </a:ext>
            </a:extLst>
          </p:cNvPr>
          <p:cNvSpPr/>
          <p:nvPr/>
        </p:nvSpPr>
        <p:spPr>
          <a:xfrm>
            <a:off x="7060752" y="6664325"/>
            <a:ext cx="362195" cy="165102"/>
          </a:xfrm>
          <a:custGeom>
            <a:avLst/>
            <a:gdLst>
              <a:gd name="connsiteX0" fmla="*/ 448 w 362195"/>
              <a:gd name="connsiteY0" fmla="*/ 6350 h 165102"/>
              <a:gd name="connsiteX1" fmla="*/ 190948 w 362195"/>
              <a:gd name="connsiteY1" fmla="*/ 73025 h 165102"/>
              <a:gd name="connsiteX2" fmla="*/ 127448 w 362195"/>
              <a:gd name="connsiteY2" fmla="*/ 0 h 165102"/>
              <a:gd name="connsiteX3" fmla="*/ 197298 w 362195"/>
              <a:gd name="connsiteY3" fmla="*/ 73025 h 165102"/>
              <a:gd name="connsiteX4" fmla="*/ 352873 w 362195"/>
              <a:gd name="connsiteY4" fmla="*/ 79375 h 165102"/>
              <a:gd name="connsiteX5" fmla="*/ 330648 w 362195"/>
              <a:gd name="connsiteY5" fmla="*/ 165100 h 165102"/>
              <a:gd name="connsiteX6" fmla="*/ 359223 w 362195"/>
              <a:gd name="connsiteY6" fmla="*/ 76200 h 165102"/>
              <a:gd name="connsiteX7" fmla="*/ 244923 w 362195"/>
              <a:gd name="connsiteY7" fmla="*/ 85725 h 165102"/>
              <a:gd name="connsiteX8" fmla="*/ 140148 w 362195"/>
              <a:gd name="connsiteY8" fmla="*/ 107950 h 165102"/>
              <a:gd name="connsiteX9" fmla="*/ 70298 w 362195"/>
              <a:gd name="connsiteY9" fmla="*/ 130175 h 165102"/>
              <a:gd name="connsiteX10" fmla="*/ 130623 w 362195"/>
              <a:gd name="connsiteY10" fmla="*/ 79375 h 165102"/>
              <a:gd name="connsiteX11" fmla="*/ 76648 w 362195"/>
              <a:gd name="connsiteY11" fmla="*/ 69850 h 165102"/>
              <a:gd name="connsiteX12" fmla="*/ 136973 w 362195"/>
              <a:gd name="connsiteY12" fmla="*/ 79375 h 165102"/>
              <a:gd name="connsiteX13" fmla="*/ 448 w 362195"/>
              <a:gd name="connsiteY13" fmla="*/ 6350 h 16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195" h="165102">
                <a:moveTo>
                  <a:pt x="448" y="6350"/>
                </a:moveTo>
                <a:cubicBezTo>
                  <a:pt x="9444" y="5292"/>
                  <a:pt x="169781" y="74083"/>
                  <a:pt x="190948" y="73025"/>
                </a:cubicBezTo>
                <a:cubicBezTo>
                  <a:pt x="212115" y="71967"/>
                  <a:pt x="126390" y="0"/>
                  <a:pt x="127448" y="0"/>
                </a:cubicBezTo>
                <a:cubicBezTo>
                  <a:pt x="128506" y="0"/>
                  <a:pt x="159727" y="59796"/>
                  <a:pt x="197298" y="73025"/>
                </a:cubicBezTo>
                <a:cubicBezTo>
                  <a:pt x="234869" y="86254"/>
                  <a:pt x="330648" y="64029"/>
                  <a:pt x="352873" y="79375"/>
                </a:cubicBezTo>
                <a:cubicBezTo>
                  <a:pt x="375098" y="94721"/>
                  <a:pt x="329590" y="165629"/>
                  <a:pt x="330648" y="165100"/>
                </a:cubicBezTo>
                <a:cubicBezTo>
                  <a:pt x="331706" y="164571"/>
                  <a:pt x="373511" y="89429"/>
                  <a:pt x="359223" y="76200"/>
                </a:cubicBezTo>
                <a:cubicBezTo>
                  <a:pt x="344936" y="62971"/>
                  <a:pt x="281436" y="80433"/>
                  <a:pt x="244923" y="85725"/>
                </a:cubicBezTo>
                <a:cubicBezTo>
                  <a:pt x="208410" y="91017"/>
                  <a:pt x="169252" y="100542"/>
                  <a:pt x="140148" y="107950"/>
                </a:cubicBezTo>
                <a:cubicBezTo>
                  <a:pt x="111044" y="115358"/>
                  <a:pt x="71885" y="134937"/>
                  <a:pt x="70298" y="130175"/>
                </a:cubicBezTo>
                <a:cubicBezTo>
                  <a:pt x="68711" y="125413"/>
                  <a:pt x="129565" y="89429"/>
                  <a:pt x="130623" y="79375"/>
                </a:cubicBezTo>
                <a:cubicBezTo>
                  <a:pt x="131681" y="69321"/>
                  <a:pt x="75590" y="69850"/>
                  <a:pt x="76648" y="69850"/>
                </a:cubicBezTo>
                <a:cubicBezTo>
                  <a:pt x="77706" y="69850"/>
                  <a:pt x="153377" y="93133"/>
                  <a:pt x="136973" y="79375"/>
                </a:cubicBezTo>
                <a:cubicBezTo>
                  <a:pt x="120569" y="65617"/>
                  <a:pt x="-8548" y="7408"/>
                  <a:pt x="448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2F7982DD-2594-0F36-E69C-0FF41DF15EA2}"/>
              </a:ext>
            </a:extLst>
          </p:cNvPr>
          <p:cNvSpPr/>
          <p:nvPr/>
        </p:nvSpPr>
        <p:spPr>
          <a:xfrm>
            <a:off x="8302603" y="7639050"/>
            <a:ext cx="48092" cy="158750"/>
          </a:xfrm>
          <a:custGeom>
            <a:avLst/>
            <a:gdLst>
              <a:gd name="connsiteX0" fmla="*/ 22 w 48092"/>
              <a:gd name="connsiteY0" fmla="*/ 0 h 158750"/>
              <a:gd name="connsiteX1" fmla="*/ 41297 w 48092"/>
              <a:gd name="connsiteY1" fmla="*/ 107950 h 158750"/>
              <a:gd name="connsiteX2" fmla="*/ 34947 w 48092"/>
              <a:gd name="connsiteY2" fmla="*/ 158750 h 158750"/>
              <a:gd name="connsiteX3" fmla="*/ 47647 w 48092"/>
              <a:gd name="connsiteY3" fmla="*/ 107950 h 158750"/>
              <a:gd name="connsiteX4" fmla="*/ 22 w 48092"/>
              <a:gd name="connsiteY4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2" h="158750">
                <a:moveTo>
                  <a:pt x="22" y="0"/>
                </a:moveTo>
                <a:cubicBezTo>
                  <a:pt x="-1036" y="0"/>
                  <a:pt x="35476" y="81492"/>
                  <a:pt x="41297" y="107950"/>
                </a:cubicBezTo>
                <a:cubicBezTo>
                  <a:pt x="47118" y="134408"/>
                  <a:pt x="33889" y="158750"/>
                  <a:pt x="34947" y="158750"/>
                </a:cubicBezTo>
                <a:cubicBezTo>
                  <a:pt x="36005" y="158750"/>
                  <a:pt x="50822" y="130704"/>
                  <a:pt x="47647" y="107950"/>
                </a:cubicBezTo>
                <a:cubicBezTo>
                  <a:pt x="44472" y="85196"/>
                  <a:pt x="1080" y="0"/>
                  <a:pt x="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E0F7C341-3D3E-9766-7C98-11EB59CFAC49}"/>
              </a:ext>
            </a:extLst>
          </p:cNvPr>
          <p:cNvSpPr/>
          <p:nvPr/>
        </p:nvSpPr>
        <p:spPr>
          <a:xfrm>
            <a:off x="8571510" y="7762863"/>
            <a:ext cx="957288" cy="130209"/>
          </a:xfrm>
          <a:custGeom>
            <a:avLst/>
            <a:gdLst>
              <a:gd name="connsiteX0" fmla="*/ 105765 w 957288"/>
              <a:gd name="connsiteY0" fmla="*/ 25412 h 130209"/>
              <a:gd name="connsiteX1" fmla="*/ 724890 w 957288"/>
              <a:gd name="connsiteY1" fmla="*/ 19062 h 130209"/>
              <a:gd name="connsiteX2" fmla="*/ 689965 w 957288"/>
              <a:gd name="connsiteY2" fmla="*/ 31762 h 130209"/>
              <a:gd name="connsiteX3" fmla="*/ 956665 w 957288"/>
              <a:gd name="connsiteY3" fmla="*/ 9537 h 130209"/>
              <a:gd name="connsiteX4" fmla="*/ 759815 w 957288"/>
              <a:gd name="connsiteY4" fmla="*/ 19062 h 130209"/>
              <a:gd name="connsiteX5" fmla="*/ 632815 w 957288"/>
              <a:gd name="connsiteY5" fmla="*/ 28587 h 130209"/>
              <a:gd name="connsiteX6" fmla="*/ 778865 w 957288"/>
              <a:gd name="connsiteY6" fmla="*/ 130187 h 130209"/>
              <a:gd name="connsiteX7" fmla="*/ 626465 w 957288"/>
              <a:gd name="connsiteY7" fmla="*/ 19062 h 130209"/>
              <a:gd name="connsiteX8" fmla="*/ 556615 w 957288"/>
              <a:gd name="connsiteY8" fmla="*/ 22237 h 130209"/>
              <a:gd name="connsiteX9" fmla="*/ 683615 w 957288"/>
              <a:gd name="connsiteY9" fmla="*/ 12 h 130209"/>
              <a:gd name="connsiteX10" fmla="*/ 54965 w 957288"/>
              <a:gd name="connsiteY10" fmla="*/ 19062 h 130209"/>
              <a:gd name="connsiteX11" fmla="*/ 105765 w 957288"/>
              <a:gd name="connsiteY11" fmla="*/ 25412 h 1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7288" h="130209">
                <a:moveTo>
                  <a:pt x="105765" y="25412"/>
                </a:moveTo>
                <a:cubicBezTo>
                  <a:pt x="217419" y="25412"/>
                  <a:pt x="627523" y="18004"/>
                  <a:pt x="724890" y="19062"/>
                </a:cubicBezTo>
                <a:cubicBezTo>
                  <a:pt x="822257" y="20120"/>
                  <a:pt x="651336" y="33349"/>
                  <a:pt x="689965" y="31762"/>
                </a:cubicBezTo>
                <a:cubicBezTo>
                  <a:pt x="728594" y="30175"/>
                  <a:pt x="945023" y="11654"/>
                  <a:pt x="956665" y="9537"/>
                </a:cubicBezTo>
                <a:cubicBezTo>
                  <a:pt x="968307" y="7420"/>
                  <a:pt x="813790" y="15887"/>
                  <a:pt x="759815" y="19062"/>
                </a:cubicBezTo>
                <a:cubicBezTo>
                  <a:pt x="705840" y="22237"/>
                  <a:pt x="629640" y="10066"/>
                  <a:pt x="632815" y="28587"/>
                </a:cubicBezTo>
                <a:cubicBezTo>
                  <a:pt x="635990" y="47108"/>
                  <a:pt x="779923" y="131775"/>
                  <a:pt x="778865" y="130187"/>
                </a:cubicBezTo>
                <a:cubicBezTo>
                  <a:pt x="777807" y="128599"/>
                  <a:pt x="663507" y="37054"/>
                  <a:pt x="626465" y="19062"/>
                </a:cubicBezTo>
                <a:cubicBezTo>
                  <a:pt x="589423" y="1070"/>
                  <a:pt x="547090" y="25412"/>
                  <a:pt x="556615" y="22237"/>
                </a:cubicBezTo>
                <a:cubicBezTo>
                  <a:pt x="566140" y="19062"/>
                  <a:pt x="767223" y="541"/>
                  <a:pt x="683615" y="12"/>
                </a:cubicBezTo>
                <a:cubicBezTo>
                  <a:pt x="600007" y="-517"/>
                  <a:pt x="149157" y="15887"/>
                  <a:pt x="54965" y="19062"/>
                </a:cubicBezTo>
                <a:cubicBezTo>
                  <a:pt x="-39227" y="22237"/>
                  <a:pt x="-5889" y="25412"/>
                  <a:pt x="105765" y="25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2C01B1D1-57EB-D7E6-FBB7-1190FBF64934}"/>
              </a:ext>
            </a:extLst>
          </p:cNvPr>
          <p:cNvSpPr/>
          <p:nvPr/>
        </p:nvSpPr>
        <p:spPr>
          <a:xfrm>
            <a:off x="8194675" y="6927850"/>
            <a:ext cx="1345428" cy="284607"/>
          </a:xfrm>
          <a:custGeom>
            <a:avLst/>
            <a:gdLst>
              <a:gd name="connsiteX0" fmla="*/ 0 w 1345428"/>
              <a:gd name="connsiteY0" fmla="*/ 0 h 284607"/>
              <a:gd name="connsiteX1" fmla="*/ 463550 w 1345428"/>
              <a:gd name="connsiteY1" fmla="*/ 123825 h 284607"/>
              <a:gd name="connsiteX2" fmla="*/ 619125 w 1345428"/>
              <a:gd name="connsiteY2" fmla="*/ 161925 h 284607"/>
              <a:gd name="connsiteX3" fmla="*/ 476250 w 1345428"/>
              <a:gd name="connsiteY3" fmla="*/ 120650 h 284607"/>
              <a:gd name="connsiteX4" fmla="*/ 203200 w 1345428"/>
              <a:gd name="connsiteY4" fmla="*/ 104775 h 284607"/>
              <a:gd name="connsiteX5" fmla="*/ 492125 w 1345428"/>
              <a:gd name="connsiteY5" fmla="*/ 136525 h 284607"/>
              <a:gd name="connsiteX6" fmla="*/ 644525 w 1345428"/>
              <a:gd name="connsiteY6" fmla="*/ 152400 h 284607"/>
              <a:gd name="connsiteX7" fmla="*/ 1016000 w 1345428"/>
              <a:gd name="connsiteY7" fmla="*/ 257175 h 284607"/>
              <a:gd name="connsiteX8" fmla="*/ 955675 w 1345428"/>
              <a:gd name="connsiteY8" fmla="*/ 222250 h 284607"/>
              <a:gd name="connsiteX9" fmla="*/ 1336675 w 1345428"/>
              <a:gd name="connsiteY9" fmla="*/ 282575 h 284607"/>
              <a:gd name="connsiteX10" fmla="*/ 520700 w 1345428"/>
              <a:gd name="connsiteY10" fmla="*/ 133350 h 284607"/>
              <a:gd name="connsiteX11" fmla="*/ 187325 w 1345428"/>
              <a:gd name="connsiteY11" fmla="*/ 69850 h 284607"/>
              <a:gd name="connsiteX12" fmla="*/ 257175 w 1345428"/>
              <a:gd name="connsiteY12" fmla="*/ 95250 h 284607"/>
              <a:gd name="connsiteX13" fmla="*/ 0 w 1345428"/>
              <a:gd name="connsiteY13" fmla="*/ 0 h 28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5428" h="284607">
                <a:moveTo>
                  <a:pt x="0" y="0"/>
                </a:moveTo>
                <a:lnTo>
                  <a:pt x="463550" y="123825"/>
                </a:lnTo>
                <a:cubicBezTo>
                  <a:pt x="566737" y="150812"/>
                  <a:pt x="617008" y="162454"/>
                  <a:pt x="619125" y="161925"/>
                </a:cubicBezTo>
                <a:cubicBezTo>
                  <a:pt x="621242" y="161396"/>
                  <a:pt x="545571" y="130175"/>
                  <a:pt x="476250" y="120650"/>
                </a:cubicBezTo>
                <a:cubicBezTo>
                  <a:pt x="406929" y="111125"/>
                  <a:pt x="200554" y="102129"/>
                  <a:pt x="203200" y="104775"/>
                </a:cubicBezTo>
                <a:cubicBezTo>
                  <a:pt x="205846" y="107421"/>
                  <a:pt x="492125" y="136525"/>
                  <a:pt x="492125" y="136525"/>
                </a:cubicBezTo>
                <a:cubicBezTo>
                  <a:pt x="565679" y="144463"/>
                  <a:pt x="557213" y="132292"/>
                  <a:pt x="644525" y="152400"/>
                </a:cubicBezTo>
                <a:cubicBezTo>
                  <a:pt x="731837" y="172508"/>
                  <a:pt x="964142" y="245533"/>
                  <a:pt x="1016000" y="257175"/>
                </a:cubicBezTo>
                <a:cubicBezTo>
                  <a:pt x="1067858" y="268817"/>
                  <a:pt x="902229" y="218017"/>
                  <a:pt x="955675" y="222250"/>
                </a:cubicBezTo>
                <a:cubicBezTo>
                  <a:pt x="1009121" y="226483"/>
                  <a:pt x="1409171" y="297392"/>
                  <a:pt x="1336675" y="282575"/>
                </a:cubicBezTo>
                <a:cubicBezTo>
                  <a:pt x="1264179" y="267758"/>
                  <a:pt x="520700" y="133350"/>
                  <a:pt x="520700" y="133350"/>
                </a:cubicBezTo>
                <a:lnTo>
                  <a:pt x="187325" y="69850"/>
                </a:lnTo>
                <a:cubicBezTo>
                  <a:pt x="143404" y="63500"/>
                  <a:pt x="257175" y="95250"/>
                  <a:pt x="257175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C1DF6DB2-CCE5-5FEA-E590-C733EE18F8F5}"/>
              </a:ext>
            </a:extLst>
          </p:cNvPr>
          <p:cNvSpPr/>
          <p:nvPr/>
        </p:nvSpPr>
        <p:spPr>
          <a:xfrm>
            <a:off x="8778832" y="7280174"/>
            <a:ext cx="624234" cy="190678"/>
          </a:xfrm>
          <a:custGeom>
            <a:avLst/>
            <a:gdLst>
              <a:gd name="connsiteX0" fmla="*/ 43 w 624234"/>
              <a:gd name="connsiteY0" fmla="*/ 76301 h 190678"/>
              <a:gd name="connsiteX1" fmla="*/ 193718 w 624234"/>
              <a:gd name="connsiteY1" fmla="*/ 149326 h 190678"/>
              <a:gd name="connsiteX2" fmla="*/ 152443 w 624234"/>
              <a:gd name="connsiteY2" fmla="*/ 149326 h 190678"/>
              <a:gd name="connsiteX3" fmla="*/ 485818 w 624234"/>
              <a:gd name="connsiteY3" fmla="*/ 162026 h 190678"/>
              <a:gd name="connsiteX4" fmla="*/ 619168 w 624234"/>
              <a:gd name="connsiteY4" fmla="*/ 190601 h 190678"/>
              <a:gd name="connsiteX5" fmla="*/ 327068 w 624234"/>
              <a:gd name="connsiteY5" fmla="*/ 152501 h 190678"/>
              <a:gd name="connsiteX6" fmla="*/ 158793 w 624234"/>
              <a:gd name="connsiteY6" fmla="*/ 117576 h 190678"/>
              <a:gd name="connsiteX7" fmla="*/ 114343 w 624234"/>
              <a:gd name="connsiteY7" fmla="*/ 66776 h 190678"/>
              <a:gd name="connsiteX8" fmla="*/ 203243 w 624234"/>
              <a:gd name="connsiteY8" fmla="*/ 101 h 190678"/>
              <a:gd name="connsiteX9" fmla="*/ 104818 w 624234"/>
              <a:gd name="connsiteY9" fmla="*/ 82651 h 190678"/>
              <a:gd name="connsiteX10" fmla="*/ 88943 w 624234"/>
              <a:gd name="connsiteY10" fmla="*/ 85826 h 190678"/>
              <a:gd name="connsiteX11" fmla="*/ 212768 w 624234"/>
              <a:gd name="connsiteY11" fmla="*/ 142976 h 190678"/>
              <a:gd name="connsiteX12" fmla="*/ 43 w 624234"/>
              <a:gd name="connsiteY12" fmla="*/ 76301 h 19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234" h="190678">
                <a:moveTo>
                  <a:pt x="43" y="76301"/>
                </a:moveTo>
                <a:cubicBezTo>
                  <a:pt x="-3132" y="77359"/>
                  <a:pt x="168318" y="137155"/>
                  <a:pt x="193718" y="149326"/>
                </a:cubicBezTo>
                <a:cubicBezTo>
                  <a:pt x="219118" y="161497"/>
                  <a:pt x="152443" y="149326"/>
                  <a:pt x="152443" y="149326"/>
                </a:cubicBezTo>
                <a:cubicBezTo>
                  <a:pt x="201126" y="151443"/>
                  <a:pt x="408031" y="155147"/>
                  <a:pt x="485818" y="162026"/>
                </a:cubicBezTo>
                <a:cubicBezTo>
                  <a:pt x="563605" y="168905"/>
                  <a:pt x="645626" y="192189"/>
                  <a:pt x="619168" y="190601"/>
                </a:cubicBezTo>
                <a:cubicBezTo>
                  <a:pt x="592710" y="189014"/>
                  <a:pt x="403797" y="164672"/>
                  <a:pt x="327068" y="152501"/>
                </a:cubicBezTo>
                <a:cubicBezTo>
                  <a:pt x="250339" y="140330"/>
                  <a:pt x="194247" y="131864"/>
                  <a:pt x="158793" y="117576"/>
                </a:cubicBezTo>
                <a:cubicBezTo>
                  <a:pt x="123339" y="103289"/>
                  <a:pt x="106935" y="86355"/>
                  <a:pt x="114343" y="66776"/>
                </a:cubicBezTo>
                <a:cubicBezTo>
                  <a:pt x="121751" y="47197"/>
                  <a:pt x="204831" y="-2545"/>
                  <a:pt x="203243" y="101"/>
                </a:cubicBezTo>
                <a:cubicBezTo>
                  <a:pt x="201656" y="2747"/>
                  <a:pt x="123868" y="68363"/>
                  <a:pt x="104818" y="82651"/>
                </a:cubicBezTo>
                <a:cubicBezTo>
                  <a:pt x="85768" y="96939"/>
                  <a:pt x="70951" y="75772"/>
                  <a:pt x="88943" y="85826"/>
                </a:cubicBezTo>
                <a:cubicBezTo>
                  <a:pt x="106935" y="95880"/>
                  <a:pt x="219647" y="142976"/>
                  <a:pt x="212768" y="142976"/>
                </a:cubicBezTo>
                <a:cubicBezTo>
                  <a:pt x="205889" y="142976"/>
                  <a:pt x="3218" y="75243"/>
                  <a:pt x="43" y="76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33C5AEBC-9FDA-AEFD-F1D7-8AC123A2D391}"/>
              </a:ext>
            </a:extLst>
          </p:cNvPr>
          <p:cNvSpPr/>
          <p:nvPr/>
        </p:nvSpPr>
        <p:spPr>
          <a:xfrm>
            <a:off x="7375395" y="6676782"/>
            <a:ext cx="152801" cy="213900"/>
          </a:xfrm>
          <a:custGeom>
            <a:avLst/>
            <a:gdLst>
              <a:gd name="connsiteX0" fmla="*/ 130 w 152801"/>
              <a:gd name="connsiteY0" fmla="*/ 38343 h 213900"/>
              <a:gd name="connsiteX1" fmla="*/ 95380 w 152801"/>
              <a:gd name="connsiteY1" fmla="*/ 12943 h 213900"/>
              <a:gd name="connsiteX2" fmla="*/ 136655 w 152801"/>
              <a:gd name="connsiteY2" fmla="*/ 57393 h 213900"/>
              <a:gd name="connsiteX3" fmla="*/ 149355 w 152801"/>
              <a:gd name="connsiteY3" fmla="*/ 44693 h 213900"/>
              <a:gd name="connsiteX4" fmla="*/ 139830 w 152801"/>
              <a:gd name="connsiteY4" fmla="*/ 168518 h 213900"/>
              <a:gd name="connsiteX5" fmla="*/ 136655 w 152801"/>
              <a:gd name="connsiteY5" fmla="*/ 212968 h 213900"/>
              <a:gd name="connsiteX6" fmla="*/ 139830 w 152801"/>
              <a:gd name="connsiteY6" fmla="*/ 133593 h 213900"/>
              <a:gd name="connsiteX7" fmla="*/ 127130 w 152801"/>
              <a:gd name="connsiteY7" fmla="*/ 178043 h 213900"/>
              <a:gd name="connsiteX8" fmla="*/ 133480 w 152801"/>
              <a:gd name="connsiteY8" fmla="*/ 120893 h 213900"/>
              <a:gd name="connsiteX9" fmla="*/ 152530 w 152801"/>
              <a:gd name="connsiteY9" fmla="*/ 47868 h 213900"/>
              <a:gd name="connsiteX10" fmla="*/ 117605 w 152801"/>
              <a:gd name="connsiteY10" fmla="*/ 243 h 213900"/>
              <a:gd name="connsiteX11" fmla="*/ 130 w 152801"/>
              <a:gd name="connsiteY11" fmla="*/ 38343 h 2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01" h="213900">
                <a:moveTo>
                  <a:pt x="130" y="38343"/>
                </a:moveTo>
                <a:cubicBezTo>
                  <a:pt x="-3574" y="40460"/>
                  <a:pt x="72626" y="9768"/>
                  <a:pt x="95380" y="12943"/>
                </a:cubicBezTo>
                <a:cubicBezTo>
                  <a:pt x="118134" y="16118"/>
                  <a:pt x="127659" y="52101"/>
                  <a:pt x="136655" y="57393"/>
                </a:cubicBezTo>
                <a:cubicBezTo>
                  <a:pt x="145651" y="62685"/>
                  <a:pt x="148826" y="26172"/>
                  <a:pt x="149355" y="44693"/>
                </a:cubicBezTo>
                <a:cubicBezTo>
                  <a:pt x="149884" y="63214"/>
                  <a:pt x="141947" y="140472"/>
                  <a:pt x="139830" y="168518"/>
                </a:cubicBezTo>
                <a:cubicBezTo>
                  <a:pt x="137713" y="196564"/>
                  <a:pt x="136655" y="218789"/>
                  <a:pt x="136655" y="212968"/>
                </a:cubicBezTo>
                <a:cubicBezTo>
                  <a:pt x="136655" y="207147"/>
                  <a:pt x="141418" y="139414"/>
                  <a:pt x="139830" y="133593"/>
                </a:cubicBezTo>
                <a:cubicBezTo>
                  <a:pt x="138243" y="127772"/>
                  <a:pt x="128188" y="180160"/>
                  <a:pt x="127130" y="178043"/>
                </a:cubicBezTo>
                <a:cubicBezTo>
                  <a:pt x="126072" y="175926"/>
                  <a:pt x="129247" y="142589"/>
                  <a:pt x="133480" y="120893"/>
                </a:cubicBezTo>
                <a:cubicBezTo>
                  <a:pt x="137713" y="99197"/>
                  <a:pt x="155176" y="67976"/>
                  <a:pt x="152530" y="47868"/>
                </a:cubicBezTo>
                <a:cubicBezTo>
                  <a:pt x="149884" y="27760"/>
                  <a:pt x="141947" y="3947"/>
                  <a:pt x="117605" y="243"/>
                </a:cubicBezTo>
                <a:cubicBezTo>
                  <a:pt x="93263" y="-3461"/>
                  <a:pt x="3834" y="36226"/>
                  <a:pt x="130" y="38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6665C156-EE28-86B5-10E7-DA6C75FC9581}"/>
              </a:ext>
            </a:extLst>
          </p:cNvPr>
          <p:cNvSpPr/>
          <p:nvPr/>
        </p:nvSpPr>
        <p:spPr>
          <a:xfrm>
            <a:off x="7378521" y="6714227"/>
            <a:ext cx="106164" cy="156124"/>
          </a:xfrm>
          <a:custGeom>
            <a:avLst/>
            <a:gdLst>
              <a:gd name="connsiteX0" fmla="*/ 179 w 106164"/>
              <a:gd name="connsiteY0" fmla="*/ 10423 h 156124"/>
              <a:gd name="connsiteX1" fmla="*/ 79554 w 106164"/>
              <a:gd name="connsiteY1" fmla="*/ 7248 h 156124"/>
              <a:gd name="connsiteX2" fmla="*/ 70029 w 106164"/>
              <a:gd name="connsiteY2" fmla="*/ 77098 h 156124"/>
              <a:gd name="connsiteX3" fmla="*/ 92254 w 106164"/>
              <a:gd name="connsiteY3" fmla="*/ 32648 h 156124"/>
              <a:gd name="connsiteX4" fmla="*/ 47804 w 106164"/>
              <a:gd name="connsiteY4" fmla="*/ 153298 h 156124"/>
              <a:gd name="connsiteX5" fmla="*/ 70029 w 106164"/>
              <a:gd name="connsiteY5" fmla="*/ 108848 h 156124"/>
              <a:gd name="connsiteX6" fmla="*/ 104954 w 106164"/>
              <a:gd name="connsiteY6" fmla="*/ 7248 h 156124"/>
              <a:gd name="connsiteX7" fmla="*/ 179 w 106164"/>
              <a:gd name="connsiteY7" fmla="*/ 10423 h 15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64" h="156124">
                <a:moveTo>
                  <a:pt x="179" y="10423"/>
                </a:moveTo>
                <a:cubicBezTo>
                  <a:pt x="-4054" y="10423"/>
                  <a:pt x="67912" y="-3865"/>
                  <a:pt x="79554" y="7248"/>
                </a:cubicBezTo>
                <a:cubicBezTo>
                  <a:pt x="91196" y="18361"/>
                  <a:pt x="67912" y="72865"/>
                  <a:pt x="70029" y="77098"/>
                </a:cubicBezTo>
                <a:cubicBezTo>
                  <a:pt x="72146" y="81331"/>
                  <a:pt x="95958" y="19948"/>
                  <a:pt x="92254" y="32648"/>
                </a:cubicBezTo>
                <a:cubicBezTo>
                  <a:pt x="88550" y="45348"/>
                  <a:pt x="51508" y="140598"/>
                  <a:pt x="47804" y="153298"/>
                </a:cubicBezTo>
                <a:cubicBezTo>
                  <a:pt x="44100" y="165998"/>
                  <a:pt x="60504" y="133190"/>
                  <a:pt x="70029" y="108848"/>
                </a:cubicBezTo>
                <a:cubicBezTo>
                  <a:pt x="79554" y="84506"/>
                  <a:pt x="112892" y="25240"/>
                  <a:pt x="104954" y="7248"/>
                </a:cubicBezTo>
                <a:cubicBezTo>
                  <a:pt x="97017" y="-10744"/>
                  <a:pt x="4412" y="10423"/>
                  <a:pt x="179" y="10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24BDD285-9206-B8D1-434D-DEAD0A5BC54E}"/>
              </a:ext>
            </a:extLst>
          </p:cNvPr>
          <p:cNvSpPr/>
          <p:nvPr/>
        </p:nvSpPr>
        <p:spPr>
          <a:xfrm>
            <a:off x="7483442" y="6695906"/>
            <a:ext cx="107999" cy="197024"/>
          </a:xfrm>
          <a:custGeom>
            <a:avLst/>
            <a:gdLst>
              <a:gd name="connsiteX0" fmla="*/ 33 w 107999"/>
              <a:gd name="connsiteY0" fmla="*/ 60494 h 197024"/>
              <a:gd name="connsiteX1" fmla="*/ 69883 w 107999"/>
              <a:gd name="connsiteY1" fmla="*/ 35094 h 197024"/>
              <a:gd name="connsiteX2" fmla="*/ 95283 w 107999"/>
              <a:gd name="connsiteY2" fmla="*/ 89069 h 197024"/>
              <a:gd name="connsiteX3" fmla="*/ 69883 w 107999"/>
              <a:gd name="connsiteY3" fmla="*/ 139869 h 197024"/>
              <a:gd name="connsiteX4" fmla="*/ 44483 w 107999"/>
              <a:gd name="connsiteY4" fmla="*/ 197019 h 197024"/>
              <a:gd name="connsiteX5" fmla="*/ 76233 w 107999"/>
              <a:gd name="connsiteY5" fmla="*/ 136694 h 197024"/>
              <a:gd name="connsiteX6" fmla="*/ 107983 w 107999"/>
              <a:gd name="connsiteY6" fmla="*/ 85894 h 197024"/>
              <a:gd name="connsiteX7" fmla="*/ 79408 w 107999"/>
              <a:gd name="connsiteY7" fmla="*/ 169 h 197024"/>
              <a:gd name="connsiteX8" fmla="*/ 33 w 107999"/>
              <a:gd name="connsiteY8" fmla="*/ 60494 h 19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99" h="197024">
                <a:moveTo>
                  <a:pt x="33" y="60494"/>
                </a:moveTo>
                <a:cubicBezTo>
                  <a:pt x="-1555" y="66315"/>
                  <a:pt x="54008" y="30332"/>
                  <a:pt x="69883" y="35094"/>
                </a:cubicBezTo>
                <a:cubicBezTo>
                  <a:pt x="85758" y="39856"/>
                  <a:pt x="95283" y="71607"/>
                  <a:pt x="95283" y="89069"/>
                </a:cubicBezTo>
                <a:cubicBezTo>
                  <a:pt x="95283" y="106531"/>
                  <a:pt x="78350" y="121877"/>
                  <a:pt x="69883" y="139869"/>
                </a:cubicBezTo>
                <a:cubicBezTo>
                  <a:pt x="61416" y="157861"/>
                  <a:pt x="43425" y="197548"/>
                  <a:pt x="44483" y="197019"/>
                </a:cubicBezTo>
                <a:cubicBezTo>
                  <a:pt x="45541" y="196490"/>
                  <a:pt x="65650" y="155215"/>
                  <a:pt x="76233" y="136694"/>
                </a:cubicBezTo>
                <a:cubicBezTo>
                  <a:pt x="86816" y="118173"/>
                  <a:pt x="107454" y="108648"/>
                  <a:pt x="107983" y="85894"/>
                </a:cubicBezTo>
                <a:cubicBezTo>
                  <a:pt x="108512" y="63140"/>
                  <a:pt x="96341" y="3873"/>
                  <a:pt x="79408" y="169"/>
                </a:cubicBezTo>
                <a:cubicBezTo>
                  <a:pt x="62475" y="-3535"/>
                  <a:pt x="1621" y="54673"/>
                  <a:pt x="33" y="60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2FCDDBF3-9E6B-D006-5355-9420CFFD882D}"/>
              </a:ext>
            </a:extLst>
          </p:cNvPr>
          <p:cNvSpPr/>
          <p:nvPr/>
        </p:nvSpPr>
        <p:spPr>
          <a:xfrm>
            <a:off x="7641935" y="6619835"/>
            <a:ext cx="645519" cy="349461"/>
          </a:xfrm>
          <a:custGeom>
            <a:avLst/>
            <a:gdLst>
              <a:gd name="connsiteX0" fmla="*/ 290 w 645519"/>
              <a:gd name="connsiteY0" fmla="*/ 40 h 349461"/>
              <a:gd name="connsiteX1" fmla="*/ 378115 w 645519"/>
              <a:gd name="connsiteY1" fmla="*/ 238165 h 349461"/>
              <a:gd name="connsiteX2" fmla="*/ 644815 w 645519"/>
              <a:gd name="connsiteY2" fmla="*/ 349290 h 349461"/>
              <a:gd name="connsiteX3" fmla="*/ 441615 w 645519"/>
              <a:gd name="connsiteY3" fmla="*/ 257215 h 349461"/>
              <a:gd name="connsiteX4" fmla="*/ 290 w 645519"/>
              <a:gd name="connsiteY4" fmla="*/ 40 h 34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19" h="349461">
                <a:moveTo>
                  <a:pt x="290" y="40"/>
                </a:moveTo>
                <a:cubicBezTo>
                  <a:pt x="-10293" y="-3135"/>
                  <a:pt x="270694" y="179957"/>
                  <a:pt x="378115" y="238165"/>
                </a:cubicBezTo>
                <a:cubicBezTo>
                  <a:pt x="485536" y="296373"/>
                  <a:pt x="634232" y="346115"/>
                  <a:pt x="644815" y="349290"/>
                </a:cubicBezTo>
                <a:cubicBezTo>
                  <a:pt x="655398" y="352465"/>
                  <a:pt x="544802" y="311190"/>
                  <a:pt x="441615" y="257215"/>
                </a:cubicBezTo>
                <a:cubicBezTo>
                  <a:pt x="338428" y="203240"/>
                  <a:pt x="10873" y="3215"/>
                  <a:pt x="29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BE4ADD97-7506-F9C3-AE26-4BEAC94436DB}"/>
              </a:ext>
            </a:extLst>
          </p:cNvPr>
          <p:cNvSpPr/>
          <p:nvPr/>
        </p:nvSpPr>
        <p:spPr>
          <a:xfrm>
            <a:off x="7600705" y="6572191"/>
            <a:ext cx="226957" cy="251733"/>
          </a:xfrm>
          <a:custGeom>
            <a:avLst/>
            <a:gdLst>
              <a:gd name="connsiteX0" fmla="*/ 245 w 226957"/>
              <a:gd name="connsiteY0" fmla="*/ 59 h 251733"/>
              <a:gd name="connsiteX1" fmla="*/ 136770 w 226957"/>
              <a:gd name="connsiteY1" fmla="*/ 168334 h 251733"/>
              <a:gd name="connsiteX2" fmla="*/ 130420 w 226957"/>
              <a:gd name="connsiteY2" fmla="*/ 149284 h 251733"/>
              <a:gd name="connsiteX3" fmla="*/ 225670 w 226957"/>
              <a:gd name="connsiteY3" fmla="*/ 250884 h 251733"/>
              <a:gd name="connsiteX4" fmla="*/ 184395 w 226957"/>
              <a:gd name="connsiteY4" fmla="*/ 193734 h 251733"/>
              <a:gd name="connsiteX5" fmla="*/ 168520 w 226957"/>
              <a:gd name="connsiteY5" fmla="*/ 120709 h 251733"/>
              <a:gd name="connsiteX6" fmla="*/ 155820 w 226957"/>
              <a:gd name="connsiteY6" fmla="*/ 161984 h 251733"/>
              <a:gd name="connsiteX7" fmla="*/ 124070 w 226957"/>
              <a:gd name="connsiteY7" fmla="*/ 155634 h 251733"/>
              <a:gd name="connsiteX8" fmla="*/ 66920 w 226957"/>
              <a:gd name="connsiteY8" fmla="*/ 196909 h 251733"/>
              <a:gd name="connsiteX9" fmla="*/ 101845 w 226957"/>
              <a:gd name="connsiteY9" fmla="*/ 149284 h 251733"/>
              <a:gd name="connsiteX10" fmla="*/ 245 w 226957"/>
              <a:gd name="connsiteY10" fmla="*/ 59 h 25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957" h="251733">
                <a:moveTo>
                  <a:pt x="245" y="59"/>
                </a:moveTo>
                <a:cubicBezTo>
                  <a:pt x="6066" y="3234"/>
                  <a:pt x="115074" y="143463"/>
                  <a:pt x="136770" y="168334"/>
                </a:cubicBezTo>
                <a:cubicBezTo>
                  <a:pt x="158466" y="193205"/>
                  <a:pt x="115603" y="135526"/>
                  <a:pt x="130420" y="149284"/>
                </a:cubicBezTo>
                <a:cubicBezTo>
                  <a:pt x="145237" y="163042"/>
                  <a:pt x="216674" y="243476"/>
                  <a:pt x="225670" y="250884"/>
                </a:cubicBezTo>
                <a:cubicBezTo>
                  <a:pt x="234666" y="258292"/>
                  <a:pt x="193920" y="215430"/>
                  <a:pt x="184395" y="193734"/>
                </a:cubicBezTo>
                <a:cubicBezTo>
                  <a:pt x="174870" y="172038"/>
                  <a:pt x="173283" y="126001"/>
                  <a:pt x="168520" y="120709"/>
                </a:cubicBezTo>
                <a:cubicBezTo>
                  <a:pt x="163758" y="115417"/>
                  <a:pt x="163228" y="156163"/>
                  <a:pt x="155820" y="161984"/>
                </a:cubicBezTo>
                <a:cubicBezTo>
                  <a:pt x="148412" y="167805"/>
                  <a:pt x="138887" y="149813"/>
                  <a:pt x="124070" y="155634"/>
                </a:cubicBezTo>
                <a:cubicBezTo>
                  <a:pt x="109253" y="161455"/>
                  <a:pt x="70624" y="197967"/>
                  <a:pt x="66920" y="196909"/>
                </a:cubicBezTo>
                <a:cubicBezTo>
                  <a:pt x="63216" y="195851"/>
                  <a:pt x="109783" y="177330"/>
                  <a:pt x="101845" y="149284"/>
                </a:cubicBezTo>
                <a:cubicBezTo>
                  <a:pt x="93908" y="121238"/>
                  <a:pt x="-5576" y="-3116"/>
                  <a:pt x="24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01DAD349-2A5E-2A96-F572-8C4B2F1730AF}"/>
              </a:ext>
            </a:extLst>
          </p:cNvPr>
          <p:cNvSpPr/>
          <p:nvPr/>
        </p:nvSpPr>
        <p:spPr>
          <a:xfrm>
            <a:off x="7584645" y="6600672"/>
            <a:ext cx="449302" cy="298847"/>
          </a:xfrm>
          <a:custGeom>
            <a:avLst/>
            <a:gdLst>
              <a:gd name="connsiteX0" fmla="*/ 430 w 449302"/>
              <a:gd name="connsiteY0" fmla="*/ 153 h 298847"/>
              <a:gd name="connsiteX1" fmla="*/ 136955 w 449302"/>
              <a:gd name="connsiteY1" fmla="*/ 184303 h 298847"/>
              <a:gd name="connsiteX2" fmla="*/ 143305 w 449302"/>
              <a:gd name="connsiteY2" fmla="*/ 165253 h 298847"/>
              <a:gd name="connsiteX3" fmla="*/ 257605 w 449302"/>
              <a:gd name="connsiteY3" fmla="*/ 203353 h 298847"/>
              <a:gd name="connsiteX4" fmla="*/ 251255 w 449302"/>
              <a:gd name="connsiteY4" fmla="*/ 187478 h 298847"/>
              <a:gd name="connsiteX5" fmla="*/ 448105 w 449302"/>
              <a:gd name="connsiteY5" fmla="*/ 298603 h 298847"/>
              <a:gd name="connsiteX6" fmla="*/ 327455 w 449302"/>
              <a:gd name="connsiteY6" fmla="*/ 216053 h 298847"/>
              <a:gd name="connsiteX7" fmla="*/ 197280 w 449302"/>
              <a:gd name="connsiteY7" fmla="*/ 171603 h 298847"/>
              <a:gd name="connsiteX8" fmla="*/ 117905 w 449302"/>
              <a:gd name="connsiteY8" fmla="*/ 171603 h 298847"/>
              <a:gd name="connsiteX9" fmla="*/ 73455 w 449302"/>
              <a:gd name="connsiteY9" fmla="*/ 168428 h 298847"/>
              <a:gd name="connsiteX10" fmla="*/ 92505 w 449302"/>
              <a:gd name="connsiteY10" fmla="*/ 152553 h 298847"/>
              <a:gd name="connsiteX11" fmla="*/ 430 w 449302"/>
              <a:gd name="connsiteY11" fmla="*/ 153 h 29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302" h="298847">
                <a:moveTo>
                  <a:pt x="430" y="153"/>
                </a:moveTo>
                <a:cubicBezTo>
                  <a:pt x="7838" y="5445"/>
                  <a:pt x="113143" y="156786"/>
                  <a:pt x="136955" y="184303"/>
                </a:cubicBezTo>
                <a:cubicBezTo>
                  <a:pt x="160767" y="211820"/>
                  <a:pt x="123197" y="162078"/>
                  <a:pt x="143305" y="165253"/>
                </a:cubicBezTo>
                <a:cubicBezTo>
                  <a:pt x="163413" y="168428"/>
                  <a:pt x="239613" y="199649"/>
                  <a:pt x="257605" y="203353"/>
                </a:cubicBezTo>
                <a:cubicBezTo>
                  <a:pt x="275597" y="207057"/>
                  <a:pt x="219505" y="171603"/>
                  <a:pt x="251255" y="187478"/>
                </a:cubicBezTo>
                <a:cubicBezTo>
                  <a:pt x="283005" y="203353"/>
                  <a:pt x="435405" y="293840"/>
                  <a:pt x="448105" y="298603"/>
                </a:cubicBezTo>
                <a:cubicBezTo>
                  <a:pt x="460805" y="303366"/>
                  <a:pt x="369259" y="237220"/>
                  <a:pt x="327455" y="216053"/>
                </a:cubicBezTo>
                <a:cubicBezTo>
                  <a:pt x="285651" y="194886"/>
                  <a:pt x="232205" y="179011"/>
                  <a:pt x="197280" y="171603"/>
                </a:cubicBezTo>
                <a:cubicBezTo>
                  <a:pt x="162355" y="164195"/>
                  <a:pt x="138542" y="172132"/>
                  <a:pt x="117905" y="171603"/>
                </a:cubicBezTo>
                <a:cubicBezTo>
                  <a:pt x="97268" y="171074"/>
                  <a:pt x="73455" y="168428"/>
                  <a:pt x="73455" y="168428"/>
                </a:cubicBezTo>
                <a:cubicBezTo>
                  <a:pt x="69222" y="165253"/>
                  <a:pt x="101501" y="176895"/>
                  <a:pt x="92505" y="152553"/>
                </a:cubicBezTo>
                <a:cubicBezTo>
                  <a:pt x="83509" y="128211"/>
                  <a:pt x="-6978" y="-5139"/>
                  <a:pt x="43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5918DA9E-467B-0C4A-CCF0-A2CC51EE47AE}"/>
              </a:ext>
            </a:extLst>
          </p:cNvPr>
          <p:cNvSpPr/>
          <p:nvPr/>
        </p:nvSpPr>
        <p:spPr>
          <a:xfrm>
            <a:off x="7555915" y="6559055"/>
            <a:ext cx="26126" cy="120544"/>
          </a:xfrm>
          <a:custGeom>
            <a:avLst/>
            <a:gdLst>
              <a:gd name="connsiteX0" fmla="*/ 585 w 26126"/>
              <a:gd name="connsiteY0" fmla="*/ 495 h 120544"/>
              <a:gd name="connsiteX1" fmla="*/ 25985 w 26126"/>
              <a:gd name="connsiteY1" fmla="*/ 117970 h 120544"/>
              <a:gd name="connsiteX2" fmla="*/ 10110 w 26126"/>
              <a:gd name="connsiteY2" fmla="*/ 76695 h 120544"/>
              <a:gd name="connsiteX3" fmla="*/ 585 w 26126"/>
              <a:gd name="connsiteY3" fmla="*/ 495 h 12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6" h="120544">
                <a:moveTo>
                  <a:pt x="585" y="495"/>
                </a:moveTo>
                <a:cubicBezTo>
                  <a:pt x="3231" y="7374"/>
                  <a:pt x="24398" y="105270"/>
                  <a:pt x="25985" y="117970"/>
                </a:cubicBezTo>
                <a:cubicBezTo>
                  <a:pt x="27572" y="130670"/>
                  <a:pt x="15402" y="93099"/>
                  <a:pt x="10110" y="76695"/>
                </a:cubicBezTo>
                <a:cubicBezTo>
                  <a:pt x="4818" y="60291"/>
                  <a:pt x="-2061" y="-6384"/>
                  <a:pt x="585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AB7280F2-49D6-AA25-22FD-8216FF728F58}"/>
              </a:ext>
            </a:extLst>
          </p:cNvPr>
          <p:cNvSpPr/>
          <p:nvPr/>
        </p:nvSpPr>
        <p:spPr>
          <a:xfrm>
            <a:off x="7346949" y="6359504"/>
            <a:ext cx="335190" cy="279628"/>
          </a:xfrm>
          <a:custGeom>
            <a:avLst/>
            <a:gdLst>
              <a:gd name="connsiteX0" fmla="*/ 1 w 335190"/>
              <a:gd name="connsiteY0" fmla="*/ 21 h 279628"/>
              <a:gd name="connsiteX1" fmla="*/ 165101 w 335190"/>
              <a:gd name="connsiteY1" fmla="*/ 155596 h 279628"/>
              <a:gd name="connsiteX2" fmla="*/ 149226 w 335190"/>
              <a:gd name="connsiteY2" fmla="*/ 139721 h 279628"/>
              <a:gd name="connsiteX3" fmla="*/ 330201 w 335190"/>
              <a:gd name="connsiteY3" fmla="*/ 276246 h 279628"/>
              <a:gd name="connsiteX4" fmla="*/ 279401 w 335190"/>
              <a:gd name="connsiteY4" fmla="*/ 234971 h 279628"/>
              <a:gd name="connsiteX5" fmla="*/ 225426 w 335190"/>
              <a:gd name="connsiteY5" fmla="*/ 200046 h 279628"/>
              <a:gd name="connsiteX6" fmla="*/ 92076 w 335190"/>
              <a:gd name="connsiteY6" fmla="*/ 193696 h 279628"/>
              <a:gd name="connsiteX7" fmla="*/ 168276 w 335190"/>
              <a:gd name="connsiteY7" fmla="*/ 190521 h 279628"/>
              <a:gd name="connsiteX8" fmla="*/ 133351 w 335190"/>
              <a:gd name="connsiteY8" fmla="*/ 165121 h 279628"/>
              <a:gd name="connsiteX9" fmla="*/ 193676 w 335190"/>
              <a:gd name="connsiteY9" fmla="*/ 190521 h 279628"/>
              <a:gd name="connsiteX10" fmla="*/ 161926 w 335190"/>
              <a:gd name="connsiteY10" fmla="*/ 168296 h 279628"/>
              <a:gd name="connsiteX11" fmla="*/ 1 w 335190"/>
              <a:gd name="connsiteY11" fmla="*/ 21 h 2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190" h="279628">
                <a:moveTo>
                  <a:pt x="1" y="21"/>
                </a:moveTo>
                <a:cubicBezTo>
                  <a:pt x="530" y="-2096"/>
                  <a:pt x="165101" y="155596"/>
                  <a:pt x="165101" y="155596"/>
                </a:cubicBezTo>
                <a:cubicBezTo>
                  <a:pt x="189972" y="178879"/>
                  <a:pt x="121709" y="119613"/>
                  <a:pt x="149226" y="139721"/>
                </a:cubicBezTo>
                <a:cubicBezTo>
                  <a:pt x="176743" y="159829"/>
                  <a:pt x="308505" y="260371"/>
                  <a:pt x="330201" y="276246"/>
                </a:cubicBezTo>
                <a:cubicBezTo>
                  <a:pt x="351897" y="292121"/>
                  <a:pt x="296864" y="247671"/>
                  <a:pt x="279401" y="234971"/>
                </a:cubicBezTo>
                <a:cubicBezTo>
                  <a:pt x="261939" y="222271"/>
                  <a:pt x="256647" y="206925"/>
                  <a:pt x="225426" y="200046"/>
                </a:cubicBezTo>
                <a:cubicBezTo>
                  <a:pt x="194205" y="193167"/>
                  <a:pt x="101601" y="195284"/>
                  <a:pt x="92076" y="193696"/>
                </a:cubicBezTo>
                <a:cubicBezTo>
                  <a:pt x="82551" y="192109"/>
                  <a:pt x="161397" y="195283"/>
                  <a:pt x="168276" y="190521"/>
                </a:cubicBezTo>
                <a:cubicBezTo>
                  <a:pt x="175155" y="185759"/>
                  <a:pt x="129118" y="165121"/>
                  <a:pt x="133351" y="165121"/>
                </a:cubicBezTo>
                <a:cubicBezTo>
                  <a:pt x="137584" y="165121"/>
                  <a:pt x="188914" y="189992"/>
                  <a:pt x="193676" y="190521"/>
                </a:cubicBezTo>
                <a:cubicBezTo>
                  <a:pt x="198439" y="191050"/>
                  <a:pt x="192088" y="195813"/>
                  <a:pt x="161926" y="168296"/>
                </a:cubicBezTo>
                <a:cubicBezTo>
                  <a:pt x="131764" y="140779"/>
                  <a:pt x="-528" y="2138"/>
                  <a:pt x="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BFDE7913-16C0-3EA6-08CE-23C4EF1E3603}"/>
              </a:ext>
            </a:extLst>
          </p:cNvPr>
          <p:cNvSpPr/>
          <p:nvPr/>
        </p:nvSpPr>
        <p:spPr>
          <a:xfrm>
            <a:off x="7151830" y="6206469"/>
            <a:ext cx="302435" cy="343410"/>
          </a:xfrm>
          <a:custGeom>
            <a:avLst/>
            <a:gdLst>
              <a:gd name="connsiteX0" fmla="*/ 1445 w 302435"/>
              <a:gd name="connsiteY0" fmla="*/ 656 h 343410"/>
              <a:gd name="connsiteX1" fmla="*/ 188770 w 302435"/>
              <a:gd name="connsiteY1" fmla="*/ 207031 h 343410"/>
              <a:gd name="connsiteX2" fmla="*/ 147495 w 302435"/>
              <a:gd name="connsiteY2" fmla="*/ 178456 h 343410"/>
              <a:gd name="connsiteX3" fmla="*/ 299895 w 302435"/>
              <a:gd name="connsiteY3" fmla="*/ 340381 h 343410"/>
              <a:gd name="connsiteX4" fmla="*/ 233220 w 302435"/>
              <a:gd name="connsiteY4" fmla="*/ 280056 h 343410"/>
              <a:gd name="connsiteX5" fmla="*/ 109395 w 302435"/>
              <a:gd name="connsiteY5" fmla="*/ 229256 h 343410"/>
              <a:gd name="connsiteX6" fmla="*/ 176070 w 302435"/>
              <a:gd name="connsiteY6" fmla="*/ 241956 h 343410"/>
              <a:gd name="connsiteX7" fmla="*/ 134795 w 302435"/>
              <a:gd name="connsiteY7" fmla="*/ 178456 h 343410"/>
              <a:gd name="connsiteX8" fmla="*/ 74470 w 302435"/>
              <a:gd name="connsiteY8" fmla="*/ 124481 h 343410"/>
              <a:gd name="connsiteX9" fmla="*/ 99870 w 302435"/>
              <a:gd name="connsiteY9" fmla="*/ 140356 h 343410"/>
              <a:gd name="connsiteX10" fmla="*/ 1445 w 302435"/>
              <a:gd name="connsiteY10" fmla="*/ 656 h 3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35" h="343410">
                <a:moveTo>
                  <a:pt x="1445" y="656"/>
                </a:moveTo>
                <a:cubicBezTo>
                  <a:pt x="16261" y="11768"/>
                  <a:pt x="164428" y="177398"/>
                  <a:pt x="188770" y="207031"/>
                </a:cubicBezTo>
                <a:cubicBezTo>
                  <a:pt x="213112" y="236664"/>
                  <a:pt x="128974" y="156231"/>
                  <a:pt x="147495" y="178456"/>
                </a:cubicBezTo>
                <a:cubicBezTo>
                  <a:pt x="166016" y="200681"/>
                  <a:pt x="285608" y="323448"/>
                  <a:pt x="299895" y="340381"/>
                </a:cubicBezTo>
                <a:cubicBezTo>
                  <a:pt x="314182" y="357314"/>
                  <a:pt x="264970" y="298577"/>
                  <a:pt x="233220" y="280056"/>
                </a:cubicBezTo>
                <a:cubicBezTo>
                  <a:pt x="201470" y="261535"/>
                  <a:pt x="118920" y="235606"/>
                  <a:pt x="109395" y="229256"/>
                </a:cubicBezTo>
                <a:cubicBezTo>
                  <a:pt x="99870" y="222906"/>
                  <a:pt x="171837" y="250423"/>
                  <a:pt x="176070" y="241956"/>
                </a:cubicBezTo>
                <a:cubicBezTo>
                  <a:pt x="180303" y="233489"/>
                  <a:pt x="151728" y="198035"/>
                  <a:pt x="134795" y="178456"/>
                </a:cubicBezTo>
                <a:cubicBezTo>
                  <a:pt x="117862" y="158877"/>
                  <a:pt x="80291" y="130831"/>
                  <a:pt x="74470" y="124481"/>
                </a:cubicBezTo>
                <a:cubicBezTo>
                  <a:pt x="68649" y="118131"/>
                  <a:pt x="109395" y="157819"/>
                  <a:pt x="99870" y="140356"/>
                </a:cubicBezTo>
                <a:cubicBezTo>
                  <a:pt x="90345" y="122894"/>
                  <a:pt x="-13371" y="-10456"/>
                  <a:pt x="1445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B5B3C2AB-777F-18E1-5B24-67F0FD3BA7A7}"/>
              </a:ext>
            </a:extLst>
          </p:cNvPr>
          <p:cNvSpPr/>
          <p:nvPr/>
        </p:nvSpPr>
        <p:spPr>
          <a:xfrm>
            <a:off x="7023077" y="6019659"/>
            <a:ext cx="397214" cy="410159"/>
          </a:xfrm>
          <a:custGeom>
            <a:avLst/>
            <a:gdLst>
              <a:gd name="connsiteX0" fmla="*/ 23 w 397214"/>
              <a:gd name="connsiteY0" fmla="*/ 141 h 410159"/>
              <a:gd name="connsiteX1" fmla="*/ 98448 w 397214"/>
              <a:gd name="connsiteY1" fmla="*/ 108091 h 410159"/>
              <a:gd name="connsiteX2" fmla="*/ 234973 w 397214"/>
              <a:gd name="connsiteY2" fmla="*/ 250966 h 410159"/>
              <a:gd name="connsiteX3" fmla="*/ 225448 w 397214"/>
              <a:gd name="connsiteY3" fmla="*/ 235091 h 410159"/>
              <a:gd name="connsiteX4" fmla="*/ 311173 w 397214"/>
              <a:gd name="connsiteY4" fmla="*/ 333516 h 410159"/>
              <a:gd name="connsiteX5" fmla="*/ 396898 w 397214"/>
              <a:gd name="connsiteY5" fmla="*/ 409716 h 410159"/>
              <a:gd name="connsiteX6" fmla="*/ 279423 w 397214"/>
              <a:gd name="connsiteY6" fmla="*/ 298591 h 410159"/>
              <a:gd name="connsiteX7" fmla="*/ 279423 w 397214"/>
              <a:gd name="connsiteY7" fmla="*/ 311291 h 410159"/>
              <a:gd name="connsiteX8" fmla="*/ 165123 w 397214"/>
              <a:gd name="connsiteY8" fmla="*/ 203341 h 410159"/>
              <a:gd name="connsiteX9" fmla="*/ 79398 w 397214"/>
              <a:gd name="connsiteY9" fmla="*/ 152541 h 410159"/>
              <a:gd name="connsiteX10" fmla="*/ 88923 w 397214"/>
              <a:gd name="connsiteY10" fmla="*/ 130316 h 410159"/>
              <a:gd name="connsiteX11" fmla="*/ 23 w 397214"/>
              <a:gd name="connsiteY11" fmla="*/ 141 h 41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14" h="410159">
                <a:moveTo>
                  <a:pt x="23" y="141"/>
                </a:moveTo>
                <a:cubicBezTo>
                  <a:pt x="1610" y="-3563"/>
                  <a:pt x="59290" y="66287"/>
                  <a:pt x="98448" y="108091"/>
                </a:cubicBezTo>
                <a:cubicBezTo>
                  <a:pt x="137606" y="149895"/>
                  <a:pt x="213806" y="229799"/>
                  <a:pt x="234973" y="250966"/>
                </a:cubicBezTo>
                <a:cubicBezTo>
                  <a:pt x="256140" y="272133"/>
                  <a:pt x="212748" y="221333"/>
                  <a:pt x="225448" y="235091"/>
                </a:cubicBezTo>
                <a:cubicBezTo>
                  <a:pt x="238148" y="248849"/>
                  <a:pt x="282598" y="304412"/>
                  <a:pt x="311173" y="333516"/>
                </a:cubicBezTo>
                <a:cubicBezTo>
                  <a:pt x="339748" y="362620"/>
                  <a:pt x="402190" y="415537"/>
                  <a:pt x="396898" y="409716"/>
                </a:cubicBezTo>
                <a:cubicBezTo>
                  <a:pt x="391606" y="403895"/>
                  <a:pt x="299002" y="314995"/>
                  <a:pt x="279423" y="298591"/>
                </a:cubicBezTo>
                <a:cubicBezTo>
                  <a:pt x="259844" y="282187"/>
                  <a:pt x="298473" y="327166"/>
                  <a:pt x="279423" y="311291"/>
                </a:cubicBezTo>
                <a:cubicBezTo>
                  <a:pt x="260373" y="295416"/>
                  <a:pt x="198461" y="229799"/>
                  <a:pt x="165123" y="203341"/>
                </a:cubicBezTo>
                <a:cubicBezTo>
                  <a:pt x="131786" y="176883"/>
                  <a:pt x="92098" y="164712"/>
                  <a:pt x="79398" y="152541"/>
                </a:cubicBezTo>
                <a:cubicBezTo>
                  <a:pt x="66698" y="140370"/>
                  <a:pt x="99506" y="152541"/>
                  <a:pt x="88923" y="130316"/>
                </a:cubicBezTo>
                <a:cubicBezTo>
                  <a:pt x="78340" y="108091"/>
                  <a:pt x="-1564" y="3845"/>
                  <a:pt x="23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CC087400-4AE3-5418-00C4-3B69A19C7557}"/>
              </a:ext>
            </a:extLst>
          </p:cNvPr>
          <p:cNvSpPr/>
          <p:nvPr/>
        </p:nvSpPr>
        <p:spPr>
          <a:xfrm>
            <a:off x="7044661" y="6553131"/>
            <a:ext cx="413909" cy="151935"/>
          </a:xfrm>
          <a:custGeom>
            <a:avLst/>
            <a:gdLst>
              <a:gd name="connsiteX0" fmla="*/ 664 w 413909"/>
              <a:gd name="connsiteY0" fmla="*/ 69 h 151935"/>
              <a:gd name="connsiteX1" fmla="*/ 397539 w 413909"/>
              <a:gd name="connsiteY1" fmla="*/ 142944 h 151935"/>
              <a:gd name="connsiteX2" fmla="*/ 305464 w 413909"/>
              <a:gd name="connsiteY2" fmla="*/ 123894 h 151935"/>
              <a:gd name="connsiteX3" fmla="*/ 664 w 413909"/>
              <a:gd name="connsiteY3" fmla="*/ 69 h 15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09" h="151935">
                <a:moveTo>
                  <a:pt x="664" y="69"/>
                </a:moveTo>
                <a:cubicBezTo>
                  <a:pt x="16010" y="3244"/>
                  <a:pt x="346739" y="122307"/>
                  <a:pt x="397539" y="142944"/>
                </a:cubicBezTo>
                <a:cubicBezTo>
                  <a:pt x="448339" y="163581"/>
                  <a:pt x="370552" y="145061"/>
                  <a:pt x="305464" y="123894"/>
                </a:cubicBezTo>
                <a:cubicBezTo>
                  <a:pt x="240377" y="102727"/>
                  <a:pt x="-14682" y="-3106"/>
                  <a:pt x="66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458AAF7F-EF19-CC53-55A8-55D9CCF831D4}"/>
              </a:ext>
            </a:extLst>
          </p:cNvPr>
          <p:cNvSpPr/>
          <p:nvPr/>
        </p:nvSpPr>
        <p:spPr>
          <a:xfrm>
            <a:off x="6689516" y="5968952"/>
            <a:ext cx="414890" cy="598990"/>
          </a:xfrm>
          <a:custGeom>
            <a:avLst/>
            <a:gdLst>
              <a:gd name="connsiteX0" fmla="*/ 260559 w 414890"/>
              <a:gd name="connsiteY0" fmla="*/ 295323 h 598990"/>
              <a:gd name="connsiteX1" fmla="*/ 305009 w 414890"/>
              <a:gd name="connsiteY1" fmla="*/ 419148 h 598990"/>
              <a:gd name="connsiteX2" fmla="*/ 343109 w 414890"/>
              <a:gd name="connsiteY2" fmla="*/ 488998 h 598990"/>
              <a:gd name="connsiteX3" fmla="*/ 371684 w 414890"/>
              <a:gd name="connsiteY3" fmla="*/ 542973 h 598990"/>
              <a:gd name="connsiteX4" fmla="*/ 355809 w 414890"/>
              <a:gd name="connsiteY4" fmla="*/ 511223 h 598990"/>
              <a:gd name="connsiteX5" fmla="*/ 412959 w 414890"/>
              <a:gd name="connsiteY5" fmla="*/ 596948 h 598990"/>
              <a:gd name="connsiteX6" fmla="*/ 273259 w 414890"/>
              <a:gd name="connsiteY6" fmla="*/ 409623 h 598990"/>
              <a:gd name="connsiteX7" fmla="*/ 152609 w 414890"/>
              <a:gd name="connsiteY7" fmla="*/ 212773 h 598990"/>
              <a:gd name="connsiteX8" fmla="*/ 149434 w 414890"/>
              <a:gd name="connsiteY8" fmla="*/ 187373 h 598990"/>
              <a:gd name="connsiteX9" fmla="*/ 54184 w 414890"/>
              <a:gd name="connsiteY9" fmla="*/ 107998 h 598990"/>
              <a:gd name="connsiteX10" fmla="*/ 120859 w 414890"/>
              <a:gd name="connsiteY10" fmla="*/ 168323 h 598990"/>
              <a:gd name="connsiteX11" fmla="*/ 209 w 414890"/>
              <a:gd name="connsiteY11" fmla="*/ 48 h 598990"/>
              <a:gd name="connsiteX12" fmla="*/ 155784 w 414890"/>
              <a:gd name="connsiteY12" fmla="*/ 187373 h 598990"/>
              <a:gd name="connsiteX13" fmla="*/ 222459 w 414890"/>
              <a:gd name="connsiteY13" fmla="*/ 260398 h 598990"/>
              <a:gd name="connsiteX14" fmla="*/ 216109 w 414890"/>
              <a:gd name="connsiteY14" fmla="*/ 228648 h 598990"/>
              <a:gd name="connsiteX15" fmla="*/ 273259 w 414890"/>
              <a:gd name="connsiteY15" fmla="*/ 419148 h 598990"/>
              <a:gd name="connsiteX16" fmla="*/ 260559 w 414890"/>
              <a:gd name="connsiteY16" fmla="*/ 295323 h 5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4890" h="598990">
                <a:moveTo>
                  <a:pt x="260559" y="295323"/>
                </a:moveTo>
                <a:cubicBezTo>
                  <a:pt x="265851" y="295323"/>
                  <a:pt x="291251" y="386869"/>
                  <a:pt x="305009" y="419148"/>
                </a:cubicBezTo>
                <a:cubicBezTo>
                  <a:pt x="318767" y="451427"/>
                  <a:pt x="331997" y="468361"/>
                  <a:pt x="343109" y="488998"/>
                </a:cubicBezTo>
                <a:cubicBezTo>
                  <a:pt x="354221" y="509635"/>
                  <a:pt x="369567" y="539269"/>
                  <a:pt x="371684" y="542973"/>
                </a:cubicBezTo>
                <a:cubicBezTo>
                  <a:pt x="373801" y="546677"/>
                  <a:pt x="348930" y="502227"/>
                  <a:pt x="355809" y="511223"/>
                </a:cubicBezTo>
                <a:cubicBezTo>
                  <a:pt x="362688" y="520219"/>
                  <a:pt x="426717" y="613881"/>
                  <a:pt x="412959" y="596948"/>
                </a:cubicBezTo>
                <a:cubicBezTo>
                  <a:pt x="399201" y="580015"/>
                  <a:pt x="316651" y="473652"/>
                  <a:pt x="273259" y="409623"/>
                </a:cubicBezTo>
                <a:cubicBezTo>
                  <a:pt x="229867" y="345594"/>
                  <a:pt x="173247" y="249815"/>
                  <a:pt x="152609" y="212773"/>
                </a:cubicBezTo>
                <a:cubicBezTo>
                  <a:pt x="131971" y="175731"/>
                  <a:pt x="165838" y="204835"/>
                  <a:pt x="149434" y="187373"/>
                </a:cubicBezTo>
                <a:cubicBezTo>
                  <a:pt x="133030" y="169910"/>
                  <a:pt x="58946" y="111173"/>
                  <a:pt x="54184" y="107998"/>
                </a:cubicBezTo>
                <a:cubicBezTo>
                  <a:pt x="49422" y="104823"/>
                  <a:pt x="129855" y="186315"/>
                  <a:pt x="120859" y="168323"/>
                </a:cubicBezTo>
                <a:cubicBezTo>
                  <a:pt x="111863" y="150331"/>
                  <a:pt x="-5612" y="-3127"/>
                  <a:pt x="209" y="48"/>
                </a:cubicBezTo>
                <a:cubicBezTo>
                  <a:pt x="6030" y="3223"/>
                  <a:pt x="118742" y="143981"/>
                  <a:pt x="155784" y="187373"/>
                </a:cubicBezTo>
                <a:cubicBezTo>
                  <a:pt x="192826" y="230765"/>
                  <a:pt x="212405" y="253519"/>
                  <a:pt x="222459" y="260398"/>
                </a:cubicBezTo>
                <a:cubicBezTo>
                  <a:pt x="232513" y="267277"/>
                  <a:pt x="207642" y="202190"/>
                  <a:pt x="216109" y="228648"/>
                </a:cubicBezTo>
                <a:cubicBezTo>
                  <a:pt x="224576" y="255106"/>
                  <a:pt x="263734" y="400627"/>
                  <a:pt x="273259" y="419148"/>
                </a:cubicBezTo>
                <a:cubicBezTo>
                  <a:pt x="282784" y="437669"/>
                  <a:pt x="255267" y="295323"/>
                  <a:pt x="260559" y="295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BFEC51B4-C6EE-6A57-285D-9A6C59026C1D}"/>
              </a:ext>
            </a:extLst>
          </p:cNvPr>
          <p:cNvSpPr/>
          <p:nvPr/>
        </p:nvSpPr>
        <p:spPr>
          <a:xfrm>
            <a:off x="6915150" y="5835461"/>
            <a:ext cx="158986" cy="273439"/>
          </a:xfrm>
          <a:custGeom>
            <a:avLst/>
            <a:gdLst>
              <a:gd name="connsiteX0" fmla="*/ 0 w 158986"/>
              <a:gd name="connsiteY0" fmla="*/ 189 h 273439"/>
              <a:gd name="connsiteX1" fmla="*/ 53975 w 158986"/>
              <a:gd name="connsiteY1" fmla="*/ 114489 h 273439"/>
              <a:gd name="connsiteX2" fmla="*/ 66675 w 158986"/>
              <a:gd name="connsiteY2" fmla="*/ 197039 h 273439"/>
              <a:gd name="connsiteX3" fmla="*/ 101600 w 158986"/>
              <a:gd name="connsiteY3" fmla="*/ 187514 h 273439"/>
              <a:gd name="connsiteX4" fmla="*/ 158750 w 158986"/>
              <a:gd name="connsiteY4" fmla="*/ 273239 h 273439"/>
              <a:gd name="connsiteX5" fmla="*/ 120650 w 158986"/>
              <a:gd name="connsiteY5" fmla="*/ 209739 h 273439"/>
              <a:gd name="connsiteX6" fmla="*/ 88900 w 158986"/>
              <a:gd name="connsiteY6" fmla="*/ 162114 h 273439"/>
              <a:gd name="connsiteX7" fmla="*/ 79375 w 158986"/>
              <a:gd name="connsiteY7" fmla="*/ 120839 h 273439"/>
              <a:gd name="connsiteX8" fmla="*/ 57150 w 158986"/>
              <a:gd name="connsiteY8" fmla="*/ 177989 h 273439"/>
              <a:gd name="connsiteX9" fmla="*/ 53975 w 158986"/>
              <a:gd name="connsiteY9" fmla="*/ 143064 h 273439"/>
              <a:gd name="connsiteX10" fmla="*/ 0 w 158986"/>
              <a:gd name="connsiteY10" fmla="*/ 189 h 2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986" h="273439">
                <a:moveTo>
                  <a:pt x="0" y="189"/>
                </a:moveTo>
                <a:cubicBezTo>
                  <a:pt x="0" y="-4573"/>
                  <a:pt x="42863" y="81681"/>
                  <a:pt x="53975" y="114489"/>
                </a:cubicBezTo>
                <a:cubicBezTo>
                  <a:pt x="65088" y="147297"/>
                  <a:pt x="58738" y="184868"/>
                  <a:pt x="66675" y="197039"/>
                </a:cubicBezTo>
                <a:cubicBezTo>
                  <a:pt x="74612" y="209210"/>
                  <a:pt x="86254" y="174814"/>
                  <a:pt x="101600" y="187514"/>
                </a:cubicBezTo>
                <a:cubicBezTo>
                  <a:pt x="116946" y="200214"/>
                  <a:pt x="155575" y="269535"/>
                  <a:pt x="158750" y="273239"/>
                </a:cubicBezTo>
                <a:cubicBezTo>
                  <a:pt x="161925" y="276943"/>
                  <a:pt x="132292" y="228260"/>
                  <a:pt x="120650" y="209739"/>
                </a:cubicBezTo>
                <a:cubicBezTo>
                  <a:pt x="109008" y="191218"/>
                  <a:pt x="95779" y="176931"/>
                  <a:pt x="88900" y="162114"/>
                </a:cubicBezTo>
                <a:cubicBezTo>
                  <a:pt x="82021" y="147297"/>
                  <a:pt x="84667" y="118193"/>
                  <a:pt x="79375" y="120839"/>
                </a:cubicBezTo>
                <a:cubicBezTo>
                  <a:pt x="74083" y="123485"/>
                  <a:pt x="61383" y="174285"/>
                  <a:pt x="57150" y="177989"/>
                </a:cubicBezTo>
                <a:cubicBezTo>
                  <a:pt x="52917" y="181693"/>
                  <a:pt x="63500" y="169522"/>
                  <a:pt x="53975" y="143064"/>
                </a:cubicBezTo>
                <a:cubicBezTo>
                  <a:pt x="44450" y="116606"/>
                  <a:pt x="0" y="4951"/>
                  <a:pt x="0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832ACA5D-34E5-E523-2631-E0A2A18578A4}"/>
              </a:ext>
            </a:extLst>
          </p:cNvPr>
          <p:cNvSpPr/>
          <p:nvPr/>
        </p:nvSpPr>
        <p:spPr>
          <a:xfrm>
            <a:off x="6862646" y="5924287"/>
            <a:ext cx="339710" cy="511285"/>
          </a:xfrm>
          <a:custGeom>
            <a:avLst/>
            <a:gdLst>
              <a:gd name="connsiteX0" fmla="*/ 20754 w 339710"/>
              <a:gd name="connsiteY0" fmla="*/ 263 h 511285"/>
              <a:gd name="connsiteX1" fmla="*/ 87429 w 339710"/>
              <a:gd name="connsiteY1" fmla="*/ 174888 h 511285"/>
              <a:gd name="connsiteX2" fmla="*/ 176329 w 339710"/>
              <a:gd name="connsiteY2" fmla="*/ 311413 h 511285"/>
              <a:gd name="connsiteX3" fmla="*/ 173154 w 339710"/>
              <a:gd name="connsiteY3" fmla="*/ 286013 h 511285"/>
              <a:gd name="connsiteX4" fmla="*/ 335079 w 339710"/>
              <a:gd name="connsiteY4" fmla="*/ 505088 h 511285"/>
              <a:gd name="connsiteX5" fmla="*/ 287454 w 339710"/>
              <a:gd name="connsiteY5" fmla="*/ 438413 h 511285"/>
              <a:gd name="connsiteX6" fmla="*/ 201729 w 339710"/>
              <a:gd name="connsiteY6" fmla="*/ 305063 h 511285"/>
              <a:gd name="connsiteX7" fmla="*/ 39804 w 339710"/>
              <a:gd name="connsiteY7" fmla="*/ 165363 h 511285"/>
              <a:gd name="connsiteX8" fmla="*/ 1704 w 339710"/>
              <a:gd name="connsiteY8" fmla="*/ 51063 h 511285"/>
              <a:gd name="connsiteX9" fmla="*/ 77904 w 339710"/>
              <a:gd name="connsiteY9" fmla="*/ 216163 h 511285"/>
              <a:gd name="connsiteX10" fmla="*/ 20754 w 339710"/>
              <a:gd name="connsiteY10" fmla="*/ 263 h 5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710" h="511285">
                <a:moveTo>
                  <a:pt x="20754" y="263"/>
                </a:moveTo>
                <a:cubicBezTo>
                  <a:pt x="22341" y="-6616"/>
                  <a:pt x="61500" y="123030"/>
                  <a:pt x="87429" y="174888"/>
                </a:cubicBezTo>
                <a:cubicBezTo>
                  <a:pt x="113358" y="226746"/>
                  <a:pt x="162042" y="292892"/>
                  <a:pt x="176329" y="311413"/>
                </a:cubicBezTo>
                <a:cubicBezTo>
                  <a:pt x="190616" y="329934"/>
                  <a:pt x="146696" y="253734"/>
                  <a:pt x="173154" y="286013"/>
                </a:cubicBezTo>
                <a:cubicBezTo>
                  <a:pt x="199612" y="318292"/>
                  <a:pt x="316029" y="479688"/>
                  <a:pt x="335079" y="505088"/>
                </a:cubicBezTo>
                <a:cubicBezTo>
                  <a:pt x="354129" y="530488"/>
                  <a:pt x="309679" y="471750"/>
                  <a:pt x="287454" y="438413"/>
                </a:cubicBezTo>
                <a:cubicBezTo>
                  <a:pt x="265229" y="405076"/>
                  <a:pt x="243004" y="350571"/>
                  <a:pt x="201729" y="305063"/>
                </a:cubicBezTo>
                <a:cubicBezTo>
                  <a:pt x="160454" y="259555"/>
                  <a:pt x="73141" y="207696"/>
                  <a:pt x="39804" y="165363"/>
                </a:cubicBezTo>
                <a:cubicBezTo>
                  <a:pt x="6467" y="123030"/>
                  <a:pt x="-4646" y="42596"/>
                  <a:pt x="1704" y="51063"/>
                </a:cubicBezTo>
                <a:cubicBezTo>
                  <a:pt x="8054" y="59530"/>
                  <a:pt x="72612" y="224630"/>
                  <a:pt x="77904" y="216163"/>
                </a:cubicBezTo>
                <a:cubicBezTo>
                  <a:pt x="83196" y="207696"/>
                  <a:pt x="19167" y="7142"/>
                  <a:pt x="20754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6A4FF328-85DA-C24C-438F-C67942B79DCA}"/>
              </a:ext>
            </a:extLst>
          </p:cNvPr>
          <p:cNvSpPr/>
          <p:nvPr/>
        </p:nvSpPr>
        <p:spPr>
          <a:xfrm>
            <a:off x="7048438" y="6323880"/>
            <a:ext cx="165799" cy="280158"/>
          </a:xfrm>
          <a:custGeom>
            <a:avLst/>
            <a:gdLst>
              <a:gd name="connsiteX0" fmla="*/ 62 w 165799"/>
              <a:gd name="connsiteY0" fmla="*/ 7070 h 280158"/>
              <a:gd name="connsiteX1" fmla="*/ 146112 w 165799"/>
              <a:gd name="connsiteY1" fmla="*/ 105495 h 280158"/>
              <a:gd name="connsiteX2" fmla="*/ 155637 w 165799"/>
              <a:gd name="connsiteY2" fmla="*/ 191220 h 280158"/>
              <a:gd name="connsiteX3" fmla="*/ 165162 w 165799"/>
              <a:gd name="connsiteY3" fmla="*/ 137245 h 280158"/>
              <a:gd name="connsiteX4" fmla="*/ 149287 w 165799"/>
              <a:gd name="connsiteY4" fmla="*/ 280120 h 280158"/>
              <a:gd name="connsiteX5" fmla="*/ 165162 w 165799"/>
              <a:gd name="connsiteY5" fmla="*/ 149945 h 280158"/>
              <a:gd name="connsiteX6" fmla="*/ 161987 w 165799"/>
              <a:gd name="connsiteY6" fmla="*/ 720 h 280158"/>
              <a:gd name="connsiteX7" fmla="*/ 155637 w 165799"/>
              <a:gd name="connsiteY7" fmla="*/ 89620 h 280158"/>
              <a:gd name="connsiteX8" fmla="*/ 104837 w 165799"/>
              <a:gd name="connsiteY8" fmla="*/ 3895 h 280158"/>
              <a:gd name="connsiteX9" fmla="*/ 127062 w 165799"/>
              <a:gd name="connsiteY9" fmla="*/ 80095 h 280158"/>
              <a:gd name="connsiteX10" fmla="*/ 62 w 165799"/>
              <a:gd name="connsiteY10" fmla="*/ 7070 h 2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799" h="280158">
                <a:moveTo>
                  <a:pt x="62" y="7070"/>
                </a:moveTo>
                <a:cubicBezTo>
                  <a:pt x="3237" y="11303"/>
                  <a:pt x="120183" y="74803"/>
                  <a:pt x="146112" y="105495"/>
                </a:cubicBezTo>
                <a:cubicBezTo>
                  <a:pt x="172041" y="136187"/>
                  <a:pt x="152462" y="185928"/>
                  <a:pt x="155637" y="191220"/>
                </a:cubicBezTo>
                <a:cubicBezTo>
                  <a:pt x="158812" y="196512"/>
                  <a:pt x="166220" y="122428"/>
                  <a:pt x="165162" y="137245"/>
                </a:cubicBezTo>
                <a:cubicBezTo>
                  <a:pt x="164104" y="152062"/>
                  <a:pt x="149287" y="278003"/>
                  <a:pt x="149287" y="280120"/>
                </a:cubicBezTo>
                <a:cubicBezTo>
                  <a:pt x="149287" y="282237"/>
                  <a:pt x="163045" y="196512"/>
                  <a:pt x="165162" y="149945"/>
                </a:cubicBezTo>
                <a:cubicBezTo>
                  <a:pt x="167279" y="103378"/>
                  <a:pt x="163574" y="10774"/>
                  <a:pt x="161987" y="720"/>
                </a:cubicBezTo>
                <a:cubicBezTo>
                  <a:pt x="160400" y="-9334"/>
                  <a:pt x="165162" y="89091"/>
                  <a:pt x="155637" y="89620"/>
                </a:cubicBezTo>
                <a:cubicBezTo>
                  <a:pt x="146112" y="90149"/>
                  <a:pt x="109599" y="5482"/>
                  <a:pt x="104837" y="3895"/>
                </a:cubicBezTo>
                <a:cubicBezTo>
                  <a:pt x="100075" y="2308"/>
                  <a:pt x="138704" y="79566"/>
                  <a:pt x="127062" y="80095"/>
                </a:cubicBezTo>
                <a:cubicBezTo>
                  <a:pt x="115420" y="80624"/>
                  <a:pt x="-3113" y="2837"/>
                  <a:pt x="62" y="7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96FEEEE2-E4CD-DD34-1254-D3954BF3831F}"/>
              </a:ext>
            </a:extLst>
          </p:cNvPr>
          <p:cNvSpPr/>
          <p:nvPr/>
        </p:nvSpPr>
        <p:spPr>
          <a:xfrm>
            <a:off x="6746245" y="5937247"/>
            <a:ext cx="283736" cy="447682"/>
          </a:xfrm>
          <a:custGeom>
            <a:avLst/>
            <a:gdLst>
              <a:gd name="connsiteX0" fmla="*/ 630 w 283736"/>
              <a:gd name="connsiteY0" fmla="*/ 28578 h 447682"/>
              <a:gd name="connsiteX1" fmla="*/ 124455 w 283736"/>
              <a:gd name="connsiteY1" fmla="*/ 155578 h 447682"/>
              <a:gd name="connsiteX2" fmla="*/ 140330 w 283736"/>
              <a:gd name="connsiteY2" fmla="*/ 254003 h 447682"/>
              <a:gd name="connsiteX3" fmla="*/ 165730 w 283736"/>
              <a:gd name="connsiteY3" fmla="*/ 231778 h 447682"/>
              <a:gd name="connsiteX4" fmla="*/ 213355 w 283736"/>
              <a:gd name="connsiteY4" fmla="*/ 307978 h 447682"/>
              <a:gd name="connsiteX5" fmla="*/ 216530 w 283736"/>
              <a:gd name="connsiteY5" fmla="*/ 276228 h 447682"/>
              <a:gd name="connsiteX6" fmla="*/ 273680 w 283736"/>
              <a:gd name="connsiteY6" fmla="*/ 368303 h 447682"/>
              <a:gd name="connsiteX7" fmla="*/ 273680 w 283736"/>
              <a:gd name="connsiteY7" fmla="*/ 447678 h 447682"/>
              <a:gd name="connsiteX8" fmla="*/ 276855 w 283736"/>
              <a:gd name="connsiteY8" fmla="*/ 365128 h 447682"/>
              <a:gd name="connsiteX9" fmla="*/ 172080 w 283736"/>
              <a:gd name="connsiteY9" fmla="*/ 222253 h 447682"/>
              <a:gd name="connsiteX10" fmla="*/ 86355 w 283736"/>
              <a:gd name="connsiteY10" fmla="*/ 73028 h 447682"/>
              <a:gd name="connsiteX11" fmla="*/ 89530 w 283736"/>
              <a:gd name="connsiteY11" fmla="*/ 3 h 447682"/>
              <a:gd name="connsiteX12" fmla="*/ 76830 w 283736"/>
              <a:gd name="connsiteY12" fmla="*/ 69853 h 447682"/>
              <a:gd name="connsiteX13" fmla="*/ 630 w 283736"/>
              <a:gd name="connsiteY13" fmla="*/ 28578 h 44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736" h="447682">
                <a:moveTo>
                  <a:pt x="630" y="28578"/>
                </a:moveTo>
                <a:cubicBezTo>
                  <a:pt x="8567" y="42865"/>
                  <a:pt x="101172" y="118007"/>
                  <a:pt x="124455" y="155578"/>
                </a:cubicBezTo>
                <a:cubicBezTo>
                  <a:pt x="147738" y="193149"/>
                  <a:pt x="133451" y="241303"/>
                  <a:pt x="140330" y="254003"/>
                </a:cubicBezTo>
                <a:cubicBezTo>
                  <a:pt x="147209" y="266703"/>
                  <a:pt x="153559" y="222782"/>
                  <a:pt x="165730" y="231778"/>
                </a:cubicBezTo>
                <a:cubicBezTo>
                  <a:pt x="177901" y="240774"/>
                  <a:pt x="204888" y="300570"/>
                  <a:pt x="213355" y="307978"/>
                </a:cubicBezTo>
                <a:cubicBezTo>
                  <a:pt x="221822" y="315386"/>
                  <a:pt x="206476" y="266174"/>
                  <a:pt x="216530" y="276228"/>
                </a:cubicBezTo>
                <a:cubicBezTo>
                  <a:pt x="226584" y="286282"/>
                  <a:pt x="264155" y="339728"/>
                  <a:pt x="273680" y="368303"/>
                </a:cubicBezTo>
                <a:cubicBezTo>
                  <a:pt x="283205" y="396878"/>
                  <a:pt x="273151" y="448207"/>
                  <a:pt x="273680" y="447678"/>
                </a:cubicBezTo>
                <a:cubicBezTo>
                  <a:pt x="274209" y="447149"/>
                  <a:pt x="293788" y="402699"/>
                  <a:pt x="276855" y="365128"/>
                </a:cubicBezTo>
                <a:cubicBezTo>
                  <a:pt x="259922" y="327557"/>
                  <a:pt x="203830" y="270936"/>
                  <a:pt x="172080" y="222253"/>
                </a:cubicBezTo>
                <a:cubicBezTo>
                  <a:pt x="140330" y="173570"/>
                  <a:pt x="100113" y="110070"/>
                  <a:pt x="86355" y="73028"/>
                </a:cubicBezTo>
                <a:cubicBezTo>
                  <a:pt x="72597" y="35986"/>
                  <a:pt x="91117" y="532"/>
                  <a:pt x="89530" y="3"/>
                </a:cubicBezTo>
                <a:cubicBezTo>
                  <a:pt x="87943" y="-526"/>
                  <a:pt x="91647" y="65620"/>
                  <a:pt x="76830" y="69853"/>
                </a:cubicBezTo>
                <a:cubicBezTo>
                  <a:pt x="62013" y="74086"/>
                  <a:pt x="-7307" y="14291"/>
                  <a:pt x="630" y="28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3415276-988B-13BA-0DF0-4595A395B655}"/>
              </a:ext>
            </a:extLst>
          </p:cNvPr>
          <p:cNvSpPr/>
          <p:nvPr/>
        </p:nvSpPr>
        <p:spPr>
          <a:xfrm>
            <a:off x="7096125" y="6397510"/>
            <a:ext cx="82785" cy="171565"/>
          </a:xfrm>
          <a:custGeom>
            <a:avLst/>
            <a:gdLst>
              <a:gd name="connsiteX0" fmla="*/ 0 w 82785"/>
              <a:gd name="connsiteY0" fmla="*/ 115 h 171565"/>
              <a:gd name="connsiteX1" fmla="*/ 76200 w 82785"/>
              <a:gd name="connsiteY1" fmla="*/ 130290 h 171565"/>
              <a:gd name="connsiteX2" fmla="*/ 76200 w 82785"/>
              <a:gd name="connsiteY2" fmla="*/ 171565 h 171565"/>
              <a:gd name="connsiteX3" fmla="*/ 76200 w 82785"/>
              <a:gd name="connsiteY3" fmla="*/ 108065 h 171565"/>
              <a:gd name="connsiteX4" fmla="*/ 0 w 82785"/>
              <a:gd name="connsiteY4" fmla="*/ 115 h 17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5" h="171565">
                <a:moveTo>
                  <a:pt x="0" y="115"/>
                </a:moveTo>
                <a:cubicBezTo>
                  <a:pt x="0" y="3819"/>
                  <a:pt x="63500" y="101715"/>
                  <a:pt x="76200" y="130290"/>
                </a:cubicBezTo>
                <a:cubicBezTo>
                  <a:pt x="88900" y="158865"/>
                  <a:pt x="76200" y="171565"/>
                  <a:pt x="76200" y="171565"/>
                </a:cubicBezTo>
                <a:cubicBezTo>
                  <a:pt x="76200" y="167861"/>
                  <a:pt x="91017" y="133465"/>
                  <a:pt x="76200" y="108065"/>
                </a:cubicBezTo>
                <a:cubicBezTo>
                  <a:pt x="61383" y="82665"/>
                  <a:pt x="0" y="-3589"/>
                  <a:pt x="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E534FFA9-DC6B-3B78-2B29-117746F8F6EE}"/>
              </a:ext>
            </a:extLst>
          </p:cNvPr>
          <p:cNvSpPr/>
          <p:nvPr/>
        </p:nvSpPr>
        <p:spPr>
          <a:xfrm>
            <a:off x="7245343" y="6486070"/>
            <a:ext cx="273059" cy="173474"/>
          </a:xfrm>
          <a:custGeom>
            <a:avLst/>
            <a:gdLst>
              <a:gd name="connsiteX0" fmla="*/ 7 w 273059"/>
              <a:gd name="connsiteY0" fmla="*/ 16330 h 173474"/>
              <a:gd name="connsiteX1" fmla="*/ 31757 w 273059"/>
              <a:gd name="connsiteY1" fmla="*/ 73480 h 173474"/>
              <a:gd name="connsiteX2" fmla="*/ 28582 w 273059"/>
              <a:gd name="connsiteY2" fmla="*/ 92530 h 173474"/>
              <a:gd name="connsiteX3" fmla="*/ 111132 w 273059"/>
              <a:gd name="connsiteY3" fmla="*/ 79830 h 173474"/>
              <a:gd name="connsiteX4" fmla="*/ 107957 w 273059"/>
              <a:gd name="connsiteY4" fmla="*/ 111580 h 173474"/>
              <a:gd name="connsiteX5" fmla="*/ 174632 w 273059"/>
              <a:gd name="connsiteY5" fmla="*/ 168730 h 173474"/>
              <a:gd name="connsiteX6" fmla="*/ 273057 w 273059"/>
              <a:gd name="connsiteY6" fmla="*/ 168730 h 173474"/>
              <a:gd name="connsiteX7" fmla="*/ 171457 w 273059"/>
              <a:gd name="connsiteY7" fmla="*/ 156030 h 173474"/>
              <a:gd name="connsiteX8" fmla="*/ 79382 w 273059"/>
              <a:gd name="connsiteY8" fmla="*/ 136980 h 173474"/>
              <a:gd name="connsiteX9" fmla="*/ 101607 w 273059"/>
              <a:gd name="connsiteY9" fmla="*/ 83005 h 173474"/>
              <a:gd name="connsiteX10" fmla="*/ 63507 w 273059"/>
              <a:gd name="connsiteY10" fmla="*/ 51255 h 173474"/>
              <a:gd name="connsiteX11" fmla="*/ 101607 w 273059"/>
              <a:gd name="connsiteY11" fmla="*/ 455 h 173474"/>
              <a:gd name="connsiteX12" fmla="*/ 34932 w 273059"/>
              <a:gd name="connsiteY12" fmla="*/ 83005 h 173474"/>
              <a:gd name="connsiteX13" fmla="*/ 7 w 273059"/>
              <a:gd name="connsiteY13" fmla="*/ 16330 h 17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59" h="173474">
                <a:moveTo>
                  <a:pt x="7" y="16330"/>
                </a:moveTo>
                <a:cubicBezTo>
                  <a:pt x="-522" y="14743"/>
                  <a:pt x="26994" y="60780"/>
                  <a:pt x="31757" y="73480"/>
                </a:cubicBezTo>
                <a:cubicBezTo>
                  <a:pt x="36520" y="86180"/>
                  <a:pt x="15353" y="91472"/>
                  <a:pt x="28582" y="92530"/>
                </a:cubicBezTo>
                <a:cubicBezTo>
                  <a:pt x="41811" y="93588"/>
                  <a:pt x="97903" y="76655"/>
                  <a:pt x="111132" y="79830"/>
                </a:cubicBezTo>
                <a:cubicBezTo>
                  <a:pt x="124361" y="83005"/>
                  <a:pt x="97374" y="96763"/>
                  <a:pt x="107957" y="111580"/>
                </a:cubicBezTo>
                <a:cubicBezTo>
                  <a:pt x="118540" y="126397"/>
                  <a:pt x="147115" y="159205"/>
                  <a:pt x="174632" y="168730"/>
                </a:cubicBezTo>
                <a:cubicBezTo>
                  <a:pt x="202149" y="178255"/>
                  <a:pt x="273586" y="170847"/>
                  <a:pt x="273057" y="168730"/>
                </a:cubicBezTo>
                <a:cubicBezTo>
                  <a:pt x="272528" y="166613"/>
                  <a:pt x="203736" y="161322"/>
                  <a:pt x="171457" y="156030"/>
                </a:cubicBezTo>
                <a:cubicBezTo>
                  <a:pt x="139178" y="150738"/>
                  <a:pt x="91024" y="149151"/>
                  <a:pt x="79382" y="136980"/>
                </a:cubicBezTo>
                <a:cubicBezTo>
                  <a:pt x="67740" y="124809"/>
                  <a:pt x="104253" y="97292"/>
                  <a:pt x="101607" y="83005"/>
                </a:cubicBezTo>
                <a:cubicBezTo>
                  <a:pt x="98961" y="68718"/>
                  <a:pt x="63507" y="65013"/>
                  <a:pt x="63507" y="51255"/>
                </a:cubicBezTo>
                <a:cubicBezTo>
                  <a:pt x="63507" y="37497"/>
                  <a:pt x="106370" y="-4837"/>
                  <a:pt x="101607" y="455"/>
                </a:cubicBezTo>
                <a:cubicBezTo>
                  <a:pt x="96845" y="5747"/>
                  <a:pt x="50807" y="80888"/>
                  <a:pt x="34932" y="83005"/>
                </a:cubicBezTo>
                <a:cubicBezTo>
                  <a:pt x="19057" y="85122"/>
                  <a:pt x="536" y="17917"/>
                  <a:pt x="7" y="16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002B76D6-8D33-9F1C-B393-6074A77AA3D5}"/>
              </a:ext>
            </a:extLst>
          </p:cNvPr>
          <p:cNvSpPr/>
          <p:nvPr/>
        </p:nvSpPr>
        <p:spPr>
          <a:xfrm>
            <a:off x="7955328" y="6927179"/>
            <a:ext cx="355351" cy="92844"/>
          </a:xfrm>
          <a:custGeom>
            <a:avLst/>
            <a:gdLst>
              <a:gd name="connsiteX0" fmla="*/ 1222 w 355351"/>
              <a:gd name="connsiteY0" fmla="*/ 60996 h 92844"/>
              <a:gd name="connsiteX1" fmla="*/ 226647 w 355351"/>
              <a:gd name="connsiteY1" fmla="*/ 51471 h 92844"/>
              <a:gd name="connsiteX2" fmla="*/ 353647 w 355351"/>
              <a:gd name="connsiteY2" fmla="*/ 92746 h 92844"/>
              <a:gd name="connsiteX3" fmla="*/ 286972 w 355351"/>
              <a:gd name="connsiteY3" fmla="*/ 60996 h 92844"/>
              <a:gd name="connsiteX4" fmla="*/ 109172 w 355351"/>
              <a:gd name="connsiteY4" fmla="*/ 671 h 92844"/>
              <a:gd name="connsiteX5" fmla="*/ 134572 w 355351"/>
              <a:gd name="connsiteY5" fmla="*/ 29246 h 92844"/>
              <a:gd name="connsiteX6" fmla="*/ 1222 w 355351"/>
              <a:gd name="connsiteY6" fmla="*/ 60996 h 9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351" h="92844">
                <a:moveTo>
                  <a:pt x="1222" y="60996"/>
                </a:moveTo>
                <a:cubicBezTo>
                  <a:pt x="16568" y="64700"/>
                  <a:pt x="167910" y="46179"/>
                  <a:pt x="226647" y="51471"/>
                </a:cubicBezTo>
                <a:cubicBezTo>
                  <a:pt x="285384" y="56763"/>
                  <a:pt x="343593" y="91159"/>
                  <a:pt x="353647" y="92746"/>
                </a:cubicBezTo>
                <a:cubicBezTo>
                  <a:pt x="363701" y="94333"/>
                  <a:pt x="327718" y="76342"/>
                  <a:pt x="286972" y="60996"/>
                </a:cubicBezTo>
                <a:cubicBezTo>
                  <a:pt x="246226" y="45650"/>
                  <a:pt x="134572" y="5963"/>
                  <a:pt x="109172" y="671"/>
                </a:cubicBezTo>
                <a:cubicBezTo>
                  <a:pt x="83772" y="-4621"/>
                  <a:pt x="149389" y="22896"/>
                  <a:pt x="134572" y="29246"/>
                </a:cubicBezTo>
                <a:cubicBezTo>
                  <a:pt x="119755" y="35596"/>
                  <a:pt x="-14124" y="57292"/>
                  <a:pt x="1222" y="60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E1CE4377-49C1-032C-0592-07C8EE52C86F}"/>
              </a:ext>
            </a:extLst>
          </p:cNvPr>
          <p:cNvSpPr/>
          <p:nvPr/>
        </p:nvSpPr>
        <p:spPr>
          <a:xfrm>
            <a:off x="6569266" y="5368914"/>
            <a:ext cx="116516" cy="281145"/>
          </a:xfrm>
          <a:custGeom>
            <a:avLst/>
            <a:gdLst>
              <a:gd name="connsiteX0" fmla="*/ 25209 w 116516"/>
              <a:gd name="connsiteY0" fmla="*/ 11 h 281145"/>
              <a:gd name="connsiteX1" fmla="*/ 22034 w 116516"/>
              <a:gd name="connsiteY1" fmla="*/ 98436 h 281145"/>
              <a:gd name="connsiteX2" fmla="*/ 66484 w 116516"/>
              <a:gd name="connsiteY2" fmla="*/ 177811 h 281145"/>
              <a:gd name="connsiteX3" fmla="*/ 114109 w 116516"/>
              <a:gd name="connsiteY3" fmla="*/ 279411 h 281145"/>
              <a:gd name="connsiteX4" fmla="*/ 98234 w 116516"/>
              <a:gd name="connsiteY4" fmla="*/ 231786 h 281145"/>
              <a:gd name="connsiteX5" fmla="*/ 2984 w 116516"/>
              <a:gd name="connsiteY5" fmla="*/ 104786 h 281145"/>
              <a:gd name="connsiteX6" fmla="*/ 25209 w 116516"/>
              <a:gd name="connsiteY6" fmla="*/ 11 h 28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16" h="281145">
                <a:moveTo>
                  <a:pt x="25209" y="11"/>
                </a:moveTo>
                <a:cubicBezTo>
                  <a:pt x="28384" y="-1047"/>
                  <a:pt x="15155" y="68803"/>
                  <a:pt x="22034" y="98436"/>
                </a:cubicBezTo>
                <a:cubicBezTo>
                  <a:pt x="28913" y="128069"/>
                  <a:pt x="51138" y="147649"/>
                  <a:pt x="66484" y="177811"/>
                </a:cubicBezTo>
                <a:cubicBezTo>
                  <a:pt x="81830" y="207974"/>
                  <a:pt x="108817" y="270415"/>
                  <a:pt x="114109" y="279411"/>
                </a:cubicBezTo>
                <a:cubicBezTo>
                  <a:pt x="119401" y="288407"/>
                  <a:pt x="116755" y="260890"/>
                  <a:pt x="98234" y="231786"/>
                </a:cubicBezTo>
                <a:cubicBezTo>
                  <a:pt x="79713" y="202682"/>
                  <a:pt x="15684" y="140769"/>
                  <a:pt x="2984" y="104786"/>
                </a:cubicBezTo>
                <a:cubicBezTo>
                  <a:pt x="-9716" y="68803"/>
                  <a:pt x="22034" y="1069"/>
                  <a:pt x="2520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A57AC62D-8EF6-43A2-6D18-4CB7F9CEA161}"/>
              </a:ext>
            </a:extLst>
          </p:cNvPr>
          <p:cNvSpPr/>
          <p:nvPr/>
        </p:nvSpPr>
        <p:spPr>
          <a:xfrm>
            <a:off x="6591289" y="5346498"/>
            <a:ext cx="206389" cy="222745"/>
          </a:xfrm>
          <a:custGeom>
            <a:avLst/>
            <a:gdLst>
              <a:gd name="connsiteX0" fmla="*/ 11 w 206389"/>
              <a:gd name="connsiteY0" fmla="*/ 66877 h 222745"/>
              <a:gd name="connsiteX1" fmla="*/ 85736 w 206389"/>
              <a:gd name="connsiteY1" fmla="*/ 202 h 222745"/>
              <a:gd name="connsiteX2" fmla="*/ 92086 w 206389"/>
              <a:gd name="connsiteY2" fmla="*/ 47827 h 222745"/>
              <a:gd name="connsiteX3" fmla="*/ 139711 w 206389"/>
              <a:gd name="connsiteY3" fmla="*/ 95452 h 222745"/>
              <a:gd name="connsiteX4" fmla="*/ 142886 w 206389"/>
              <a:gd name="connsiteY4" fmla="*/ 98627 h 222745"/>
              <a:gd name="connsiteX5" fmla="*/ 206386 w 206389"/>
              <a:gd name="connsiteY5" fmla="*/ 222452 h 222745"/>
              <a:gd name="connsiteX6" fmla="*/ 139711 w 206389"/>
              <a:gd name="connsiteY6" fmla="*/ 130377 h 222745"/>
              <a:gd name="connsiteX7" fmla="*/ 69861 w 206389"/>
              <a:gd name="connsiteY7" fmla="*/ 44652 h 222745"/>
              <a:gd name="connsiteX8" fmla="*/ 79386 w 206389"/>
              <a:gd name="connsiteY8" fmla="*/ 22427 h 222745"/>
              <a:gd name="connsiteX9" fmla="*/ 11 w 206389"/>
              <a:gd name="connsiteY9" fmla="*/ 66877 h 22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389" h="222745">
                <a:moveTo>
                  <a:pt x="11" y="66877"/>
                </a:moveTo>
                <a:cubicBezTo>
                  <a:pt x="1069" y="63173"/>
                  <a:pt x="70390" y="3377"/>
                  <a:pt x="85736" y="202"/>
                </a:cubicBezTo>
                <a:cubicBezTo>
                  <a:pt x="101082" y="-2973"/>
                  <a:pt x="83090" y="31952"/>
                  <a:pt x="92086" y="47827"/>
                </a:cubicBezTo>
                <a:cubicBezTo>
                  <a:pt x="101082" y="63702"/>
                  <a:pt x="139711" y="95452"/>
                  <a:pt x="139711" y="95452"/>
                </a:cubicBezTo>
                <a:cubicBezTo>
                  <a:pt x="148178" y="103919"/>
                  <a:pt x="131774" y="77460"/>
                  <a:pt x="142886" y="98627"/>
                </a:cubicBezTo>
                <a:cubicBezTo>
                  <a:pt x="153999" y="119794"/>
                  <a:pt x="206915" y="217160"/>
                  <a:pt x="206386" y="222452"/>
                </a:cubicBezTo>
                <a:cubicBezTo>
                  <a:pt x="205857" y="227744"/>
                  <a:pt x="162465" y="160010"/>
                  <a:pt x="139711" y="130377"/>
                </a:cubicBezTo>
                <a:cubicBezTo>
                  <a:pt x="116957" y="100744"/>
                  <a:pt x="79915" y="62644"/>
                  <a:pt x="69861" y="44652"/>
                </a:cubicBezTo>
                <a:cubicBezTo>
                  <a:pt x="59807" y="26660"/>
                  <a:pt x="87324" y="20839"/>
                  <a:pt x="79386" y="22427"/>
                </a:cubicBezTo>
                <a:cubicBezTo>
                  <a:pt x="71448" y="24015"/>
                  <a:pt x="-1047" y="70581"/>
                  <a:pt x="11" y="66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3E1C73A-13EA-DAA8-1556-C4A6F0DF3900}"/>
              </a:ext>
            </a:extLst>
          </p:cNvPr>
          <p:cNvSpPr/>
          <p:nvPr/>
        </p:nvSpPr>
        <p:spPr>
          <a:xfrm>
            <a:off x="6618578" y="5409587"/>
            <a:ext cx="102177" cy="156894"/>
          </a:xfrm>
          <a:custGeom>
            <a:avLst/>
            <a:gdLst>
              <a:gd name="connsiteX0" fmla="*/ 1297 w 102177"/>
              <a:gd name="connsiteY0" fmla="*/ 613 h 156894"/>
              <a:gd name="connsiteX1" fmla="*/ 13997 w 102177"/>
              <a:gd name="connsiteY1" fmla="*/ 64113 h 156894"/>
              <a:gd name="connsiteX2" fmla="*/ 99722 w 102177"/>
              <a:gd name="connsiteY2" fmla="*/ 153013 h 156894"/>
              <a:gd name="connsiteX3" fmla="*/ 74322 w 102177"/>
              <a:gd name="connsiteY3" fmla="*/ 137138 h 156894"/>
              <a:gd name="connsiteX4" fmla="*/ 26697 w 102177"/>
              <a:gd name="connsiteY4" fmla="*/ 102213 h 156894"/>
              <a:gd name="connsiteX5" fmla="*/ 1297 w 102177"/>
              <a:gd name="connsiteY5" fmla="*/ 613 h 15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77" h="156894">
                <a:moveTo>
                  <a:pt x="1297" y="613"/>
                </a:moveTo>
                <a:cubicBezTo>
                  <a:pt x="-820" y="-5737"/>
                  <a:pt x="-2407" y="38713"/>
                  <a:pt x="13997" y="64113"/>
                </a:cubicBezTo>
                <a:cubicBezTo>
                  <a:pt x="30401" y="89513"/>
                  <a:pt x="89668" y="140842"/>
                  <a:pt x="99722" y="153013"/>
                </a:cubicBezTo>
                <a:cubicBezTo>
                  <a:pt x="109776" y="165184"/>
                  <a:pt x="86493" y="145605"/>
                  <a:pt x="74322" y="137138"/>
                </a:cubicBezTo>
                <a:cubicBezTo>
                  <a:pt x="62151" y="128671"/>
                  <a:pt x="38339" y="123380"/>
                  <a:pt x="26697" y="102213"/>
                </a:cubicBezTo>
                <a:cubicBezTo>
                  <a:pt x="15055" y="81046"/>
                  <a:pt x="3414" y="6963"/>
                  <a:pt x="1297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6A548612-1BF4-17AA-AFA3-B7DE5310370C}"/>
              </a:ext>
            </a:extLst>
          </p:cNvPr>
          <p:cNvSpPr/>
          <p:nvPr/>
        </p:nvSpPr>
        <p:spPr>
          <a:xfrm>
            <a:off x="1484926" y="5883192"/>
            <a:ext cx="1381843" cy="160458"/>
          </a:xfrm>
          <a:custGeom>
            <a:avLst/>
            <a:gdLst>
              <a:gd name="connsiteX0" fmla="*/ 974 w 1381843"/>
              <a:gd name="connsiteY0" fmla="*/ 88983 h 160458"/>
              <a:gd name="connsiteX1" fmla="*/ 1301137 w 1381843"/>
              <a:gd name="connsiteY1" fmla="*/ 3258 h 160458"/>
              <a:gd name="connsiteX2" fmla="*/ 1215412 w 1381843"/>
              <a:gd name="connsiteY2" fmla="*/ 31833 h 160458"/>
              <a:gd name="connsiteX3" fmla="*/ 986812 w 1381843"/>
              <a:gd name="connsiteY3" fmla="*/ 160421 h 160458"/>
              <a:gd name="connsiteX4" fmla="*/ 1086824 w 1381843"/>
              <a:gd name="connsiteY4" fmla="*/ 46121 h 160458"/>
              <a:gd name="connsiteX5" fmla="*/ 974 w 1381843"/>
              <a:gd name="connsiteY5" fmla="*/ 88983 h 1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843" h="160458">
                <a:moveTo>
                  <a:pt x="974" y="88983"/>
                </a:moveTo>
                <a:cubicBezTo>
                  <a:pt x="36693" y="81839"/>
                  <a:pt x="1301137" y="3258"/>
                  <a:pt x="1301137" y="3258"/>
                </a:cubicBezTo>
                <a:cubicBezTo>
                  <a:pt x="1503543" y="-6267"/>
                  <a:pt x="1267799" y="5639"/>
                  <a:pt x="1215412" y="31833"/>
                </a:cubicBezTo>
                <a:cubicBezTo>
                  <a:pt x="1163025" y="58027"/>
                  <a:pt x="1008243" y="158040"/>
                  <a:pt x="986812" y="160421"/>
                </a:cubicBezTo>
                <a:cubicBezTo>
                  <a:pt x="965381" y="162802"/>
                  <a:pt x="1251130" y="50883"/>
                  <a:pt x="1086824" y="46121"/>
                </a:cubicBezTo>
                <a:cubicBezTo>
                  <a:pt x="922518" y="41358"/>
                  <a:pt x="-34745" y="96127"/>
                  <a:pt x="974" y="88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264AAD55-8453-1140-997E-CFDD5B5C9DF3}"/>
              </a:ext>
            </a:extLst>
          </p:cNvPr>
          <p:cNvSpPr/>
          <p:nvPr/>
        </p:nvSpPr>
        <p:spPr>
          <a:xfrm>
            <a:off x="714375" y="6240503"/>
            <a:ext cx="1520263" cy="131722"/>
          </a:xfrm>
          <a:custGeom>
            <a:avLst/>
            <a:gdLst>
              <a:gd name="connsiteX0" fmla="*/ 0 w 1520263"/>
              <a:gd name="connsiteY0" fmla="*/ 131722 h 131722"/>
              <a:gd name="connsiteX1" fmla="*/ 1443038 w 1520263"/>
              <a:gd name="connsiteY1" fmla="*/ 3135 h 131722"/>
              <a:gd name="connsiteX2" fmla="*/ 1185863 w 1520263"/>
              <a:gd name="connsiteY2" fmla="*/ 45997 h 131722"/>
              <a:gd name="connsiteX3" fmla="*/ 0 w 1520263"/>
              <a:gd name="connsiteY3" fmla="*/ 131722 h 13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263" h="131722">
                <a:moveTo>
                  <a:pt x="0" y="131722"/>
                </a:moveTo>
                <a:cubicBezTo>
                  <a:pt x="42863" y="124578"/>
                  <a:pt x="1245394" y="17422"/>
                  <a:pt x="1443038" y="3135"/>
                </a:cubicBezTo>
                <a:cubicBezTo>
                  <a:pt x="1640682" y="-11153"/>
                  <a:pt x="1423988" y="26947"/>
                  <a:pt x="1185863" y="45997"/>
                </a:cubicBezTo>
                <a:lnTo>
                  <a:pt x="0" y="1317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01759881-D2DC-4FAF-39F2-ECA421FED430}"/>
              </a:ext>
            </a:extLst>
          </p:cNvPr>
          <p:cNvSpPr/>
          <p:nvPr/>
        </p:nvSpPr>
        <p:spPr>
          <a:xfrm>
            <a:off x="8220734" y="6558495"/>
            <a:ext cx="1500500" cy="401726"/>
          </a:xfrm>
          <a:custGeom>
            <a:avLst/>
            <a:gdLst>
              <a:gd name="connsiteX0" fmla="*/ 1886 w 1500500"/>
              <a:gd name="connsiteY0" fmla="*/ 309975 h 401726"/>
              <a:gd name="connsiteX1" fmla="*/ 197330 w 1500500"/>
              <a:gd name="connsiteY1" fmla="*/ 9829 h 401726"/>
              <a:gd name="connsiteX2" fmla="*/ 176390 w 1500500"/>
              <a:gd name="connsiteY2" fmla="*/ 72650 h 401726"/>
              <a:gd name="connsiteX3" fmla="*/ 692921 w 1500500"/>
              <a:gd name="connsiteY3" fmla="*/ 72650 h 401726"/>
              <a:gd name="connsiteX4" fmla="*/ 1083810 w 1500500"/>
              <a:gd name="connsiteY4" fmla="*/ 149432 h 401726"/>
              <a:gd name="connsiteX5" fmla="*/ 1062869 w 1500500"/>
              <a:gd name="connsiteY5" fmla="*/ 128491 h 401726"/>
              <a:gd name="connsiteX6" fmla="*/ 1488658 w 1500500"/>
              <a:gd name="connsiteY6" fmla="*/ 393737 h 401726"/>
              <a:gd name="connsiteX7" fmla="*/ 1390936 w 1500500"/>
              <a:gd name="connsiteY7" fmla="*/ 337896 h 401726"/>
              <a:gd name="connsiteX8" fmla="*/ 1041929 w 1500500"/>
              <a:gd name="connsiteY8" fmla="*/ 128491 h 401726"/>
              <a:gd name="connsiteX9" fmla="*/ 909306 w 1500500"/>
              <a:gd name="connsiteY9" fmla="*/ 44729 h 401726"/>
              <a:gd name="connsiteX10" fmla="*/ 909306 w 1500500"/>
              <a:gd name="connsiteY10" fmla="*/ 72650 h 401726"/>
              <a:gd name="connsiteX11" fmla="*/ 511437 w 1500500"/>
              <a:gd name="connsiteY11" fmla="*/ 65670 h 401726"/>
              <a:gd name="connsiteX12" fmla="*/ 295052 w 1500500"/>
              <a:gd name="connsiteY12" fmla="*/ 44729 h 401726"/>
              <a:gd name="connsiteX13" fmla="*/ 239211 w 1500500"/>
              <a:gd name="connsiteY13" fmla="*/ 72650 h 401726"/>
              <a:gd name="connsiteX14" fmla="*/ 162429 w 1500500"/>
              <a:gd name="connsiteY14" fmla="*/ 44729 h 401726"/>
              <a:gd name="connsiteX15" fmla="*/ 15846 w 1500500"/>
              <a:gd name="connsiteY15" fmla="*/ 100571 h 401726"/>
              <a:gd name="connsiteX16" fmla="*/ 92628 w 1500500"/>
              <a:gd name="connsiteY16" fmla="*/ 100571 h 401726"/>
              <a:gd name="connsiteX17" fmla="*/ 1886 w 1500500"/>
              <a:gd name="connsiteY17" fmla="*/ 309975 h 4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0500" h="401726">
                <a:moveTo>
                  <a:pt x="1886" y="309975"/>
                </a:moveTo>
                <a:cubicBezTo>
                  <a:pt x="19336" y="294851"/>
                  <a:pt x="168246" y="49383"/>
                  <a:pt x="197330" y="9829"/>
                </a:cubicBezTo>
                <a:cubicBezTo>
                  <a:pt x="226414" y="-29725"/>
                  <a:pt x="93792" y="62180"/>
                  <a:pt x="176390" y="72650"/>
                </a:cubicBezTo>
                <a:cubicBezTo>
                  <a:pt x="258989" y="83120"/>
                  <a:pt x="541684" y="59853"/>
                  <a:pt x="692921" y="72650"/>
                </a:cubicBezTo>
                <a:cubicBezTo>
                  <a:pt x="844158" y="85447"/>
                  <a:pt x="1022152" y="140125"/>
                  <a:pt x="1083810" y="149432"/>
                </a:cubicBezTo>
                <a:cubicBezTo>
                  <a:pt x="1145468" y="158739"/>
                  <a:pt x="995394" y="87773"/>
                  <a:pt x="1062869" y="128491"/>
                </a:cubicBezTo>
                <a:cubicBezTo>
                  <a:pt x="1130344" y="169208"/>
                  <a:pt x="1433980" y="358836"/>
                  <a:pt x="1488658" y="393737"/>
                </a:cubicBezTo>
                <a:cubicBezTo>
                  <a:pt x="1543336" y="428638"/>
                  <a:pt x="1390936" y="337896"/>
                  <a:pt x="1390936" y="337896"/>
                </a:cubicBezTo>
                <a:lnTo>
                  <a:pt x="1041929" y="128491"/>
                </a:lnTo>
                <a:cubicBezTo>
                  <a:pt x="961657" y="79630"/>
                  <a:pt x="909306" y="44729"/>
                  <a:pt x="909306" y="44729"/>
                </a:cubicBezTo>
                <a:cubicBezTo>
                  <a:pt x="887202" y="35422"/>
                  <a:pt x="975617" y="69160"/>
                  <a:pt x="909306" y="72650"/>
                </a:cubicBezTo>
                <a:cubicBezTo>
                  <a:pt x="842995" y="76140"/>
                  <a:pt x="613813" y="70323"/>
                  <a:pt x="511437" y="65670"/>
                </a:cubicBezTo>
                <a:cubicBezTo>
                  <a:pt x="409061" y="61016"/>
                  <a:pt x="340423" y="43566"/>
                  <a:pt x="295052" y="44729"/>
                </a:cubicBezTo>
                <a:cubicBezTo>
                  <a:pt x="249681" y="45892"/>
                  <a:pt x="261315" y="72650"/>
                  <a:pt x="239211" y="72650"/>
                </a:cubicBezTo>
                <a:cubicBezTo>
                  <a:pt x="217107" y="72650"/>
                  <a:pt x="199656" y="40076"/>
                  <a:pt x="162429" y="44729"/>
                </a:cubicBezTo>
                <a:cubicBezTo>
                  <a:pt x="125202" y="49382"/>
                  <a:pt x="27479" y="91264"/>
                  <a:pt x="15846" y="100571"/>
                </a:cubicBezTo>
                <a:cubicBezTo>
                  <a:pt x="4213" y="109878"/>
                  <a:pt x="91465" y="71487"/>
                  <a:pt x="92628" y="100571"/>
                </a:cubicBezTo>
                <a:cubicBezTo>
                  <a:pt x="93791" y="129655"/>
                  <a:pt x="-15564" y="325099"/>
                  <a:pt x="1886" y="309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8CA4D7A6-F95D-308C-AEB8-71EF1B57AB00}"/>
              </a:ext>
            </a:extLst>
          </p:cNvPr>
          <p:cNvSpPr/>
          <p:nvPr/>
        </p:nvSpPr>
        <p:spPr>
          <a:xfrm>
            <a:off x="9128120" y="6673026"/>
            <a:ext cx="1866499" cy="538002"/>
          </a:xfrm>
          <a:custGeom>
            <a:avLst/>
            <a:gdLst>
              <a:gd name="connsiteX0" fmla="*/ 1920 w 1866499"/>
              <a:gd name="connsiteY0" fmla="*/ 0 h 538002"/>
              <a:gd name="connsiteX1" fmla="*/ 651074 w 1866499"/>
              <a:gd name="connsiteY1" fmla="*/ 76782 h 538002"/>
              <a:gd name="connsiteX2" fmla="*/ 588253 w 1866499"/>
              <a:gd name="connsiteY2" fmla="*/ 76782 h 538002"/>
              <a:gd name="connsiteX3" fmla="*/ 1034982 w 1866499"/>
              <a:gd name="connsiteY3" fmla="*/ 230345 h 538002"/>
              <a:gd name="connsiteX4" fmla="*/ 1000082 w 1866499"/>
              <a:gd name="connsiteY4" fmla="*/ 181484 h 538002"/>
              <a:gd name="connsiteX5" fmla="*/ 1865620 w 1866499"/>
              <a:gd name="connsiteY5" fmla="*/ 537472 h 538002"/>
              <a:gd name="connsiteX6" fmla="*/ 1153645 w 1866499"/>
              <a:gd name="connsiteY6" fmla="*/ 258266 h 538002"/>
              <a:gd name="connsiteX7" fmla="*/ 678995 w 1866499"/>
              <a:gd name="connsiteY7" fmla="*/ 118663 h 538002"/>
              <a:gd name="connsiteX8" fmla="*/ 378848 w 1866499"/>
              <a:gd name="connsiteY8" fmla="*/ 83762 h 538002"/>
              <a:gd name="connsiteX9" fmla="*/ 448649 w 1866499"/>
              <a:gd name="connsiteY9" fmla="*/ 76782 h 538002"/>
              <a:gd name="connsiteX10" fmla="*/ 1920 w 1866499"/>
              <a:gd name="connsiteY10" fmla="*/ 0 h 53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6499" h="538002">
                <a:moveTo>
                  <a:pt x="1920" y="0"/>
                </a:moveTo>
                <a:cubicBezTo>
                  <a:pt x="35657" y="0"/>
                  <a:pt x="553352" y="63985"/>
                  <a:pt x="651074" y="76782"/>
                </a:cubicBezTo>
                <a:cubicBezTo>
                  <a:pt x="748796" y="89579"/>
                  <a:pt x="524268" y="51188"/>
                  <a:pt x="588253" y="76782"/>
                </a:cubicBezTo>
                <a:cubicBezTo>
                  <a:pt x="652238" y="102376"/>
                  <a:pt x="966344" y="212895"/>
                  <a:pt x="1034982" y="230345"/>
                </a:cubicBezTo>
                <a:cubicBezTo>
                  <a:pt x="1103620" y="247795"/>
                  <a:pt x="861642" y="130296"/>
                  <a:pt x="1000082" y="181484"/>
                </a:cubicBezTo>
                <a:cubicBezTo>
                  <a:pt x="1138522" y="232672"/>
                  <a:pt x="1840026" y="524675"/>
                  <a:pt x="1865620" y="537472"/>
                </a:cubicBezTo>
                <a:cubicBezTo>
                  <a:pt x="1891214" y="550269"/>
                  <a:pt x="1351416" y="328067"/>
                  <a:pt x="1153645" y="258266"/>
                </a:cubicBezTo>
                <a:cubicBezTo>
                  <a:pt x="955874" y="188465"/>
                  <a:pt x="808128" y="147747"/>
                  <a:pt x="678995" y="118663"/>
                </a:cubicBezTo>
                <a:cubicBezTo>
                  <a:pt x="549862" y="89579"/>
                  <a:pt x="417239" y="90742"/>
                  <a:pt x="378848" y="83762"/>
                </a:cubicBezTo>
                <a:cubicBezTo>
                  <a:pt x="340457" y="76782"/>
                  <a:pt x="507980" y="89579"/>
                  <a:pt x="448649" y="76782"/>
                </a:cubicBezTo>
                <a:cubicBezTo>
                  <a:pt x="389318" y="63985"/>
                  <a:pt x="-31817" y="0"/>
                  <a:pt x="19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4DFF640B-BFC2-258F-47A9-3E2C313D6034}"/>
              </a:ext>
            </a:extLst>
          </p:cNvPr>
          <p:cNvSpPr/>
          <p:nvPr/>
        </p:nvSpPr>
        <p:spPr>
          <a:xfrm>
            <a:off x="8293021" y="6654616"/>
            <a:ext cx="153397" cy="283361"/>
          </a:xfrm>
          <a:custGeom>
            <a:avLst/>
            <a:gdLst>
              <a:gd name="connsiteX0" fmla="*/ 152479 w 153397"/>
              <a:gd name="connsiteY0" fmla="*/ 184 h 283361"/>
              <a:gd name="connsiteX1" fmla="*/ 73104 w 153397"/>
              <a:gd name="connsiteY1" fmla="*/ 85909 h 283361"/>
              <a:gd name="connsiteX2" fmla="*/ 22304 w 153397"/>
              <a:gd name="connsiteY2" fmla="*/ 219259 h 283361"/>
              <a:gd name="connsiteX3" fmla="*/ 25479 w 153397"/>
              <a:gd name="connsiteY3" fmla="*/ 279584 h 283361"/>
              <a:gd name="connsiteX4" fmla="*/ 25479 w 153397"/>
              <a:gd name="connsiteY4" fmla="*/ 251009 h 283361"/>
              <a:gd name="connsiteX5" fmla="*/ 79 w 153397"/>
              <a:gd name="connsiteY5" fmla="*/ 41459 h 283361"/>
              <a:gd name="connsiteX6" fmla="*/ 35004 w 153397"/>
              <a:gd name="connsiteY6" fmla="*/ 165284 h 283361"/>
              <a:gd name="connsiteX7" fmla="*/ 47704 w 153397"/>
              <a:gd name="connsiteY7" fmla="*/ 111309 h 283361"/>
              <a:gd name="connsiteX8" fmla="*/ 98504 w 153397"/>
              <a:gd name="connsiteY8" fmla="*/ 50984 h 283361"/>
              <a:gd name="connsiteX9" fmla="*/ 15954 w 153397"/>
              <a:gd name="connsiteY9" fmla="*/ 108134 h 283361"/>
              <a:gd name="connsiteX10" fmla="*/ 152479 w 153397"/>
              <a:gd name="connsiteY10" fmla="*/ 184 h 28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397" h="283361">
                <a:moveTo>
                  <a:pt x="152479" y="184"/>
                </a:moveTo>
                <a:cubicBezTo>
                  <a:pt x="162004" y="-3520"/>
                  <a:pt x="94800" y="49397"/>
                  <a:pt x="73104" y="85909"/>
                </a:cubicBezTo>
                <a:cubicBezTo>
                  <a:pt x="51408" y="122421"/>
                  <a:pt x="30241" y="186980"/>
                  <a:pt x="22304" y="219259"/>
                </a:cubicBezTo>
                <a:cubicBezTo>
                  <a:pt x="14367" y="251538"/>
                  <a:pt x="24950" y="274292"/>
                  <a:pt x="25479" y="279584"/>
                </a:cubicBezTo>
                <a:cubicBezTo>
                  <a:pt x="26008" y="284876"/>
                  <a:pt x="29712" y="290697"/>
                  <a:pt x="25479" y="251009"/>
                </a:cubicBezTo>
                <a:cubicBezTo>
                  <a:pt x="21246" y="211321"/>
                  <a:pt x="-1508" y="55746"/>
                  <a:pt x="79" y="41459"/>
                </a:cubicBezTo>
                <a:cubicBezTo>
                  <a:pt x="1666" y="27172"/>
                  <a:pt x="27066" y="153642"/>
                  <a:pt x="35004" y="165284"/>
                </a:cubicBezTo>
                <a:cubicBezTo>
                  <a:pt x="42941" y="176926"/>
                  <a:pt x="37121" y="130359"/>
                  <a:pt x="47704" y="111309"/>
                </a:cubicBezTo>
                <a:cubicBezTo>
                  <a:pt x="58287" y="92259"/>
                  <a:pt x="103796" y="51513"/>
                  <a:pt x="98504" y="50984"/>
                </a:cubicBezTo>
                <a:cubicBezTo>
                  <a:pt x="93212" y="50455"/>
                  <a:pt x="12250" y="112896"/>
                  <a:pt x="15954" y="108134"/>
                </a:cubicBezTo>
                <a:cubicBezTo>
                  <a:pt x="19658" y="103372"/>
                  <a:pt x="142954" y="3888"/>
                  <a:pt x="152479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48AE72A5-17D3-F130-9510-9A0C980BAB7E}"/>
              </a:ext>
            </a:extLst>
          </p:cNvPr>
          <p:cNvSpPr/>
          <p:nvPr/>
        </p:nvSpPr>
        <p:spPr>
          <a:xfrm>
            <a:off x="8336144" y="6632060"/>
            <a:ext cx="880993" cy="96308"/>
          </a:xfrm>
          <a:custGeom>
            <a:avLst/>
            <a:gdLst>
              <a:gd name="connsiteX0" fmla="*/ 7756 w 880993"/>
              <a:gd name="connsiteY0" fmla="*/ 95765 h 96308"/>
              <a:gd name="connsiteX1" fmla="*/ 604656 w 880993"/>
              <a:gd name="connsiteY1" fmla="*/ 25915 h 96308"/>
              <a:gd name="connsiteX2" fmla="*/ 480831 w 880993"/>
              <a:gd name="connsiteY2" fmla="*/ 64015 h 96308"/>
              <a:gd name="connsiteX3" fmla="*/ 880881 w 880993"/>
              <a:gd name="connsiteY3" fmla="*/ 51315 h 96308"/>
              <a:gd name="connsiteX4" fmla="*/ 436381 w 880993"/>
              <a:gd name="connsiteY4" fmla="*/ 76715 h 96308"/>
              <a:gd name="connsiteX5" fmla="*/ 490356 w 880993"/>
              <a:gd name="connsiteY5" fmla="*/ 60840 h 96308"/>
              <a:gd name="connsiteX6" fmla="*/ 388756 w 880993"/>
              <a:gd name="connsiteY6" fmla="*/ 60840 h 96308"/>
              <a:gd name="connsiteX7" fmla="*/ 541156 w 880993"/>
              <a:gd name="connsiteY7" fmla="*/ 515 h 96308"/>
              <a:gd name="connsiteX8" fmla="*/ 423681 w 880993"/>
              <a:gd name="connsiteY8" fmla="*/ 32265 h 96308"/>
              <a:gd name="connsiteX9" fmla="*/ 156981 w 880993"/>
              <a:gd name="connsiteY9" fmla="*/ 41790 h 96308"/>
              <a:gd name="connsiteX10" fmla="*/ 258581 w 880993"/>
              <a:gd name="connsiteY10" fmla="*/ 57665 h 96308"/>
              <a:gd name="connsiteX11" fmla="*/ 7756 w 880993"/>
              <a:gd name="connsiteY11" fmla="*/ 95765 h 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993" h="96308">
                <a:moveTo>
                  <a:pt x="7756" y="95765"/>
                </a:moveTo>
                <a:cubicBezTo>
                  <a:pt x="65435" y="90473"/>
                  <a:pt x="525810" y="31207"/>
                  <a:pt x="604656" y="25915"/>
                </a:cubicBezTo>
                <a:cubicBezTo>
                  <a:pt x="683502" y="20623"/>
                  <a:pt x="434794" y="59782"/>
                  <a:pt x="480831" y="64015"/>
                </a:cubicBezTo>
                <a:cubicBezTo>
                  <a:pt x="526869" y="68248"/>
                  <a:pt x="888289" y="49198"/>
                  <a:pt x="880881" y="51315"/>
                </a:cubicBezTo>
                <a:cubicBezTo>
                  <a:pt x="873473" y="53432"/>
                  <a:pt x="501468" y="75128"/>
                  <a:pt x="436381" y="76715"/>
                </a:cubicBezTo>
                <a:cubicBezTo>
                  <a:pt x="371294" y="78302"/>
                  <a:pt x="498293" y="63486"/>
                  <a:pt x="490356" y="60840"/>
                </a:cubicBezTo>
                <a:cubicBezTo>
                  <a:pt x="482419" y="58194"/>
                  <a:pt x="380289" y="70894"/>
                  <a:pt x="388756" y="60840"/>
                </a:cubicBezTo>
                <a:cubicBezTo>
                  <a:pt x="397223" y="50786"/>
                  <a:pt x="535335" y="5277"/>
                  <a:pt x="541156" y="515"/>
                </a:cubicBezTo>
                <a:cubicBezTo>
                  <a:pt x="546977" y="-4247"/>
                  <a:pt x="487710" y="25386"/>
                  <a:pt x="423681" y="32265"/>
                </a:cubicBezTo>
                <a:cubicBezTo>
                  <a:pt x="359652" y="39144"/>
                  <a:pt x="184498" y="37557"/>
                  <a:pt x="156981" y="41790"/>
                </a:cubicBezTo>
                <a:cubicBezTo>
                  <a:pt x="129464" y="46023"/>
                  <a:pt x="285039" y="49198"/>
                  <a:pt x="258581" y="57665"/>
                </a:cubicBezTo>
                <a:cubicBezTo>
                  <a:pt x="232123" y="66132"/>
                  <a:pt x="-49923" y="101057"/>
                  <a:pt x="7756" y="95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509F1C05-3048-68E2-6B40-C90F2322DD2E}"/>
              </a:ext>
            </a:extLst>
          </p:cNvPr>
          <p:cNvSpPr/>
          <p:nvPr/>
        </p:nvSpPr>
        <p:spPr>
          <a:xfrm>
            <a:off x="8775481" y="6754536"/>
            <a:ext cx="636540" cy="99975"/>
          </a:xfrm>
          <a:custGeom>
            <a:avLst/>
            <a:gdLst>
              <a:gd name="connsiteX0" fmla="*/ 12919 w 636540"/>
              <a:gd name="connsiteY0" fmla="*/ 1864 h 99975"/>
              <a:gd name="connsiteX1" fmla="*/ 606644 w 636540"/>
              <a:gd name="connsiteY1" fmla="*/ 97114 h 99975"/>
              <a:gd name="connsiteX2" fmla="*/ 514569 w 636540"/>
              <a:gd name="connsiteY2" fmla="*/ 71714 h 99975"/>
              <a:gd name="connsiteX3" fmla="*/ 222469 w 636540"/>
              <a:gd name="connsiteY3" fmla="*/ 36789 h 99975"/>
              <a:gd name="connsiteX4" fmla="*/ 12919 w 636540"/>
              <a:gd name="connsiteY4" fmla="*/ 1864 h 9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40" h="99975">
                <a:moveTo>
                  <a:pt x="12919" y="1864"/>
                </a:moveTo>
                <a:lnTo>
                  <a:pt x="606644" y="97114"/>
                </a:lnTo>
                <a:cubicBezTo>
                  <a:pt x="690252" y="108756"/>
                  <a:pt x="578598" y="81768"/>
                  <a:pt x="514569" y="71714"/>
                </a:cubicBezTo>
                <a:cubicBezTo>
                  <a:pt x="450540" y="61660"/>
                  <a:pt x="305548" y="48431"/>
                  <a:pt x="222469" y="36789"/>
                </a:cubicBezTo>
                <a:cubicBezTo>
                  <a:pt x="139390" y="25147"/>
                  <a:pt x="-51110" y="-8190"/>
                  <a:pt x="12919" y="1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30B14F4B-F60A-5116-62B2-A260F1E60CC8}"/>
              </a:ext>
            </a:extLst>
          </p:cNvPr>
          <p:cNvSpPr/>
          <p:nvPr/>
        </p:nvSpPr>
        <p:spPr>
          <a:xfrm>
            <a:off x="9411595" y="6915150"/>
            <a:ext cx="845869" cy="69985"/>
          </a:xfrm>
          <a:custGeom>
            <a:avLst/>
            <a:gdLst>
              <a:gd name="connsiteX0" fmla="*/ 8630 w 845869"/>
              <a:gd name="connsiteY0" fmla="*/ 69850 h 69985"/>
              <a:gd name="connsiteX1" fmla="*/ 808730 w 845869"/>
              <a:gd name="connsiteY1" fmla="*/ 44450 h 69985"/>
              <a:gd name="connsiteX2" fmla="*/ 716655 w 845869"/>
              <a:gd name="connsiteY2" fmla="*/ 44450 h 69985"/>
              <a:gd name="connsiteX3" fmla="*/ 748405 w 845869"/>
              <a:gd name="connsiteY3" fmla="*/ 69850 h 69985"/>
              <a:gd name="connsiteX4" fmla="*/ 634105 w 845869"/>
              <a:gd name="connsiteY4" fmla="*/ 31750 h 69985"/>
              <a:gd name="connsiteX5" fmla="*/ 830955 w 845869"/>
              <a:gd name="connsiteY5" fmla="*/ 19050 h 69985"/>
              <a:gd name="connsiteX6" fmla="*/ 535680 w 845869"/>
              <a:gd name="connsiteY6" fmla="*/ 41275 h 69985"/>
              <a:gd name="connsiteX7" fmla="*/ 141980 w 845869"/>
              <a:gd name="connsiteY7" fmla="*/ 0 h 69985"/>
              <a:gd name="connsiteX8" fmla="*/ 370580 w 845869"/>
              <a:gd name="connsiteY8" fmla="*/ 41275 h 69985"/>
              <a:gd name="connsiteX9" fmla="*/ 8630 w 845869"/>
              <a:gd name="connsiteY9" fmla="*/ 69850 h 6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5869" h="69985">
                <a:moveTo>
                  <a:pt x="8630" y="69850"/>
                </a:moveTo>
                <a:cubicBezTo>
                  <a:pt x="81655" y="70379"/>
                  <a:pt x="690726" y="48683"/>
                  <a:pt x="808730" y="44450"/>
                </a:cubicBezTo>
                <a:cubicBezTo>
                  <a:pt x="926734" y="40217"/>
                  <a:pt x="726709" y="40217"/>
                  <a:pt x="716655" y="44450"/>
                </a:cubicBezTo>
                <a:cubicBezTo>
                  <a:pt x="706601" y="48683"/>
                  <a:pt x="762163" y="71967"/>
                  <a:pt x="748405" y="69850"/>
                </a:cubicBezTo>
                <a:cubicBezTo>
                  <a:pt x="734647" y="67733"/>
                  <a:pt x="620347" y="40217"/>
                  <a:pt x="634105" y="31750"/>
                </a:cubicBezTo>
                <a:cubicBezTo>
                  <a:pt x="647863" y="23283"/>
                  <a:pt x="847359" y="17463"/>
                  <a:pt x="830955" y="19050"/>
                </a:cubicBezTo>
                <a:cubicBezTo>
                  <a:pt x="814551" y="20637"/>
                  <a:pt x="650509" y="44450"/>
                  <a:pt x="535680" y="41275"/>
                </a:cubicBezTo>
                <a:cubicBezTo>
                  <a:pt x="420851" y="38100"/>
                  <a:pt x="169497" y="0"/>
                  <a:pt x="141980" y="0"/>
                </a:cubicBezTo>
                <a:cubicBezTo>
                  <a:pt x="114463" y="0"/>
                  <a:pt x="391747" y="29104"/>
                  <a:pt x="370580" y="41275"/>
                </a:cubicBezTo>
                <a:cubicBezTo>
                  <a:pt x="349413" y="53446"/>
                  <a:pt x="-64395" y="69321"/>
                  <a:pt x="8630" y="6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CBA670A7-4B3D-A0A2-13DD-453C467CAB75}"/>
              </a:ext>
            </a:extLst>
          </p:cNvPr>
          <p:cNvSpPr/>
          <p:nvPr/>
        </p:nvSpPr>
        <p:spPr>
          <a:xfrm>
            <a:off x="9725025" y="7210778"/>
            <a:ext cx="845869" cy="140008"/>
          </a:xfrm>
          <a:custGeom>
            <a:avLst/>
            <a:gdLst>
              <a:gd name="connsiteX0" fmla="*/ 0 w 845869"/>
              <a:gd name="connsiteY0" fmla="*/ 9172 h 140008"/>
              <a:gd name="connsiteX1" fmla="*/ 539750 w 845869"/>
              <a:gd name="connsiteY1" fmla="*/ 31397 h 140008"/>
              <a:gd name="connsiteX2" fmla="*/ 501650 w 845869"/>
              <a:gd name="connsiteY2" fmla="*/ 72672 h 140008"/>
              <a:gd name="connsiteX3" fmla="*/ 638175 w 845869"/>
              <a:gd name="connsiteY3" fmla="*/ 37747 h 140008"/>
              <a:gd name="connsiteX4" fmla="*/ 720725 w 845869"/>
              <a:gd name="connsiteY4" fmla="*/ 69497 h 140008"/>
              <a:gd name="connsiteX5" fmla="*/ 698500 w 845869"/>
              <a:gd name="connsiteY5" fmla="*/ 40922 h 140008"/>
              <a:gd name="connsiteX6" fmla="*/ 844550 w 845869"/>
              <a:gd name="connsiteY6" fmla="*/ 139347 h 140008"/>
              <a:gd name="connsiteX7" fmla="*/ 765175 w 845869"/>
              <a:gd name="connsiteY7" fmla="*/ 82197 h 140008"/>
              <a:gd name="connsiteX8" fmla="*/ 673100 w 845869"/>
              <a:gd name="connsiteY8" fmla="*/ 47272 h 140008"/>
              <a:gd name="connsiteX9" fmla="*/ 520700 w 845869"/>
              <a:gd name="connsiteY9" fmla="*/ 120297 h 140008"/>
              <a:gd name="connsiteX10" fmla="*/ 612775 w 845869"/>
              <a:gd name="connsiteY10" fmla="*/ 50447 h 140008"/>
              <a:gd name="connsiteX11" fmla="*/ 546100 w 845869"/>
              <a:gd name="connsiteY11" fmla="*/ 44097 h 140008"/>
              <a:gd name="connsiteX12" fmla="*/ 327025 w 845869"/>
              <a:gd name="connsiteY12" fmla="*/ 69497 h 140008"/>
              <a:gd name="connsiteX13" fmla="*/ 419100 w 845869"/>
              <a:gd name="connsiteY13" fmla="*/ 40922 h 140008"/>
              <a:gd name="connsiteX14" fmla="*/ 358775 w 845869"/>
              <a:gd name="connsiteY14" fmla="*/ 2822 h 140008"/>
              <a:gd name="connsiteX15" fmla="*/ 390525 w 845869"/>
              <a:gd name="connsiteY15" fmla="*/ 2822 h 140008"/>
              <a:gd name="connsiteX16" fmla="*/ 0 w 845869"/>
              <a:gd name="connsiteY16" fmla="*/ 9172 h 14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5869" h="140008">
                <a:moveTo>
                  <a:pt x="0" y="9172"/>
                </a:moveTo>
                <a:cubicBezTo>
                  <a:pt x="228071" y="14993"/>
                  <a:pt x="456142" y="20814"/>
                  <a:pt x="539750" y="31397"/>
                </a:cubicBezTo>
                <a:cubicBezTo>
                  <a:pt x="623358" y="41980"/>
                  <a:pt x="485246" y="71614"/>
                  <a:pt x="501650" y="72672"/>
                </a:cubicBezTo>
                <a:cubicBezTo>
                  <a:pt x="518054" y="73730"/>
                  <a:pt x="601663" y="38276"/>
                  <a:pt x="638175" y="37747"/>
                </a:cubicBezTo>
                <a:cubicBezTo>
                  <a:pt x="674687" y="37218"/>
                  <a:pt x="710671" y="68968"/>
                  <a:pt x="720725" y="69497"/>
                </a:cubicBezTo>
                <a:cubicBezTo>
                  <a:pt x="730779" y="70026"/>
                  <a:pt x="677863" y="29280"/>
                  <a:pt x="698500" y="40922"/>
                </a:cubicBezTo>
                <a:cubicBezTo>
                  <a:pt x="719137" y="52564"/>
                  <a:pt x="833438" y="132468"/>
                  <a:pt x="844550" y="139347"/>
                </a:cubicBezTo>
                <a:cubicBezTo>
                  <a:pt x="855662" y="146226"/>
                  <a:pt x="793750" y="97543"/>
                  <a:pt x="765175" y="82197"/>
                </a:cubicBezTo>
                <a:cubicBezTo>
                  <a:pt x="736600" y="66851"/>
                  <a:pt x="713846" y="40922"/>
                  <a:pt x="673100" y="47272"/>
                </a:cubicBezTo>
                <a:cubicBezTo>
                  <a:pt x="632354" y="53622"/>
                  <a:pt x="530754" y="119768"/>
                  <a:pt x="520700" y="120297"/>
                </a:cubicBezTo>
                <a:cubicBezTo>
                  <a:pt x="510646" y="120826"/>
                  <a:pt x="608542" y="63147"/>
                  <a:pt x="612775" y="50447"/>
                </a:cubicBezTo>
                <a:cubicBezTo>
                  <a:pt x="617008" y="37747"/>
                  <a:pt x="593725" y="40922"/>
                  <a:pt x="546100" y="44097"/>
                </a:cubicBezTo>
                <a:cubicBezTo>
                  <a:pt x="498475" y="47272"/>
                  <a:pt x="348192" y="70026"/>
                  <a:pt x="327025" y="69497"/>
                </a:cubicBezTo>
                <a:cubicBezTo>
                  <a:pt x="305858" y="68968"/>
                  <a:pt x="413808" y="52035"/>
                  <a:pt x="419100" y="40922"/>
                </a:cubicBezTo>
                <a:cubicBezTo>
                  <a:pt x="424392" y="29810"/>
                  <a:pt x="363537" y="9172"/>
                  <a:pt x="358775" y="2822"/>
                </a:cubicBezTo>
                <a:cubicBezTo>
                  <a:pt x="354013" y="-3528"/>
                  <a:pt x="390525" y="2822"/>
                  <a:pt x="390525" y="2822"/>
                </a:cubicBezTo>
                <a:lnTo>
                  <a:pt x="0" y="91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A8F499A-3998-9623-E835-137F0386D18C}"/>
              </a:ext>
            </a:extLst>
          </p:cNvPr>
          <p:cNvSpPr/>
          <p:nvPr/>
        </p:nvSpPr>
        <p:spPr>
          <a:xfrm>
            <a:off x="9950620" y="7619964"/>
            <a:ext cx="153002" cy="496185"/>
          </a:xfrm>
          <a:custGeom>
            <a:avLst/>
            <a:gdLst>
              <a:gd name="connsiteX0" fmla="*/ 53805 w 153002"/>
              <a:gd name="connsiteY0" fmla="*/ 190536 h 496185"/>
              <a:gd name="connsiteX1" fmla="*/ 69680 w 153002"/>
              <a:gd name="connsiteY1" fmla="*/ 273086 h 496185"/>
              <a:gd name="connsiteX2" fmla="*/ 28405 w 153002"/>
              <a:gd name="connsiteY2" fmla="*/ 368336 h 496185"/>
              <a:gd name="connsiteX3" fmla="*/ 50630 w 153002"/>
              <a:gd name="connsiteY3" fmla="*/ 355636 h 496185"/>
              <a:gd name="connsiteX4" fmla="*/ 41105 w 153002"/>
              <a:gd name="connsiteY4" fmla="*/ 403261 h 496185"/>
              <a:gd name="connsiteX5" fmla="*/ 63330 w 153002"/>
              <a:gd name="connsiteY5" fmla="*/ 469936 h 496185"/>
              <a:gd name="connsiteX6" fmla="*/ 53805 w 153002"/>
              <a:gd name="connsiteY6" fmla="*/ 492161 h 496185"/>
              <a:gd name="connsiteX7" fmla="*/ 107780 w 153002"/>
              <a:gd name="connsiteY7" fmla="*/ 393736 h 496185"/>
              <a:gd name="connsiteX8" fmla="*/ 152230 w 153002"/>
              <a:gd name="connsiteY8" fmla="*/ 311186 h 496185"/>
              <a:gd name="connsiteX9" fmla="*/ 69680 w 153002"/>
              <a:gd name="connsiteY9" fmla="*/ 431836 h 496185"/>
              <a:gd name="connsiteX10" fmla="*/ 50630 w 153002"/>
              <a:gd name="connsiteY10" fmla="*/ 368336 h 496185"/>
              <a:gd name="connsiteX11" fmla="*/ 22055 w 153002"/>
              <a:gd name="connsiteY11" fmla="*/ 336586 h 496185"/>
              <a:gd name="connsiteX12" fmla="*/ 12530 w 153002"/>
              <a:gd name="connsiteY12" fmla="*/ 36 h 496185"/>
              <a:gd name="connsiteX13" fmla="*/ 3005 w 153002"/>
              <a:gd name="connsiteY13" fmla="*/ 358811 h 496185"/>
              <a:gd name="connsiteX14" fmla="*/ 69680 w 153002"/>
              <a:gd name="connsiteY14" fmla="*/ 285786 h 496185"/>
              <a:gd name="connsiteX15" fmla="*/ 53805 w 153002"/>
              <a:gd name="connsiteY15" fmla="*/ 190536 h 49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002" h="496185">
                <a:moveTo>
                  <a:pt x="53805" y="190536"/>
                </a:moveTo>
                <a:cubicBezTo>
                  <a:pt x="53805" y="188419"/>
                  <a:pt x="73913" y="243453"/>
                  <a:pt x="69680" y="273086"/>
                </a:cubicBezTo>
                <a:cubicBezTo>
                  <a:pt x="65447" y="302719"/>
                  <a:pt x="31580" y="354578"/>
                  <a:pt x="28405" y="368336"/>
                </a:cubicBezTo>
                <a:cubicBezTo>
                  <a:pt x="25230" y="382094"/>
                  <a:pt x="48513" y="349815"/>
                  <a:pt x="50630" y="355636"/>
                </a:cubicBezTo>
                <a:cubicBezTo>
                  <a:pt x="52747" y="361457"/>
                  <a:pt x="38988" y="384211"/>
                  <a:pt x="41105" y="403261"/>
                </a:cubicBezTo>
                <a:cubicBezTo>
                  <a:pt x="43222" y="422311"/>
                  <a:pt x="61213" y="455119"/>
                  <a:pt x="63330" y="469936"/>
                </a:cubicBezTo>
                <a:cubicBezTo>
                  <a:pt x="65447" y="484753"/>
                  <a:pt x="46397" y="504861"/>
                  <a:pt x="53805" y="492161"/>
                </a:cubicBezTo>
                <a:cubicBezTo>
                  <a:pt x="61213" y="479461"/>
                  <a:pt x="91376" y="423898"/>
                  <a:pt x="107780" y="393736"/>
                </a:cubicBezTo>
                <a:cubicBezTo>
                  <a:pt x="124184" y="363574"/>
                  <a:pt x="158580" y="304836"/>
                  <a:pt x="152230" y="311186"/>
                </a:cubicBezTo>
                <a:cubicBezTo>
                  <a:pt x="145880" y="317536"/>
                  <a:pt x="86613" y="422311"/>
                  <a:pt x="69680" y="431836"/>
                </a:cubicBezTo>
                <a:cubicBezTo>
                  <a:pt x="52747" y="441361"/>
                  <a:pt x="58567" y="384211"/>
                  <a:pt x="50630" y="368336"/>
                </a:cubicBezTo>
                <a:cubicBezTo>
                  <a:pt x="42693" y="352461"/>
                  <a:pt x="28405" y="397969"/>
                  <a:pt x="22055" y="336586"/>
                </a:cubicBezTo>
                <a:cubicBezTo>
                  <a:pt x="15705" y="275203"/>
                  <a:pt x="15705" y="-3668"/>
                  <a:pt x="12530" y="36"/>
                </a:cubicBezTo>
                <a:cubicBezTo>
                  <a:pt x="9355" y="3740"/>
                  <a:pt x="-6520" y="311186"/>
                  <a:pt x="3005" y="358811"/>
                </a:cubicBezTo>
                <a:cubicBezTo>
                  <a:pt x="12530" y="406436"/>
                  <a:pt x="59626" y="308011"/>
                  <a:pt x="69680" y="285786"/>
                </a:cubicBezTo>
                <a:cubicBezTo>
                  <a:pt x="79734" y="263561"/>
                  <a:pt x="53805" y="192653"/>
                  <a:pt x="53805" y="190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7737B795-1BC4-F083-90EC-5A52269BE4A7}"/>
              </a:ext>
            </a:extLst>
          </p:cNvPr>
          <p:cNvSpPr/>
          <p:nvPr/>
        </p:nvSpPr>
        <p:spPr>
          <a:xfrm>
            <a:off x="9819005" y="7210164"/>
            <a:ext cx="614045" cy="215220"/>
          </a:xfrm>
          <a:custGeom>
            <a:avLst/>
            <a:gdLst>
              <a:gd name="connsiteX0" fmla="*/ 67945 w 614045"/>
              <a:gd name="connsiteY0" fmla="*/ 261 h 215220"/>
              <a:gd name="connsiteX1" fmla="*/ 1270 w 614045"/>
              <a:gd name="connsiteY1" fmla="*/ 174886 h 215220"/>
              <a:gd name="connsiteX2" fmla="*/ 33020 w 614045"/>
              <a:gd name="connsiteY2" fmla="*/ 136786 h 215220"/>
              <a:gd name="connsiteX3" fmla="*/ 137795 w 614045"/>
              <a:gd name="connsiteY3" fmla="*/ 209811 h 215220"/>
              <a:gd name="connsiteX4" fmla="*/ 99695 w 614045"/>
              <a:gd name="connsiteY4" fmla="*/ 209811 h 215220"/>
              <a:gd name="connsiteX5" fmla="*/ 572770 w 614045"/>
              <a:gd name="connsiteY5" fmla="*/ 193936 h 215220"/>
              <a:gd name="connsiteX6" fmla="*/ 191770 w 614045"/>
              <a:gd name="connsiteY6" fmla="*/ 197111 h 215220"/>
              <a:gd name="connsiteX7" fmla="*/ 121920 w 614045"/>
              <a:gd name="connsiteY7" fmla="*/ 187586 h 215220"/>
              <a:gd name="connsiteX8" fmla="*/ 137795 w 614045"/>
              <a:gd name="connsiteY8" fmla="*/ 139961 h 215220"/>
              <a:gd name="connsiteX9" fmla="*/ 125095 w 614045"/>
              <a:gd name="connsiteY9" fmla="*/ 130436 h 215220"/>
              <a:gd name="connsiteX10" fmla="*/ 614045 w 614045"/>
              <a:gd name="connsiteY10" fmla="*/ 136786 h 215220"/>
              <a:gd name="connsiteX11" fmla="*/ 106045 w 614045"/>
              <a:gd name="connsiteY11" fmla="*/ 120911 h 215220"/>
              <a:gd name="connsiteX12" fmla="*/ 140970 w 614045"/>
              <a:gd name="connsiteY12" fmla="*/ 159011 h 215220"/>
              <a:gd name="connsiteX13" fmla="*/ 39370 w 614045"/>
              <a:gd name="connsiteY13" fmla="*/ 143136 h 215220"/>
              <a:gd name="connsiteX14" fmla="*/ 1270 w 614045"/>
              <a:gd name="connsiteY14" fmla="*/ 82811 h 215220"/>
              <a:gd name="connsiteX15" fmla="*/ 13970 w 614045"/>
              <a:gd name="connsiteY15" fmla="*/ 133611 h 215220"/>
              <a:gd name="connsiteX16" fmla="*/ 67945 w 614045"/>
              <a:gd name="connsiteY16" fmla="*/ 261 h 2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4045" h="215220">
                <a:moveTo>
                  <a:pt x="67945" y="261"/>
                </a:moveTo>
                <a:cubicBezTo>
                  <a:pt x="65828" y="7140"/>
                  <a:pt x="7091" y="152132"/>
                  <a:pt x="1270" y="174886"/>
                </a:cubicBezTo>
                <a:cubicBezTo>
                  <a:pt x="-4551" y="197640"/>
                  <a:pt x="10266" y="130965"/>
                  <a:pt x="33020" y="136786"/>
                </a:cubicBezTo>
                <a:cubicBezTo>
                  <a:pt x="55774" y="142607"/>
                  <a:pt x="126682" y="197640"/>
                  <a:pt x="137795" y="209811"/>
                </a:cubicBezTo>
                <a:cubicBezTo>
                  <a:pt x="148908" y="221982"/>
                  <a:pt x="99695" y="209811"/>
                  <a:pt x="99695" y="209811"/>
                </a:cubicBezTo>
                <a:lnTo>
                  <a:pt x="572770" y="193936"/>
                </a:lnTo>
                <a:cubicBezTo>
                  <a:pt x="588116" y="191819"/>
                  <a:pt x="266912" y="198169"/>
                  <a:pt x="191770" y="197111"/>
                </a:cubicBezTo>
                <a:cubicBezTo>
                  <a:pt x="116628" y="196053"/>
                  <a:pt x="130916" y="197111"/>
                  <a:pt x="121920" y="187586"/>
                </a:cubicBezTo>
                <a:cubicBezTo>
                  <a:pt x="112924" y="178061"/>
                  <a:pt x="137795" y="139961"/>
                  <a:pt x="137795" y="139961"/>
                </a:cubicBezTo>
                <a:cubicBezTo>
                  <a:pt x="138324" y="130436"/>
                  <a:pt x="125095" y="130436"/>
                  <a:pt x="125095" y="130436"/>
                </a:cubicBezTo>
                <a:lnTo>
                  <a:pt x="614045" y="136786"/>
                </a:lnTo>
                <a:cubicBezTo>
                  <a:pt x="610870" y="135199"/>
                  <a:pt x="184891" y="117207"/>
                  <a:pt x="106045" y="120911"/>
                </a:cubicBezTo>
                <a:cubicBezTo>
                  <a:pt x="27199" y="124615"/>
                  <a:pt x="152082" y="155307"/>
                  <a:pt x="140970" y="159011"/>
                </a:cubicBezTo>
                <a:cubicBezTo>
                  <a:pt x="129858" y="162715"/>
                  <a:pt x="62653" y="155836"/>
                  <a:pt x="39370" y="143136"/>
                </a:cubicBezTo>
                <a:cubicBezTo>
                  <a:pt x="16087" y="130436"/>
                  <a:pt x="5503" y="84398"/>
                  <a:pt x="1270" y="82811"/>
                </a:cubicBezTo>
                <a:cubicBezTo>
                  <a:pt x="-2963" y="81224"/>
                  <a:pt x="3916" y="142607"/>
                  <a:pt x="13970" y="133611"/>
                </a:cubicBezTo>
                <a:cubicBezTo>
                  <a:pt x="24024" y="124615"/>
                  <a:pt x="70062" y="-6618"/>
                  <a:pt x="67945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E4B012AD-115E-FBC5-E8DA-6B23E3CBF446}"/>
              </a:ext>
            </a:extLst>
          </p:cNvPr>
          <p:cNvSpPr/>
          <p:nvPr/>
        </p:nvSpPr>
        <p:spPr>
          <a:xfrm>
            <a:off x="9936943" y="7989954"/>
            <a:ext cx="956503" cy="360319"/>
          </a:xfrm>
          <a:custGeom>
            <a:avLst/>
            <a:gdLst>
              <a:gd name="connsiteX0" fmla="*/ 807 w 956503"/>
              <a:gd name="connsiteY0" fmla="*/ 115821 h 360319"/>
              <a:gd name="connsiteX1" fmla="*/ 324657 w 956503"/>
              <a:gd name="connsiteY1" fmla="*/ 1521 h 360319"/>
              <a:gd name="connsiteX2" fmla="*/ 213532 w 956503"/>
              <a:gd name="connsiteY2" fmla="*/ 52321 h 360319"/>
              <a:gd name="connsiteX3" fmla="*/ 137332 w 956503"/>
              <a:gd name="connsiteY3" fmla="*/ 84071 h 360319"/>
              <a:gd name="connsiteX4" fmla="*/ 492932 w 956503"/>
              <a:gd name="connsiteY4" fmla="*/ 160271 h 360319"/>
              <a:gd name="connsiteX5" fmla="*/ 410382 w 956503"/>
              <a:gd name="connsiteY5" fmla="*/ 138046 h 360319"/>
              <a:gd name="connsiteX6" fmla="*/ 607232 w 956503"/>
              <a:gd name="connsiteY6" fmla="*/ 217421 h 360319"/>
              <a:gd name="connsiteX7" fmla="*/ 492932 w 956503"/>
              <a:gd name="connsiteY7" fmla="*/ 115821 h 360319"/>
              <a:gd name="connsiteX8" fmla="*/ 743757 w 956503"/>
              <a:gd name="connsiteY8" fmla="*/ 268221 h 360319"/>
              <a:gd name="connsiteX9" fmla="*/ 677082 w 956503"/>
              <a:gd name="connsiteY9" fmla="*/ 207896 h 360319"/>
              <a:gd name="connsiteX10" fmla="*/ 956482 w 956503"/>
              <a:gd name="connsiteY10" fmla="*/ 360296 h 360319"/>
              <a:gd name="connsiteX11" fmla="*/ 661207 w 956503"/>
              <a:gd name="connsiteY11" fmla="*/ 220596 h 360319"/>
              <a:gd name="connsiteX12" fmla="*/ 286557 w 956503"/>
              <a:gd name="connsiteY12" fmla="*/ 42796 h 360319"/>
              <a:gd name="connsiteX13" fmla="*/ 372282 w 956503"/>
              <a:gd name="connsiteY13" fmla="*/ 109471 h 360319"/>
              <a:gd name="connsiteX14" fmla="*/ 140507 w 956503"/>
              <a:gd name="connsiteY14" fmla="*/ 77721 h 360319"/>
              <a:gd name="connsiteX15" fmla="*/ 229407 w 956503"/>
              <a:gd name="connsiteY15" fmla="*/ 11046 h 360319"/>
              <a:gd name="connsiteX16" fmla="*/ 807 w 956503"/>
              <a:gd name="connsiteY16" fmla="*/ 115821 h 36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6503" h="360319">
                <a:moveTo>
                  <a:pt x="807" y="115821"/>
                </a:moveTo>
                <a:cubicBezTo>
                  <a:pt x="16682" y="114233"/>
                  <a:pt x="289203" y="12104"/>
                  <a:pt x="324657" y="1521"/>
                </a:cubicBezTo>
                <a:cubicBezTo>
                  <a:pt x="360111" y="-9062"/>
                  <a:pt x="244753" y="38563"/>
                  <a:pt x="213532" y="52321"/>
                </a:cubicBezTo>
                <a:cubicBezTo>
                  <a:pt x="182311" y="66079"/>
                  <a:pt x="90765" y="66079"/>
                  <a:pt x="137332" y="84071"/>
                </a:cubicBezTo>
                <a:cubicBezTo>
                  <a:pt x="183899" y="102063"/>
                  <a:pt x="447424" y="151275"/>
                  <a:pt x="492932" y="160271"/>
                </a:cubicBezTo>
                <a:cubicBezTo>
                  <a:pt x="538440" y="169267"/>
                  <a:pt x="391332" y="128521"/>
                  <a:pt x="410382" y="138046"/>
                </a:cubicBezTo>
                <a:cubicBezTo>
                  <a:pt x="429432" y="147571"/>
                  <a:pt x="593474" y="221125"/>
                  <a:pt x="607232" y="217421"/>
                </a:cubicBezTo>
                <a:cubicBezTo>
                  <a:pt x="620990" y="213717"/>
                  <a:pt x="470178" y="107354"/>
                  <a:pt x="492932" y="115821"/>
                </a:cubicBezTo>
                <a:cubicBezTo>
                  <a:pt x="515686" y="124288"/>
                  <a:pt x="713065" y="252875"/>
                  <a:pt x="743757" y="268221"/>
                </a:cubicBezTo>
                <a:cubicBezTo>
                  <a:pt x="774449" y="283567"/>
                  <a:pt x="641628" y="192550"/>
                  <a:pt x="677082" y="207896"/>
                </a:cubicBezTo>
                <a:cubicBezTo>
                  <a:pt x="712536" y="223242"/>
                  <a:pt x="959128" y="358179"/>
                  <a:pt x="956482" y="360296"/>
                </a:cubicBezTo>
                <a:cubicBezTo>
                  <a:pt x="953836" y="362413"/>
                  <a:pt x="661207" y="220596"/>
                  <a:pt x="661207" y="220596"/>
                </a:cubicBezTo>
                <a:cubicBezTo>
                  <a:pt x="549553" y="167679"/>
                  <a:pt x="334711" y="61317"/>
                  <a:pt x="286557" y="42796"/>
                </a:cubicBezTo>
                <a:cubicBezTo>
                  <a:pt x="238403" y="24275"/>
                  <a:pt x="396624" y="103650"/>
                  <a:pt x="372282" y="109471"/>
                </a:cubicBezTo>
                <a:cubicBezTo>
                  <a:pt x="347940" y="115292"/>
                  <a:pt x="164319" y="94125"/>
                  <a:pt x="140507" y="77721"/>
                </a:cubicBezTo>
                <a:cubicBezTo>
                  <a:pt x="116695" y="61317"/>
                  <a:pt x="250574" y="6284"/>
                  <a:pt x="229407" y="11046"/>
                </a:cubicBezTo>
                <a:cubicBezTo>
                  <a:pt x="208240" y="15808"/>
                  <a:pt x="-15068" y="117409"/>
                  <a:pt x="807" y="115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E320315C-A214-882E-3C2E-861F33CEFDEF}"/>
              </a:ext>
            </a:extLst>
          </p:cNvPr>
          <p:cNvSpPr/>
          <p:nvPr/>
        </p:nvSpPr>
        <p:spPr>
          <a:xfrm>
            <a:off x="10239312" y="7264337"/>
            <a:ext cx="765250" cy="320738"/>
          </a:xfrm>
          <a:custGeom>
            <a:avLst/>
            <a:gdLst>
              <a:gd name="connsiteX0" fmla="*/ 63 w 765250"/>
              <a:gd name="connsiteY0" fmla="*/ 111188 h 320738"/>
              <a:gd name="connsiteX1" fmla="*/ 177863 w 765250"/>
              <a:gd name="connsiteY1" fmla="*/ 57213 h 320738"/>
              <a:gd name="connsiteX2" fmla="*/ 381063 w 765250"/>
              <a:gd name="connsiteY2" fmla="*/ 146113 h 320738"/>
              <a:gd name="connsiteX3" fmla="*/ 352488 w 765250"/>
              <a:gd name="connsiteY3" fmla="*/ 98488 h 320738"/>
              <a:gd name="connsiteX4" fmla="*/ 562038 w 765250"/>
              <a:gd name="connsiteY4" fmla="*/ 269938 h 320738"/>
              <a:gd name="connsiteX5" fmla="*/ 530288 w 765250"/>
              <a:gd name="connsiteY5" fmla="*/ 168338 h 320738"/>
              <a:gd name="connsiteX6" fmla="*/ 571563 w 765250"/>
              <a:gd name="connsiteY6" fmla="*/ 238188 h 320738"/>
              <a:gd name="connsiteX7" fmla="*/ 765238 w 765250"/>
              <a:gd name="connsiteY7" fmla="*/ 320738 h 320738"/>
              <a:gd name="connsiteX8" fmla="*/ 562038 w 765250"/>
              <a:gd name="connsiteY8" fmla="*/ 238188 h 320738"/>
              <a:gd name="connsiteX9" fmla="*/ 450913 w 765250"/>
              <a:gd name="connsiteY9" fmla="*/ 98488 h 320738"/>
              <a:gd name="connsiteX10" fmla="*/ 514413 w 765250"/>
              <a:gd name="connsiteY10" fmla="*/ 228663 h 320738"/>
              <a:gd name="connsiteX11" fmla="*/ 362013 w 765250"/>
              <a:gd name="connsiteY11" fmla="*/ 117538 h 320738"/>
              <a:gd name="connsiteX12" fmla="*/ 219138 w 765250"/>
              <a:gd name="connsiteY12" fmla="*/ 34988 h 320738"/>
              <a:gd name="connsiteX13" fmla="*/ 193738 w 765250"/>
              <a:gd name="connsiteY13" fmla="*/ 63 h 320738"/>
              <a:gd name="connsiteX14" fmla="*/ 196913 w 765250"/>
              <a:gd name="connsiteY14" fmla="*/ 28638 h 320738"/>
              <a:gd name="connsiteX15" fmla="*/ 63 w 765250"/>
              <a:gd name="connsiteY15" fmla="*/ 111188 h 3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5250" h="320738">
                <a:moveTo>
                  <a:pt x="63" y="111188"/>
                </a:moveTo>
                <a:cubicBezTo>
                  <a:pt x="-3112" y="115950"/>
                  <a:pt x="114363" y="51392"/>
                  <a:pt x="177863" y="57213"/>
                </a:cubicBezTo>
                <a:cubicBezTo>
                  <a:pt x="241363" y="63034"/>
                  <a:pt x="351959" y="139234"/>
                  <a:pt x="381063" y="146113"/>
                </a:cubicBezTo>
                <a:cubicBezTo>
                  <a:pt x="410167" y="152992"/>
                  <a:pt x="322326" y="77851"/>
                  <a:pt x="352488" y="98488"/>
                </a:cubicBezTo>
                <a:cubicBezTo>
                  <a:pt x="382650" y="119125"/>
                  <a:pt x="532405" y="258296"/>
                  <a:pt x="562038" y="269938"/>
                </a:cubicBezTo>
                <a:cubicBezTo>
                  <a:pt x="591671" y="281580"/>
                  <a:pt x="528701" y="173630"/>
                  <a:pt x="530288" y="168338"/>
                </a:cubicBezTo>
                <a:cubicBezTo>
                  <a:pt x="531875" y="163046"/>
                  <a:pt x="532405" y="212788"/>
                  <a:pt x="571563" y="238188"/>
                </a:cubicBezTo>
                <a:cubicBezTo>
                  <a:pt x="610721" y="263588"/>
                  <a:pt x="766825" y="320738"/>
                  <a:pt x="765238" y="320738"/>
                </a:cubicBezTo>
                <a:cubicBezTo>
                  <a:pt x="763651" y="320738"/>
                  <a:pt x="614425" y="275230"/>
                  <a:pt x="562038" y="238188"/>
                </a:cubicBezTo>
                <a:cubicBezTo>
                  <a:pt x="509651" y="201146"/>
                  <a:pt x="458851" y="100076"/>
                  <a:pt x="450913" y="98488"/>
                </a:cubicBezTo>
                <a:cubicBezTo>
                  <a:pt x="442975" y="96900"/>
                  <a:pt x="529230" y="225488"/>
                  <a:pt x="514413" y="228663"/>
                </a:cubicBezTo>
                <a:cubicBezTo>
                  <a:pt x="499596" y="231838"/>
                  <a:pt x="411225" y="149817"/>
                  <a:pt x="362013" y="117538"/>
                </a:cubicBezTo>
                <a:cubicBezTo>
                  <a:pt x="312801" y="85259"/>
                  <a:pt x="247184" y="54567"/>
                  <a:pt x="219138" y="34988"/>
                </a:cubicBezTo>
                <a:cubicBezTo>
                  <a:pt x="191092" y="15409"/>
                  <a:pt x="197442" y="1121"/>
                  <a:pt x="193738" y="63"/>
                </a:cubicBezTo>
                <a:cubicBezTo>
                  <a:pt x="190034" y="-995"/>
                  <a:pt x="225488" y="11176"/>
                  <a:pt x="196913" y="28638"/>
                </a:cubicBezTo>
                <a:cubicBezTo>
                  <a:pt x="168338" y="46100"/>
                  <a:pt x="3238" y="106426"/>
                  <a:pt x="63" y="11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43122FEA-0AFF-B07F-7568-5A56CF9B8D0B}"/>
              </a:ext>
            </a:extLst>
          </p:cNvPr>
          <p:cNvSpPr/>
          <p:nvPr/>
        </p:nvSpPr>
        <p:spPr>
          <a:xfrm>
            <a:off x="10134575" y="7536504"/>
            <a:ext cx="106266" cy="253524"/>
          </a:xfrm>
          <a:custGeom>
            <a:avLst/>
            <a:gdLst>
              <a:gd name="connsiteX0" fmla="*/ 22250 w 106266"/>
              <a:gd name="connsiteY0" fmla="*/ 946 h 253524"/>
              <a:gd name="connsiteX1" fmla="*/ 41300 w 106266"/>
              <a:gd name="connsiteY1" fmla="*/ 121596 h 253524"/>
              <a:gd name="connsiteX2" fmla="*/ 34950 w 106266"/>
              <a:gd name="connsiteY2" fmla="*/ 200971 h 253524"/>
              <a:gd name="connsiteX3" fmla="*/ 95275 w 106266"/>
              <a:gd name="connsiteY3" fmla="*/ 112071 h 253524"/>
              <a:gd name="connsiteX4" fmla="*/ 101625 w 106266"/>
              <a:gd name="connsiteY4" fmla="*/ 45396 h 253524"/>
              <a:gd name="connsiteX5" fmla="*/ 44475 w 106266"/>
              <a:gd name="connsiteY5" fmla="*/ 248596 h 253524"/>
              <a:gd name="connsiteX6" fmla="*/ 38125 w 106266"/>
              <a:gd name="connsiteY6" fmla="*/ 185096 h 253524"/>
              <a:gd name="connsiteX7" fmla="*/ 25 w 106266"/>
              <a:gd name="connsiteY7" fmla="*/ 121596 h 253524"/>
              <a:gd name="connsiteX8" fmla="*/ 44475 w 106266"/>
              <a:gd name="connsiteY8" fmla="*/ 191446 h 253524"/>
              <a:gd name="connsiteX9" fmla="*/ 22250 w 106266"/>
              <a:gd name="connsiteY9" fmla="*/ 946 h 25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66" h="253524">
                <a:moveTo>
                  <a:pt x="22250" y="946"/>
                </a:moveTo>
                <a:cubicBezTo>
                  <a:pt x="21721" y="-10696"/>
                  <a:pt x="39183" y="88259"/>
                  <a:pt x="41300" y="121596"/>
                </a:cubicBezTo>
                <a:cubicBezTo>
                  <a:pt x="43417" y="154933"/>
                  <a:pt x="25954" y="202558"/>
                  <a:pt x="34950" y="200971"/>
                </a:cubicBezTo>
                <a:cubicBezTo>
                  <a:pt x="43946" y="199384"/>
                  <a:pt x="84163" y="138000"/>
                  <a:pt x="95275" y="112071"/>
                </a:cubicBezTo>
                <a:cubicBezTo>
                  <a:pt x="106388" y="86142"/>
                  <a:pt x="110092" y="22642"/>
                  <a:pt x="101625" y="45396"/>
                </a:cubicBezTo>
                <a:cubicBezTo>
                  <a:pt x="93158" y="68150"/>
                  <a:pt x="55058" y="225313"/>
                  <a:pt x="44475" y="248596"/>
                </a:cubicBezTo>
                <a:cubicBezTo>
                  <a:pt x="33892" y="271879"/>
                  <a:pt x="45533" y="206263"/>
                  <a:pt x="38125" y="185096"/>
                </a:cubicBezTo>
                <a:cubicBezTo>
                  <a:pt x="30717" y="163929"/>
                  <a:pt x="-1033" y="120538"/>
                  <a:pt x="25" y="121596"/>
                </a:cubicBezTo>
                <a:cubicBezTo>
                  <a:pt x="1083" y="122654"/>
                  <a:pt x="40771" y="208379"/>
                  <a:pt x="44475" y="191446"/>
                </a:cubicBezTo>
                <a:cubicBezTo>
                  <a:pt x="48179" y="174513"/>
                  <a:pt x="22779" y="12588"/>
                  <a:pt x="22250" y="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7BC6AA6B-916D-9398-0D4B-3DC5795790ED}"/>
              </a:ext>
            </a:extLst>
          </p:cNvPr>
          <p:cNvSpPr/>
          <p:nvPr/>
        </p:nvSpPr>
        <p:spPr>
          <a:xfrm>
            <a:off x="10474028" y="7480083"/>
            <a:ext cx="68142" cy="152819"/>
          </a:xfrm>
          <a:custGeom>
            <a:avLst/>
            <a:gdLst>
              <a:gd name="connsiteX0" fmla="*/ 19347 w 68142"/>
              <a:gd name="connsiteY0" fmla="*/ 217 h 152819"/>
              <a:gd name="connsiteX1" fmla="*/ 41572 w 68142"/>
              <a:gd name="connsiteY1" fmla="*/ 95467 h 152819"/>
              <a:gd name="connsiteX2" fmla="*/ 297 w 68142"/>
              <a:gd name="connsiteY2" fmla="*/ 152617 h 152819"/>
              <a:gd name="connsiteX3" fmla="*/ 66972 w 68142"/>
              <a:gd name="connsiteY3" fmla="*/ 76417 h 152819"/>
              <a:gd name="connsiteX4" fmla="*/ 41572 w 68142"/>
              <a:gd name="connsiteY4" fmla="*/ 70067 h 152819"/>
              <a:gd name="connsiteX5" fmla="*/ 19347 w 68142"/>
              <a:gd name="connsiteY5" fmla="*/ 217 h 15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42" h="152819">
                <a:moveTo>
                  <a:pt x="19347" y="217"/>
                </a:moveTo>
                <a:cubicBezTo>
                  <a:pt x="19347" y="4450"/>
                  <a:pt x="44747" y="70067"/>
                  <a:pt x="41572" y="95467"/>
                </a:cubicBezTo>
                <a:cubicBezTo>
                  <a:pt x="38397" y="120867"/>
                  <a:pt x="-3936" y="155792"/>
                  <a:pt x="297" y="152617"/>
                </a:cubicBezTo>
                <a:cubicBezTo>
                  <a:pt x="4530" y="149442"/>
                  <a:pt x="60093" y="90175"/>
                  <a:pt x="66972" y="76417"/>
                </a:cubicBezTo>
                <a:cubicBezTo>
                  <a:pt x="73851" y="62659"/>
                  <a:pt x="48451" y="85413"/>
                  <a:pt x="41572" y="70067"/>
                </a:cubicBezTo>
                <a:cubicBezTo>
                  <a:pt x="34693" y="54721"/>
                  <a:pt x="19347" y="-4016"/>
                  <a:pt x="19347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EA58D94C-1A61-3A02-F2BA-EB2C3D3F02F8}"/>
              </a:ext>
            </a:extLst>
          </p:cNvPr>
          <p:cNvSpPr/>
          <p:nvPr/>
        </p:nvSpPr>
        <p:spPr>
          <a:xfrm>
            <a:off x="10152524" y="7832723"/>
            <a:ext cx="204060" cy="137041"/>
          </a:xfrm>
          <a:custGeom>
            <a:avLst/>
            <a:gdLst>
              <a:gd name="connsiteX0" fmla="*/ 61451 w 204060"/>
              <a:gd name="connsiteY0" fmla="*/ 2 h 137041"/>
              <a:gd name="connsiteX1" fmla="*/ 96376 w 204060"/>
              <a:gd name="connsiteY1" fmla="*/ 79377 h 137041"/>
              <a:gd name="connsiteX2" fmla="*/ 67801 w 204060"/>
              <a:gd name="connsiteY2" fmla="*/ 95252 h 137041"/>
              <a:gd name="connsiteX3" fmla="*/ 4301 w 204060"/>
              <a:gd name="connsiteY3" fmla="*/ 136527 h 137041"/>
              <a:gd name="connsiteX4" fmla="*/ 201151 w 204060"/>
              <a:gd name="connsiteY4" fmla="*/ 63502 h 137041"/>
              <a:gd name="connsiteX5" fmla="*/ 118601 w 204060"/>
              <a:gd name="connsiteY5" fmla="*/ 76202 h 137041"/>
              <a:gd name="connsiteX6" fmla="*/ 61451 w 204060"/>
              <a:gd name="connsiteY6" fmla="*/ 2 h 13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60" h="137041">
                <a:moveTo>
                  <a:pt x="61451" y="2"/>
                </a:moveTo>
                <a:cubicBezTo>
                  <a:pt x="57747" y="531"/>
                  <a:pt x="95318" y="63502"/>
                  <a:pt x="96376" y="79377"/>
                </a:cubicBezTo>
                <a:cubicBezTo>
                  <a:pt x="97434" y="95252"/>
                  <a:pt x="83147" y="85727"/>
                  <a:pt x="67801" y="95252"/>
                </a:cubicBezTo>
                <a:cubicBezTo>
                  <a:pt x="52455" y="104777"/>
                  <a:pt x="-17924" y="141819"/>
                  <a:pt x="4301" y="136527"/>
                </a:cubicBezTo>
                <a:cubicBezTo>
                  <a:pt x="26526" y="131235"/>
                  <a:pt x="182101" y="73556"/>
                  <a:pt x="201151" y="63502"/>
                </a:cubicBezTo>
                <a:cubicBezTo>
                  <a:pt x="220201" y="53448"/>
                  <a:pt x="140297" y="82023"/>
                  <a:pt x="118601" y="76202"/>
                </a:cubicBezTo>
                <a:cubicBezTo>
                  <a:pt x="96905" y="70381"/>
                  <a:pt x="65155" y="-527"/>
                  <a:pt x="6145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EB97C925-E113-8992-E7E1-10EE00C3D2F6}"/>
              </a:ext>
            </a:extLst>
          </p:cNvPr>
          <p:cNvSpPr/>
          <p:nvPr/>
        </p:nvSpPr>
        <p:spPr>
          <a:xfrm>
            <a:off x="10563225" y="7480300"/>
            <a:ext cx="394774" cy="219175"/>
          </a:xfrm>
          <a:custGeom>
            <a:avLst/>
            <a:gdLst>
              <a:gd name="connsiteX0" fmla="*/ 0 w 394774"/>
              <a:gd name="connsiteY0" fmla="*/ 0 h 219175"/>
              <a:gd name="connsiteX1" fmla="*/ 384175 w 394774"/>
              <a:gd name="connsiteY1" fmla="*/ 212725 h 219175"/>
              <a:gd name="connsiteX2" fmla="*/ 295275 w 394774"/>
              <a:gd name="connsiteY2" fmla="*/ 168275 h 219175"/>
              <a:gd name="connsiteX3" fmla="*/ 0 w 394774"/>
              <a:gd name="connsiteY3" fmla="*/ 0 h 2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74" h="219175">
                <a:moveTo>
                  <a:pt x="0" y="0"/>
                </a:moveTo>
                <a:lnTo>
                  <a:pt x="384175" y="212725"/>
                </a:lnTo>
                <a:cubicBezTo>
                  <a:pt x="433387" y="240771"/>
                  <a:pt x="295275" y="168275"/>
                  <a:pt x="295275" y="1682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9BF50340-7063-4CB6-3DE2-72BC6BE89E81}"/>
              </a:ext>
            </a:extLst>
          </p:cNvPr>
          <p:cNvSpPr/>
          <p:nvPr/>
        </p:nvSpPr>
        <p:spPr>
          <a:xfrm>
            <a:off x="10510699" y="7936502"/>
            <a:ext cx="386996" cy="169505"/>
          </a:xfrm>
          <a:custGeom>
            <a:avLst/>
            <a:gdLst>
              <a:gd name="connsiteX0" fmla="*/ 385901 w 386996"/>
              <a:gd name="connsiteY0" fmla="*/ 169273 h 169505"/>
              <a:gd name="connsiteX1" fmla="*/ 11251 w 386996"/>
              <a:gd name="connsiteY1" fmla="*/ 7348 h 169505"/>
              <a:gd name="connsiteX2" fmla="*/ 122376 w 386996"/>
              <a:gd name="connsiteY2" fmla="*/ 42273 h 169505"/>
              <a:gd name="connsiteX3" fmla="*/ 385901 w 386996"/>
              <a:gd name="connsiteY3" fmla="*/ 169273 h 1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96" h="169505">
                <a:moveTo>
                  <a:pt x="385901" y="169273"/>
                </a:moveTo>
                <a:cubicBezTo>
                  <a:pt x="367380" y="163452"/>
                  <a:pt x="55172" y="28515"/>
                  <a:pt x="11251" y="7348"/>
                </a:cubicBezTo>
                <a:cubicBezTo>
                  <a:pt x="-32670" y="-13819"/>
                  <a:pt x="62051" y="14756"/>
                  <a:pt x="122376" y="42273"/>
                </a:cubicBezTo>
                <a:cubicBezTo>
                  <a:pt x="182701" y="69790"/>
                  <a:pt x="404422" y="175094"/>
                  <a:pt x="385901" y="169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7B504B1B-4083-A489-9E22-346BD9A9ED21}"/>
              </a:ext>
            </a:extLst>
          </p:cNvPr>
          <p:cNvSpPr/>
          <p:nvPr/>
        </p:nvSpPr>
        <p:spPr>
          <a:xfrm>
            <a:off x="10610376" y="7698761"/>
            <a:ext cx="194149" cy="137808"/>
          </a:xfrm>
          <a:custGeom>
            <a:avLst/>
            <a:gdLst>
              <a:gd name="connsiteX0" fmla="*/ 6824 w 194149"/>
              <a:gd name="connsiteY0" fmla="*/ 614 h 137808"/>
              <a:gd name="connsiteX1" fmla="*/ 29049 w 194149"/>
              <a:gd name="connsiteY1" fmla="*/ 60939 h 137808"/>
              <a:gd name="connsiteX2" fmla="*/ 19524 w 194149"/>
              <a:gd name="connsiteY2" fmla="*/ 133964 h 137808"/>
              <a:gd name="connsiteX3" fmla="*/ 54449 w 194149"/>
              <a:gd name="connsiteY3" fmla="*/ 127614 h 137808"/>
              <a:gd name="connsiteX4" fmla="*/ 194149 w 194149"/>
              <a:gd name="connsiteY4" fmla="*/ 127614 h 137808"/>
              <a:gd name="connsiteX5" fmla="*/ 9999 w 194149"/>
              <a:gd name="connsiteY5" fmla="*/ 127614 h 137808"/>
              <a:gd name="connsiteX6" fmla="*/ 22699 w 194149"/>
              <a:gd name="connsiteY6" fmla="*/ 99039 h 137808"/>
              <a:gd name="connsiteX7" fmla="*/ 6824 w 194149"/>
              <a:gd name="connsiteY7" fmla="*/ 614 h 13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49" h="137808">
                <a:moveTo>
                  <a:pt x="6824" y="614"/>
                </a:moveTo>
                <a:cubicBezTo>
                  <a:pt x="7882" y="-5736"/>
                  <a:pt x="26932" y="38714"/>
                  <a:pt x="29049" y="60939"/>
                </a:cubicBezTo>
                <a:cubicBezTo>
                  <a:pt x="31166" y="83164"/>
                  <a:pt x="15291" y="122852"/>
                  <a:pt x="19524" y="133964"/>
                </a:cubicBezTo>
                <a:cubicBezTo>
                  <a:pt x="23757" y="145077"/>
                  <a:pt x="25345" y="128672"/>
                  <a:pt x="54449" y="127614"/>
                </a:cubicBezTo>
                <a:cubicBezTo>
                  <a:pt x="83553" y="126556"/>
                  <a:pt x="194149" y="127614"/>
                  <a:pt x="194149" y="127614"/>
                </a:cubicBezTo>
                <a:lnTo>
                  <a:pt x="9999" y="127614"/>
                </a:lnTo>
                <a:cubicBezTo>
                  <a:pt x="-18576" y="122852"/>
                  <a:pt x="23228" y="115972"/>
                  <a:pt x="22699" y="99039"/>
                </a:cubicBezTo>
                <a:cubicBezTo>
                  <a:pt x="22170" y="82106"/>
                  <a:pt x="5766" y="6964"/>
                  <a:pt x="6824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08647B4-5B65-4060-0978-300DD40EA4AD}"/>
              </a:ext>
            </a:extLst>
          </p:cNvPr>
          <p:cNvSpPr/>
          <p:nvPr/>
        </p:nvSpPr>
        <p:spPr>
          <a:xfrm>
            <a:off x="9898945" y="7400655"/>
            <a:ext cx="592193" cy="166964"/>
          </a:xfrm>
          <a:custGeom>
            <a:avLst/>
            <a:gdLst>
              <a:gd name="connsiteX0" fmla="*/ 705 w 592193"/>
              <a:gd name="connsiteY0" fmla="*/ 95520 h 166964"/>
              <a:gd name="connsiteX1" fmla="*/ 476955 w 592193"/>
              <a:gd name="connsiteY1" fmla="*/ 41545 h 166964"/>
              <a:gd name="connsiteX2" fmla="*/ 448380 w 592193"/>
              <a:gd name="connsiteY2" fmla="*/ 51070 h 166964"/>
              <a:gd name="connsiteX3" fmla="*/ 588080 w 592193"/>
              <a:gd name="connsiteY3" fmla="*/ 162195 h 166964"/>
              <a:gd name="connsiteX4" fmla="*/ 543630 w 592193"/>
              <a:gd name="connsiteY4" fmla="*/ 146320 h 166964"/>
              <a:gd name="connsiteX5" fmla="*/ 426155 w 592193"/>
              <a:gd name="connsiteY5" fmla="*/ 143145 h 166964"/>
              <a:gd name="connsiteX6" fmla="*/ 502355 w 592193"/>
              <a:gd name="connsiteY6" fmla="*/ 133620 h 166964"/>
              <a:gd name="connsiteX7" fmla="*/ 454730 w 592193"/>
              <a:gd name="connsiteY7" fmla="*/ 79645 h 166964"/>
              <a:gd name="connsiteX8" fmla="*/ 413455 w 592193"/>
              <a:gd name="connsiteY8" fmla="*/ 92345 h 166964"/>
              <a:gd name="connsiteX9" fmla="*/ 422980 w 592193"/>
              <a:gd name="connsiteY9" fmla="*/ 44720 h 166964"/>
              <a:gd name="connsiteX10" fmla="*/ 365830 w 592193"/>
              <a:gd name="connsiteY10" fmla="*/ 22495 h 166964"/>
              <a:gd name="connsiteX11" fmla="*/ 334080 w 592193"/>
              <a:gd name="connsiteY11" fmla="*/ 270 h 166964"/>
              <a:gd name="connsiteX12" fmla="*/ 369005 w 592193"/>
              <a:gd name="connsiteY12" fmla="*/ 38370 h 166964"/>
              <a:gd name="connsiteX13" fmla="*/ 705 w 592193"/>
              <a:gd name="connsiteY13" fmla="*/ 95520 h 1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193" h="166964">
                <a:moveTo>
                  <a:pt x="705" y="95520"/>
                </a:moveTo>
                <a:cubicBezTo>
                  <a:pt x="18697" y="96049"/>
                  <a:pt x="402343" y="48953"/>
                  <a:pt x="476955" y="41545"/>
                </a:cubicBezTo>
                <a:cubicBezTo>
                  <a:pt x="551568" y="34137"/>
                  <a:pt x="429859" y="30962"/>
                  <a:pt x="448380" y="51070"/>
                </a:cubicBezTo>
                <a:cubicBezTo>
                  <a:pt x="466901" y="71178"/>
                  <a:pt x="572205" y="146320"/>
                  <a:pt x="588080" y="162195"/>
                </a:cubicBezTo>
                <a:cubicBezTo>
                  <a:pt x="603955" y="178070"/>
                  <a:pt x="570618" y="149495"/>
                  <a:pt x="543630" y="146320"/>
                </a:cubicBezTo>
                <a:cubicBezTo>
                  <a:pt x="516642" y="143145"/>
                  <a:pt x="433034" y="145262"/>
                  <a:pt x="426155" y="143145"/>
                </a:cubicBezTo>
                <a:cubicBezTo>
                  <a:pt x="419276" y="141028"/>
                  <a:pt x="497593" y="144203"/>
                  <a:pt x="502355" y="133620"/>
                </a:cubicBezTo>
                <a:cubicBezTo>
                  <a:pt x="507118" y="123037"/>
                  <a:pt x="469547" y="86524"/>
                  <a:pt x="454730" y="79645"/>
                </a:cubicBezTo>
                <a:cubicBezTo>
                  <a:pt x="439913" y="72766"/>
                  <a:pt x="418747" y="98166"/>
                  <a:pt x="413455" y="92345"/>
                </a:cubicBezTo>
                <a:cubicBezTo>
                  <a:pt x="408163" y="86524"/>
                  <a:pt x="430918" y="56362"/>
                  <a:pt x="422980" y="44720"/>
                </a:cubicBezTo>
                <a:cubicBezTo>
                  <a:pt x="415043" y="33078"/>
                  <a:pt x="380647" y="29903"/>
                  <a:pt x="365830" y="22495"/>
                </a:cubicBezTo>
                <a:cubicBezTo>
                  <a:pt x="351013" y="15087"/>
                  <a:pt x="333551" y="-2376"/>
                  <a:pt x="334080" y="270"/>
                </a:cubicBezTo>
                <a:cubicBezTo>
                  <a:pt x="334609" y="2916"/>
                  <a:pt x="423509" y="21966"/>
                  <a:pt x="369005" y="38370"/>
                </a:cubicBezTo>
                <a:cubicBezTo>
                  <a:pt x="314501" y="54774"/>
                  <a:pt x="-17287" y="94991"/>
                  <a:pt x="705" y="9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5BCEB7A2-82A6-7AC5-125D-8D54829D129F}"/>
              </a:ext>
            </a:extLst>
          </p:cNvPr>
          <p:cNvSpPr/>
          <p:nvPr/>
        </p:nvSpPr>
        <p:spPr>
          <a:xfrm>
            <a:off x="9960790" y="7458247"/>
            <a:ext cx="383769" cy="241022"/>
          </a:xfrm>
          <a:custGeom>
            <a:avLst/>
            <a:gdLst>
              <a:gd name="connsiteX0" fmla="*/ 91260 w 383769"/>
              <a:gd name="connsiteY0" fmla="*/ 3003 h 241022"/>
              <a:gd name="connsiteX1" fmla="*/ 161110 w 383769"/>
              <a:gd name="connsiteY1" fmla="*/ 237953 h 241022"/>
              <a:gd name="connsiteX2" fmla="*/ 138885 w 383769"/>
              <a:gd name="connsiteY2" fmla="*/ 133178 h 241022"/>
              <a:gd name="connsiteX3" fmla="*/ 383360 w 383769"/>
              <a:gd name="connsiteY3" fmla="*/ 76028 h 241022"/>
              <a:gd name="connsiteX4" fmla="*/ 72210 w 383769"/>
              <a:gd name="connsiteY4" fmla="*/ 117303 h 241022"/>
              <a:gd name="connsiteX5" fmla="*/ 2360 w 383769"/>
              <a:gd name="connsiteY5" fmla="*/ 139528 h 241022"/>
              <a:gd name="connsiteX6" fmla="*/ 126185 w 383769"/>
              <a:gd name="connsiteY6" fmla="*/ 101428 h 241022"/>
              <a:gd name="connsiteX7" fmla="*/ 253185 w 383769"/>
              <a:gd name="connsiteY7" fmla="*/ 63328 h 241022"/>
              <a:gd name="connsiteX8" fmla="*/ 123010 w 383769"/>
              <a:gd name="connsiteY8" fmla="*/ 101428 h 241022"/>
              <a:gd name="connsiteX9" fmla="*/ 91260 w 383769"/>
              <a:gd name="connsiteY9" fmla="*/ 3003 h 24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769" h="241022">
                <a:moveTo>
                  <a:pt x="91260" y="3003"/>
                </a:moveTo>
                <a:cubicBezTo>
                  <a:pt x="97610" y="25757"/>
                  <a:pt x="153173" y="216257"/>
                  <a:pt x="161110" y="237953"/>
                </a:cubicBezTo>
                <a:cubicBezTo>
                  <a:pt x="169047" y="259649"/>
                  <a:pt x="101843" y="160165"/>
                  <a:pt x="138885" y="133178"/>
                </a:cubicBezTo>
                <a:cubicBezTo>
                  <a:pt x="175927" y="106191"/>
                  <a:pt x="394473" y="78674"/>
                  <a:pt x="383360" y="76028"/>
                </a:cubicBezTo>
                <a:cubicBezTo>
                  <a:pt x="372247" y="73382"/>
                  <a:pt x="135710" y="106720"/>
                  <a:pt x="72210" y="117303"/>
                </a:cubicBezTo>
                <a:cubicBezTo>
                  <a:pt x="8710" y="127886"/>
                  <a:pt x="-6636" y="142174"/>
                  <a:pt x="2360" y="139528"/>
                </a:cubicBezTo>
                <a:cubicBezTo>
                  <a:pt x="11356" y="136882"/>
                  <a:pt x="126185" y="101428"/>
                  <a:pt x="126185" y="101428"/>
                </a:cubicBezTo>
                <a:lnTo>
                  <a:pt x="253185" y="63328"/>
                </a:lnTo>
                <a:cubicBezTo>
                  <a:pt x="252656" y="63328"/>
                  <a:pt x="149997" y="108836"/>
                  <a:pt x="123010" y="101428"/>
                </a:cubicBezTo>
                <a:cubicBezTo>
                  <a:pt x="96023" y="94020"/>
                  <a:pt x="84910" y="-19751"/>
                  <a:pt x="91260" y="3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48B4218D-ED4E-50B1-6A8B-8F21DEB172A1}"/>
              </a:ext>
            </a:extLst>
          </p:cNvPr>
          <p:cNvSpPr/>
          <p:nvPr/>
        </p:nvSpPr>
        <p:spPr>
          <a:xfrm>
            <a:off x="10402339" y="7334022"/>
            <a:ext cx="583174" cy="442857"/>
          </a:xfrm>
          <a:custGeom>
            <a:avLst/>
            <a:gdLst>
              <a:gd name="connsiteX0" fmla="*/ 5311 w 583174"/>
              <a:gd name="connsiteY0" fmla="*/ 82778 h 442857"/>
              <a:gd name="connsiteX1" fmla="*/ 294236 w 583174"/>
              <a:gd name="connsiteY1" fmla="*/ 298678 h 442857"/>
              <a:gd name="connsiteX2" fmla="*/ 259311 w 583174"/>
              <a:gd name="connsiteY2" fmla="*/ 270103 h 442857"/>
              <a:gd name="connsiteX3" fmla="*/ 579986 w 583174"/>
              <a:gd name="connsiteY3" fmla="*/ 441553 h 442857"/>
              <a:gd name="connsiteX4" fmla="*/ 414886 w 583174"/>
              <a:gd name="connsiteY4" fmla="*/ 346303 h 442857"/>
              <a:gd name="connsiteX5" fmla="*/ 268836 w 583174"/>
              <a:gd name="connsiteY5" fmla="*/ 295503 h 442857"/>
              <a:gd name="connsiteX6" fmla="*/ 160886 w 583174"/>
              <a:gd name="connsiteY6" fmla="*/ 279628 h 442857"/>
              <a:gd name="connsiteX7" fmla="*/ 59286 w 583174"/>
              <a:gd name="connsiteY7" fmla="*/ 301853 h 442857"/>
              <a:gd name="connsiteX8" fmla="*/ 221211 w 583174"/>
              <a:gd name="connsiteY8" fmla="*/ 270103 h 442857"/>
              <a:gd name="connsiteX9" fmla="*/ 189461 w 583174"/>
              <a:gd name="connsiteY9" fmla="*/ 232003 h 442857"/>
              <a:gd name="connsiteX10" fmla="*/ 129136 w 583174"/>
              <a:gd name="connsiteY10" fmla="*/ 171678 h 442857"/>
              <a:gd name="connsiteX11" fmla="*/ 106911 w 583174"/>
              <a:gd name="connsiteY11" fmla="*/ 228 h 442857"/>
              <a:gd name="connsiteX12" fmla="*/ 106911 w 583174"/>
              <a:gd name="connsiteY12" fmla="*/ 133578 h 442857"/>
              <a:gd name="connsiteX13" fmla="*/ 5311 w 583174"/>
              <a:gd name="connsiteY13" fmla="*/ 82778 h 4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3174" h="442857">
                <a:moveTo>
                  <a:pt x="5311" y="82778"/>
                </a:moveTo>
                <a:cubicBezTo>
                  <a:pt x="36532" y="110295"/>
                  <a:pt x="251903" y="267457"/>
                  <a:pt x="294236" y="298678"/>
                </a:cubicBezTo>
                <a:cubicBezTo>
                  <a:pt x="336569" y="329899"/>
                  <a:pt x="211686" y="246291"/>
                  <a:pt x="259311" y="270103"/>
                </a:cubicBezTo>
                <a:cubicBezTo>
                  <a:pt x="306936" y="293916"/>
                  <a:pt x="554057" y="428853"/>
                  <a:pt x="579986" y="441553"/>
                </a:cubicBezTo>
                <a:cubicBezTo>
                  <a:pt x="605915" y="454253"/>
                  <a:pt x="466744" y="370645"/>
                  <a:pt x="414886" y="346303"/>
                </a:cubicBezTo>
                <a:cubicBezTo>
                  <a:pt x="363028" y="321961"/>
                  <a:pt x="311169" y="306615"/>
                  <a:pt x="268836" y="295503"/>
                </a:cubicBezTo>
                <a:cubicBezTo>
                  <a:pt x="226503" y="284391"/>
                  <a:pt x="195811" y="278570"/>
                  <a:pt x="160886" y="279628"/>
                </a:cubicBezTo>
                <a:cubicBezTo>
                  <a:pt x="125961" y="280686"/>
                  <a:pt x="49232" y="303440"/>
                  <a:pt x="59286" y="301853"/>
                </a:cubicBezTo>
                <a:cubicBezTo>
                  <a:pt x="69340" y="300266"/>
                  <a:pt x="199515" y="281745"/>
                  <a:pt x="221211" y="270103"/>
                </a:cubicBezTo>
                <a:cubicBezTo>
                  <a:pt x="242907" y="258461"/>
                  <a:pt x="204807" y="248407"/>
                  <a:pt x="189461" y="232003"/>
                </a:cubicBezTo>
                <a:cubicBezTo>
                  <a:pt x="174115" y="215599"/>
                  <a:pt x="142894" y="210307"/>
                  <a:pt x="129136" y="171678"/>
                </a:cubicBezTo>
                <a:cubicBezTo>
                  <a:pt x="115378" y="133049"/>
                  <a:pt x="110615" y="6578"/>
                  <a:pt x="106911" y="228"/>
                </a:cubicBezTo>
                <a:cubicBezTo>
                  <a:pt x="103207" y="-6122"/>
                  <a:pt x="123844" y="121936"/>
                  <a:pt x="106911" y="133578"/>
                </a:cubicBezTo>
                <a:cubicBezTo>
                  <a:pt x="89978" y="145220"/>
                  <a:pt x="-25910" y="55261"/>
                  <a:pt x="5311" y="8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408E82FD-B9A6-B410-27BE-4E9365D7F561}"/>
              </a:ext>
            </a:extLst>
          </p:cNvPr>
          <p:cNvSpPr/>
          <p:nvPr/>
        </p:nvSpPr>
        <p:spPr>
          <a:xfrm>
            <a:off x="10280573" y="7619995"/>
            <a:ext cx="57720" cy="98438"/>
          </a:xfrm>
          <a:custGeom>
            <a:avLst/>
            <a:gdLst>
              <a:gd name="connsiteX0" fmla="*/ 28652 w 57720"/>
              <a:gd name="connsiteY0" fmla="*/ 5 h 98438"/>
              <a:gd name="connsiteX1" fmla="*/ 44527 w 57720"/>
              <a:gd name="connsiteY1" fmla="*/ 57155 h 98438"/>
              <a:gd name="connsiteX2" fmla="*/ 77 w 57720"/>
              <a:gd name="connsiteY2" fmla="*/ 98430 h 98438"/>
              <a:gd name="connsiteX3" fmla="*/ 57227 w 57720"/>
              <a:gd name="connsiteY3" fmla="*/ 60330 h 98438"/>
              <a:gd name="connsiteX4" fmla="*/ 28652 w 57720"/>
              <a:gd name="connsiteY4" fmla="*/ 5 h 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0" h="98438">
                <a:moveTo>
                  <a:pt x="28652" y="5"/>
                </a:moveTo>
                <a:cubicBezTo>
                  <a:pt x="26535" y="-524"/>
                  <a:pt x="49290" y="40751"/>
                  <a:pt x="44527" y="57155"/>
                </a:cubicBezTo>
                <a:cubicBezTo>
                  <a:pt x="39764" y="73559"/>
                  <a:pt x="-2040" y="97901"/>
                  <a:pt x="77" y="98430"/>
                </a:cubicBezTo>
                <a:cubicBezTo>
                  <a:pt x="2194" y="98959"/>
                  <a:pt x="52464" y="75147"/>
                  <a:pt x="57227" y="60330"/>
                </a:cubicBezTo>
                <a:cubicBezTo>
                  <a:pt x="61990" y="45513"/>
                  <a:pt x="30769" y="534"/>
                  <a:pt x="2865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E575C267-7E0E-3D88-9D17-8C80CA6D718A}"/>
              </a:ext>
            </a:extLst>
          </p:cNvPr>
          <p:cNvSpPr/>
          <p:nvPr/>
        </p:nvSpPr>
        <p:spPr>
          <a:xfrm>
            <a:off x="11455627" y="7394401"/>
            <a:ext cx="1344873" cy="254181"/>
          </a:xfrm>
          <a:custGeom>
            <a:avLst/>
            <a:gdLst>
              <a:gd name="connsiteX0" fmla="*/ 12473 w 1344873"/>
              <a:gd name="connsiteY0" fmla="*/ 50974 h 254181"/>
              <a:gd name="connsiteX1" fmla="*/ 837973 w 1344873"/>
              <a:gd name="connsiteY1" fmla="*/ 174799 h 254181"/>
              <a:gd name="connsiteX2" fmla="*/ 726848 w 1344873"/>
              <a:gd name="connsiteY2" fmla="*/ 174799 h 254181"/>
              <a:gd name="connsiteX3" fmla="*/ 987198 w 1344873"/>
              <a:gd name="connsiteY3" fmla="*/ 216074 h 254181"/>
              <a:gd name="connsiteX4" fmla="*/ 263298 w 1344873"/>
              <a:gd name="connsiteY4" fmla="*/ 219249 h 254181"/>
              <a:gd name="connsiteX5" fmla="*/ 1330098 w 1344873"/>
              <a:gd name="connsiteY5" fmla="*/ 254174 h 254181"/>
              <a:gd name="connsiteX6" fmla="*/ 914173 w 1344873"/>
              <a:gd name="connsiteY6" fmla="*/ 216074 h 254181"/>
              <a:gd name="connsiteX7" fmla="*/ 79148 w 1344873"/>
              <a:gd name="connsiteY7" fmla="*/ 127174 h 254181"/>
              <a:gd name="connsiteX8" fmla="*/ 749073 w 1344873"/>
              <a:gd name="connsiteY8" fmla="*/ 193849 h 254181"/>
              <a:gd name="connsiteX9" fmla="*/ 498248 w 1344873"/>
              <a:gd name="connsiteY9" fmla="*/ 104949 h 254181"/>
              <a:gd name="connsiteX10" fmla="*/ 161698 w 1344873"/>
              <a:gd name="connsiteY10" fmla="*/ 174 h 254181"/>
              <a:gd name="connsiteX11" fmla="*/ 326798 w 1344873"/>
              <a:gd name="connsiteY11" fmla="*/ 79549 h 254181"/>
              <a:gd name="connsiteX12" fmla="*/ 12473 w 1344873"/>
              <a:gd name="connsiteY12" fmla="*/ 50974 h 2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4873" h="254181">
                <a:moveTo>
                  <a:pt x="12473" y="50974"/>
                </a:moveTo>
                <a:cubicBezTo>
                  <a:pt x="97669" y="66849"/>
                  <a:pt x="718911" y="154162"/>
                  <a:pt x="837973" y="174799"/>
                </a:cubicBezTo>
                <a:cubicBezTo>
                  <a:pt x="957035" y="195436"/>
                  <a:pt x="701977" y="167920"/>
                  <a:pt x="726848" y="174799"/>
                </a:cubicBezTo>
                <a:cubicBezTo>
                  <a:pt x="751719" y="181678"/>
                  <a:pt x="1064456" y="208666"/>
                  <a:pt x="987198" y="216074"/>
                </a:cubicBezTo>
                <a:cubicBezTo>
                  <a:pt x="909940" y="223482"/>
                  <a:pt x="206148" y="212899"/>
                  <a:pt x="263298" y="219249"/>
                </a:cubicBezTo>
                <a:cubicBezTo>
                  <a:pt x="320448" y="225599"/>
                  <a:pt x="1221619" y="254703"/>
                  <a:pt x="1330098" y="254174"/>
                </a:cubicBezTo>
                <a:cubicBezTo>
                  <a:pt x="1438577" y="253645"/>
                  <a:pt x="914173" y="216074"/>
                  <a:pt x="914173" y="216074"/>
                </a:cubicBezTo>
                <a:lnTo>
                  <a:pt x="79148" y="127174"/>
                </a:lnTo>
                <a:cubicBezTo>
                  <a:pt x="51631" y="123470"/>
                  <a:pt x="679223" y="197553"/>
                  <a:pt x="749073" y="193849"/>
                </a:cubicBezTo>
                <a:cubicBezTo>
                  <a:pt x="818923" y="190145"/>
                  <a:pt x="596144" y="137228"/>
                  <a:pt x="498248" y="104949"/>
                </a:cubicBezTo>
                <a:cubicBezTo>
                  <a:pt x="400352" y="72670"/>
                  <a:pt x="190273" y="4407"/>
                  <a:pt x="161698" y="174"/>
                </a:cubicBezTo>
                <a:cubicBezTo>
                  <a:pt x="133123" y="-4059"/>
                  <a:pt x="347965" y="70024"/>
                  <a:pt x="326798" y="79549"/>
                </a:cubicBezTo>
                <a:cubicBezTo>
                  <a:pt x="305631" y="89074"/>
                  <a:pt x="-72723" y="35099"/>
                  <a:pt x="12473" y="5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5AC4B46C-AF45-1EC7-BA65-EE418886446A}"/>
              </a:ext>
            </a:extLst>
          </p:cNvPr>
          <p:cNvSpPr/>
          <p:nvPr/>
        </p:nvSpPr>
        <p:spPr>
          <a:xfrm>
            <a:off x="11210339" y="8209444"/>
            <a:ext cx="1565574" cy="873490"/>
          </a:xfrm>
          <a:custGeom>
            <a:avLst/>
            <a:gdLst>
              <a:gd name="connsiteX0" fmla="*/ 32336 w 1565574"/>
              <a:gd name="connsiteY0" fmla="*/ 242406 h 873490"/>
              <a:gd name="connsiteX1" fmla="*/ 864186 w 1565574"/>
              <a:gd name="connsiteY1" fmla="*/ 518631 h 873490"/>
              <a:gd name="connsiteX2" fmla="*/ 753061 w 1565574"/>
              <a:gd name="connsiteY2" fmla="*/ 467831 h 873490"/>
              <a:gd name="connsiteX3" fmla="*/ 1270586 w 1565574"/>
              <a:gd name="connsiteY3" fmla="*/ 502756 h 873490"/>
              <a:gd name="connsiteX4" fmla="*/ 1159461 w 1565574"/>
              <a:gd name="connsiteY4" fmla="*/ 502756 h 873490"/>
              <a:gd name="connsiteX5" fmla="*/ 1226136 w 1565574"/>
              <a:gd name="connsiteY5" fmla="*/ 620231 h 873490"/>
              <a:gd name="connsiteX6" fmla="*/ 1553161 w 1565574"/>
              <a:gd name="connsiteY6" fmla="*/ 861531 h 873490"/>
              <a:gd name="connsiteX7" fmla="*/ 1502361 w 1565574"/>
              <a:gd name="connsiteY7" fmla="*/ 839306 h 873490"/>
              <a:gd name="connsiteX8" fmla="*/ 1061036 w 1565574"/>
              <a:gd name="connsiteY8" fmla="*/ 623406 h 873490"/>
              <a:gd name="connsiteX9" fmla="*/ 1356311 w 1565574"/>
              <a:gd name="connsiteY9" fmla="*/ 737706 h 873490"/>
              <a:gd name="connsiteX10" fmla="*/ 1200736 w 1565574"/>
              <a:gd name="connsiteY10" fmla="*/ 604356 h 873490"/>
              <a:gd name="connsiteX11" fmla="*/ 984836 w 1565574"/>
              <a:gd name="connsiteY11" fmla="*/ 490056 h 873490"/>
              <a:gd name="connsiteX12" fmla="*/ 654636 w 1565574"/>
              <a:gd name="connsiteY12" fmla="*/ 401156 h 873490"/>
              <a:gd name="connsiteX13" fmla="*/ 683211 w 1565574"/>
              <a:gd name="connsiteY13" fmla="*/ 163031 h 873490"/>
              <a:gd name="connsiteX14" fmla="*/ 841961 w 1565574"/>
              <a:gd name="connsiteY14" fmla="*/ 1106 h 873490"/>
              <a:gd name="connsiteX15" fmla="*/ 619711 w 1565574"/>
              <a:gd name="connsiteY15" fmla="*/ 242406 h 873490"/>
              <a:gd name="connsiteX16" fmla="*/ 638761 w 1565574"/>
              <a:gd name="connsiteY16" fmla="*/ 331306 h 873490"/>
              <a:gd name="connsiteX17" fmla="*/ 337136 w 1565574"/>
              <a:gd name="connsiteY17" fmla="*/ 293206 h 873490"/>
              <a:gd name="connsiteX18" fmla="*/ 594311 w 1565574"/>
              <a:gd name="connsiteY18" fmla="*/ 245581 h 873490"/>
              <a:gd name="connsiteX19" fmla="*/ 194261 w 1565574"/>
              <a:gd name="connsiteY19" fmla="*/ 258281 h 873490"/>
              <a:gd name="connsiteX20" fmla="*/ 432386 w 1565574"/>
              <a:gd name="connsiteY20" fmla="*/ 239231 h 873490"/>
              <a:gd name="connsiteX21" fmla="*/ 314911 w 1565574"/>
              <a:gd name="connsiteY21" fmla="*/ 280506 h 873490"/>
              <a:gd name="connsiteX22" fmla="*/ 181561 w 1565574"/>
              <a:gd name="connsiteY22" fmla="*/ 274156 h 873490"/>
              <a:gd name="connsiteX23" fmla="*/ 32336 w 1565574"/>
              <a:gd name="connsiteY23" fmla="*/ 242406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65574" h="873490">
                <a:moveTo>
                  <a:pt x="32336" y="242406"/>
                </a:moveTo>
                <a:cubicBezTo>
                  <a:pt x="146107" y="283152"/>
                  <a:pt x="744065" y="481060"/>
                  <a:pt x="864186" y="518631"/>
                </a:cubicBezTo>
                <a:cubicBezTo>
                  <a:pt x="984307" y="556202"/>
                  <a:pt x="685328" y="470477"/>
                  <a:pt x="753061" y="467831"/>
                </a:cubicBezTo>
                <a:cubicBezTo>
                  <a:pt x="820794" y="465185"/>
                  <a:pt x="1202853" y="496935"/>
                  <a:pt x="1270586" y="502756"/>
                </a:cubicBezTo>
                <a:cubicBezTo>
                  <a:pt x="1338319" y="508577"/>
                  <a:pt x="1166869" y="483177"/>
                  <a:pt x="1159461" y="502756"/>
                </a:cubicBezTo>
                <a:cubicBezTo>
                  <a:pt x="1152053" y="522335"/>
                  <a:pt x="1160519" y="560435"/>
                  <a:pt x="1226136" y="620231"/>
                </a:cubicBezTo>
                <a:cubicBezTo>
                  <a:pt x="1291753" y="680027"/>
                  <a:pt x="1507124" y="825019"/>
                  <a:pt x="1553161" y="861531"/>
                </a:cubicBezTo>
                <a:cubicBezTo>
                  <a:pt x="1599198" y="898043"/>
                  <a:pt x="1502361" y="839306"/>
                  <a:pt x="1502361" y="839306"/>
                </a:cubicBezTo>
                <a:cubicBezTo>
                  <a:pt x="1420340" y="799619"/>
                  <a:pt x="1085378" y="640339"/>
                  <a:pt x="1061036" y="623406"/>
                </a:cubicBezTo>
                <a:cubicBezTo>
                  <a:pt x="1036694" y="606473"/>
                  <a:pt x="1333028" y="740881"/>
                  <a:pt x="1356311" y="737706"/>
                </a:cubicBezTo>
                <a:cubicBezTo>
                  <a:pt x="1379594" y="734531"/>
                  <a:pt x="1262648" y="645631"/>
                  <a:pt x="1200736" y="604356"/>
                </a:cubicBezTo>
                <a:cubicBezTo>
                  <a:pt x="1138824" y="563081"/>
                  <a:pt x="1075853" y="523923"/>
                  <a:pt x="984836" y="490056"/>
                </a:cubicBezTo>
                <a:cubicBezTo>
                  <a:pt x="893819" y="456189"/>
                  <a:pt x="704907" y="455660"/>
                  <a:pt x="654636" y="401156"/>
                </a:cubicBezTo>
                <a:cubicBezTo>
                  <a:pt x="604365" y="346652"/>
                  <a:pt x="651990" y="229706"/>
                  <a:pt x="683211" y="163031"/>
                </a:cubicBezTo>
                <a:cubicBezTo>
                  <a:pt x="714432" y="96356"/>
                  <a:pt x="852544" y="-12123"/>
                  <a:pt x="841961" y="1106"/>
                </a:cubicBezTo>
                <a:cubicBezTo>
                  <a:pt x="831378" y="14335"/>
                  <a:pt x="653578" y="187373"/>
                  <a:pt x="619711" y="242406"/>
                </a:cubicBezTo>
                <a:cubicBezTo>
                  <a:pt x="585844" y="297439"/>
                  <a:pt x="685857" y="322839"/>
                  <a:pt x="638761" y="331306"/>
                </a:cubicBezTo>
                <a:cubicBezTo>
                  <a:pt x="591665" y="339773"/>
                  <a:pt x="344544" y="307493"/>
                  <a:pt x="337136" y="293206"/>
                </a:cubicBezTo>
                <a:cubicBezTo>
                  <a:pt x="329728" y="278919"/>
                  <a:pt x="618124" y="251402"/>
                  <a:pt x="594311" y="245581"/>
                </a:cubicBezTo>
                <a:cubicBezTo>
                  <a:pt x="570498" y="239760"/>
                  <a:pt x="221248" y="259339"/>
                  <a:pt x="194261" y="258281"/>
                </a:cubicBezTo>
                <a:cubicBezTo>
                  <a:pt x="167274" y="257223"/>
                  <a:pt x="412278" y="235527"/>
                  <a:pt x="432386" y="239231"/>
                </a:cubicBezTo>
                <a:cubicBezTo>
                  <a:pt x="452494" y="242935"/>
                  <a:pt x="356715" y="274685"/>
                  <a:pt x="314911" y="280506"/>
                </a:cubicBezTo>
                <a:cubicBezTo>
                  <a:pt x="273107" y="286327"/>
                  <a:pt x="224953" y="280506"/>
                  <a:pt x="181561" y="274156"/>
                </a:cubicBezTo>
                <a:cubicBezTo>
                  <a:pt x="138169" y="267806"/>
                  <a:pt x="-81435" y="201660"/>
                  <a:pt x="32336" y="242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3BCFF3EF-D59B-8911-2665-F52AEFCC71DE}"/>
              </a:ext>
            </a:extLst>
          </p:cNvPr>
          <p:cNvSpPr/>
          <p:nvPr/>
        </p:nvSpPr>
        <p:spPr>
          <a:xfrm>
            <a:off x="3679418" y="6101986"/>
            <a:ext cx="140605" cy="154366"/>
          </a:xfrm>
          <a:custGeom>
            <a:avLst/>
            <a:gdLst>
              <a:gd name="connsiteX0" fmla="*/ 140107 w 140605"/>
              <a:gd name="connsiteY0" fmla="*/ 364 h 154366"/>
              <a:gd name="connsiteX1" fmla="*/ 3582 w 140605"/>
              <a:gd name="connsiteY1" fmla="*/ 149589 h 154366"/>
              <a:gd name="connsiteX2" fmla="*/ 48032 w 140605"/>
              <a:gd name="connsiteY2" fmla="*/ 108314 h 154366"/>
              <a:gd name="connsiteX3" fmla="*/ 140107 w 140605"/>
              <a:gd name="connsiteY3" fmla="*/ 364 h 15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605" h="154366">
                <a:moveTo>
                  <a:pt x="140107" y="364"/>
                </a:moveTo>
                <a:cubicBezTo>
                  <a:pt x="132699" y="7243"/>
                  <a:pt x="18928" y="131597"/>
                  <a:pt x="3582" y="149589"/>
                </a:cubicBezTo>
                <a:cubicBezTo>
                  <a:pt x="-11764" y="167581"/>
                  <a:pt x="25807" y="130539"/>
                  <a:pt x="48032" y="108314"/>
                </a:cubicBezTo>
                <a:cubicBezTo>
                  <a:pt x="70257" y="86089"/>
                  <a:pt x="147515" y="-6515"/>
                  <a:pt x="140107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65AA8FB0-1EA1-CFEC-7822-1A10F7D9296C}"/>
              </a:ext>
            </a:extLst>
          </p:cNvPr>
          <p:cNvSpPr/>
          <p:nvPr/>
        </p:nvSpPr>
        <p:spPr>
          <a:xfrm>
            <a:off x="3879411" y="6181384"/>
            <a:ext cx="665539" cy="299634"/>
          </a:xfrm>
          <a:custGeom>
            <a:avLst/>
            <a:gdLst>
              <a:gd name="connsiteX0" fmla="*/ 439 w 665539"/>
              <a:gd name="connsiteY0" fmla="*/ 341 h 299634"/>
              <a:gd name="connsiteX1" fmla="*/ 629089 w 665539"/>
              <a:gd name="connsiteY1" fmla="*/ 286091 h 299634"/>
              <a:gd name="connsiteX2" fmla="*/ 530664 w 665539"/>
              <a:gd name="connsiteY2" fmla="*/ 228941 h 299634"/>
              <a:gd name="connsiteX3" fmla="*/ 439 w 665539"/>
              <a:gd name="connsiteY3" fmla="*/ 341 h 29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539" h="299634">
                <a:moveTo>
                  <a:pt x="439" y="341"/>
                </a:moveTo>
                <a:cubicBezTo>
                  <a:pt x="16843" y="9866"/>
                  <a:pt x="540718" y="247991"/>
                  <a:pt x="629089" y="286091"/>
                </a:cubicBezTo>
                <a:cubicBezTo>
                  <a:pt x="717460" y="324191"/>
                  <a:pt x="629618" y="274449"/>
                  <a:pt x="530664" y="228941"/>
                </a:cubicBezTo>
                <a:cubicBezTo>
                  <a:pt x="431710" y="183433"/>
                  <a:pt x="-15965" y="-9184"/>
                  <a:pt x="43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B2AB9CFF-5DE8-C44A-9E80-B0A3A749DCCD}"/>
              </a:ext>
            </a:extLst>
          </p:cNvPr>
          <p:cNvSpPr/>
          <p:nvPr/>
        </p:nvSpPr>
        <p:spPr>
          <a:xfrm>
            <a:off x="4508138" y="6543330"/>
            <a:ext cx="47993" cy="139623"/>
          </a:xfrm>
          <a:custGeom>
            <a:avLst/>
            <a:gdLst>
              <a:gd name="connsiteX0" fmla="*/ 47987 w 47993"/>
              <a:gd name="connsiteY0" fmla="*/ 345 h 139623"/>
              <a:gd name="connsiteX1" fmla="*/ 6712 w 47993"/>
              <a:gd name="connsiteY1" fmla="*/ 117820 h 139623"/>
              <a:gd name="connsiteX2" fmla="*/ 362 w 47993"/>
              <a:gd name="connsiteY2" fmla="*/ 136870 h 139623"/>
              <a:gd name="connsiteX3" fmla="*/ 9887 w 47993"/>
              <a:gd name="connsiteY3" fmla="*/ 82895 h 139623"/>
              <a:gd name="connsiteX4" fmla="*/ 47987 w 47993"/>
              <a:gd name="connsiteY4" fmla="*/ 345 h 13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93" h="139623">
                <a:moveTo>
                  <a:pt x="47987" y="345"/>
                </a:moveTo>
                <a:cubicBezTo>
                  <a:pt x="47458" y="6166"/>
                  <a:pt x="14649" y="95066"/>
                  <a:pt x="6712" y="117820"/>
                </a:cubicBezTo>
                <a:cubicBezTo>
                  <a:pt x="-1226" y="140574"/>
                  <a:pt x="-167" y="142691"/>
                  <a:pt x="362" y="136870"/>
                </a:cubicBezTo>
                <a:cubicBezTo>
                  <a:pt x="891" y="131049"/>
                  <a:pt x="2479" y="101945"/>
                  <a:pt x="9887" y="82895"/>
                </a:cubicBezTo>
                <a:cubicBezTo>
                  <a:pt x="17295" y="63845"/>
                  <a:pt x="48516" y="-5476"/>
                  <a:pt x="47987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463FEFAA-4A66-B457-C385-934DA6D2FF95}"/>
              </a:ext>
            </a:extLst>
          </p:cNvPr>
          <p:cNvSpPr/>
          <p:nvPr/>
        </p:nvSpPr>
        <p:spPr>
          <a:xfrm>
            <a:off x="4164911" y="6582784"/>
            <a:ext cx="246275" cy="40296"/>
          </a:xfrm>
          <a:custGeom>
            <a:avLst/>
            <a:gdLst>
              <a:gd name="connsiteX0" fmla="*/ 689 w 246275"/>
              <a:gd name="connsiteY0" fmla="*/ 40266 h 40296"/>
              <a:gd name="connsiteX1" fmla="*/ 238814 w 246275"/>
              <a:gd name="connsiteY1" fmla="*/ 2166 h 40296"/>
              <a:gd name="connsiteX2" fmla="*/ 168964 w 246275"/>
              <a:gd name="connsiteY2" fmla="*/ 8516 h 40296"/>
              <a:gd name="connsiteX3" fmla="*/ 689 w 246275"/>
              <a:gd name="connsiteY3" fmla="*/ 40266 h 4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75" h="40296">
                <a:moveTo>
                  <a:pt x="689" y="40266"/>
                </a:moveTo>
                <a:cubicBezTo>
                  <a:pt x="12331" y="39208"/>
                  <a:pt x="210768" y="7458"/>
                  <a:pt x="238814" y="2166"/>
                </a:cubicBezTo>
                <a:cubicBezTo>
                  <a:pt x="266860" y="-3126"/>
                  <a:pt x="209710" y="2166"/>
                  <a:pt x="168964" y="8516"/>
                </a:cubicBezTo>
                <a:cubicBezTo>
                  <a:pt x="128218" y="14866"/>
                  <a:pt x="-10953" y="41324"/>
                  <a:pt x="689" y="40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8FA45D92-D976-8632-F650-1ACB644C1F1F}"/>
              </a:ext>
            </a:extLst>
          </p:cNvPr>
          <p:cNvSpPr/>
          <p:nvPr/>
        </p:nvSpPr>
        <p:spPr>
          <a:xfrm>
            <a:off x="3794056" y="6238532"/>
            <a:ext cx="6529" cy="137637"/>
          </a:xfrm>
          <a:custGeom>
            <a:avLst/>
            <a:gdLst>
              <a:gd name="connsiteX0" fmla="*/ 69 w 6529"/>
              <a:gd name="connsiteY0" fmla="*/ 343 h 137637"/>
              <a:gd name="connsiteX1" fmla="*/ 3244 w 6529"/>
              <a:gd name="connsiteY1" fmla="*/ 133693 h 137637"/>
              <a:gd name="connsiteX2" fmla="*/ 6419 w 6529"/>
              <a:gd name="connsiteY2" fmla="*/ 95593 h 137637"/>
              <a:gd name="connsiteX3" fmla="*/ 69 w 6529"/>
              <a:gd name="connsiteY3" fmla="*/ 343 h 13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9" h="137637">
                <a:moveTo>
                  <a:pt x="69" y="343"/>
                </a:moveTo>
                <a:cubicBezTo>
                  <a:pt x="-460" y="6693"/>
                  <a:pt x="2186" y="117818"/>
                  <a:pt x="3244" y="133693"/>
                </a:cubicBezTo>
                <a:cubicBezTo>
                  <a:pt x="4302" y="149568"/>
                  <a:pt x="5361" y="113584"/>
                  <a:pt x="6419" y="95593"/>
                </a:cubicBezTo>
                <a:cubicBezTo>
                  <a:pt x="7477" y="77602"/>
                  <a:pt x="598" y="-6007"/>
                  <a:pt x="69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A6B900E9-DD9C-5F9E-95A7-BB235D8B1558}"/>
              </a:ext>
            </a:extLst>
          </p:cNvPr>
          <p:cNvSpPr/>
          <p:nvPr/>
        </p:nvSpPr>
        <p:spPr>
          <a:xfrm>
            <a:off x="3981069" y="6311318"/>
            <a:ext cx="220162" cy="164852"/>
          </a:xfrm>
          <a:custGeom>
            <a:avLst/>
            <a:gdLst>
              <a:gd name="connsiteX0" fmla="*/ 16256 w 220162"/>
              <a:gd name="connsiteY0" fmla="*/ 582 h 164852"/>
              <a:gd name="connsiteX1" fmla="*/ 48006 w 220162"/>
              <a:gd name="connsiteY1" fmla="*/ 159332 h 164852"/>
              <a:gd name="connsiteX2" fmla="*/ 51181 w 220162"/>
              <a:gd name="connsiteY2" fmla="*/ 127582 h 164852"/>
              <a:gd name="connsiteX3" fmla="*/ 121031 w 220162"/>
              <a:gd name="connsiteY3" fmla="*/ 118057 h 164852"/>
              <a:gd name="connsiteX4" fmla="*/ 219456 w 220162"/>
              <a:gd name="connsiteY4" fmla="*/ 121232 h 164852"/>
              <a:gd name="connsiteX5" fmla="*/ 67056 w 220162"/>
              <a:gd name="connsiteY5" fmla="*/ 105357 h 164852"/>
              <a:gd name="connsiteX6" fmla="*/ 133731 w 220162"/>
              <a:gd name="connsiteY6" fmla="*/ 51382 h 164852"/>
              <a:gd name="connsiteX7" fmla="*/ 3556 w 220162"/>
              <a:gd name="connsiteY7" fmla="*/ 127582 h 164852"/>
              <a:gd name="connsiteX8" fmla="*/ 35306 w 220162"/>
              <a:gd name="connsiteY8" fmla="*/ 105357 h 164852"/>
              <a:gd name="connsiteX9" fmla="*/ 16256 w 220162"/>
              <a:gd name="connsiteY9" fmla="*/ 582 h 16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62" h="164852">
                <a:moveTo>
                  <a:pt x="16256" y="582"/>
                </a:moveTo>
                <a:cubicBezTo>
                  <a:pt x="18373" y="9578"/>
                  <a:pt x="42185" y="138165"/>
                  <a:pt x="48006" y="159332"/>
                </a:cubicBezTo>
                <a:cubicBezTo>
                  <a:pt x="53827" y="180499"/>
                  <a:pt x="39010" y="134461"/>
                  <a:pt x="51181" y="127582"/>
                </a:cubicBezTo>
                <a:cubicBezTo>
                  <a:pt x="63352" y="120703"/>
                  <a:pt x="92985" y="119115"/>
                  <a:pt x="121031" y="118057"/>
                </a:cubicBezTo>
                <a:cubicBezTo>
                  <a:pt x="149077" y="116999"/>
                  <a:pt x="228452" y="123349"/>
                  <a:pt x="219456" y="121232"/>
                </a:cubicBezTo>
                <a:cubicBezTo>
                  <a:pt x="210460" y="119115"/>
                  <a:pt x="81343" y="116999"/>
                  <a:pt x="67056" y="105357"/>
                </a:cubicBezTo>
                <a:cubicBezTo>
                  <a:pt x="52769" y="93715"/>
                  <a:pt x="144314" y="47678"/>
                  <a:pt x="133731" y="51382"/>
                </a:cubicBezTo>
                <a:cubicBezTo>
                  <a:pt x="123148" y="55086"/>
                  <a:pt x="19960" y="118586"/>
                  <a:pt x="3556" y="127582"/>
                </a:cubicBezTo>
                <a:cubicBezTo>
                  <a:pt x="-12848" y="136578"/>
                  <a:pt x="32660" y="121232"/>
                  <a:pt x="35306" y="105357"/>
                </a:cubicBezTo>
                <a:cubicBezTo>
                  <a:pt x="37952" y="89482"/>
                  <a:pt x="14139" y="-8414"/>
                  <a:pt x="16256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E3485CF9-CB5B-E568-AA03-0130AC77C705}"/>
              </a:ext>
            </a:extLst>
          </p:cNvPr>
          <p:cNvSpPr/>
          <p:nvPr/>
        </p:nvSpPr>
        <p:spPr>
          <a:xfrm>
            <a:off x="4329029" y="6461052"/>
            <a:ext cx="49301" cy="174832"/>
          </a:xfrm>
          <a:custGeom>
            <a:avLst/>
            <a:gdLst>
              <a:gd name="connsiteX0" fmla="*/ 49296 w 49301"/>
              <a:gd name="connsiteY0" fmla="*/ 73 h 174832"/>
              <a:gd name="connsiteX1" fmla="*/ 4846 w 49301"/>
              <a:gd name="connsiteY1" fmla="*/ 111198 h 174832"/>
              <a:gd name="connsiteX2" fmla="*/ 14371 w 49301"/>
              <a:gd name="connsiteY2" fmla="*/ 174698 h 174832"/>
              <a:gd name="connsiteX3" fmla="*/ 1671 w 49301"/>
              <a:gd name="connsiteY3" fmla="*/ 95323 h 174832"/>
              <a:gd name="connsiteX4" fmla="*/ 49296 w 49301"/>
              <a:gd name="connsiteY4" fmla="*/ 73 h 17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01" h="174832">
                <a:moveTo>
                  <a:pt x="49296" y="73"/>
                </a:moveTo>
                <a:cubicBezTo>
                  <a:pt x="49825" y="2719"/>
                  <a:pt x="10667" y="82094"/>
                  <a:pt x="4846" y="111198"/>
                </a:cubicBezTo>
                <a:cubicBezTo>
                  <a:pt x="-975" y="140302"/>
                  <a:pt x="14900" y="177344"/>
                  <a:pt x="14371" y="174698"/>
                </a:cubicBezTo>
                <a:cubicBezTo>
                  <a:pt x="13842" y="172052"/>
                  <a:pt x="-5737" y="123369"/>
                  <a:pt x="1671" y="95323"/>
                </a:cubicBezTo>
                <a:cubicBezTo>
                  <a:pt x="9079" y="67277"/>
                  <a:pt x="48767" y="-2573"/>
                  <a:pt x="4929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37889355-9620-BCF0-D434-2EA81F82407E}"/>
              </a:ext>
            </a:extLst>
          </p:cNvPr>
          <p:cNvSpPr/>
          <p:nvPr/>
        </p:nvSpPr>
        <p:spPr>
          <a:xfrm>
            <a:off x="4444574" y="6355945"/>
            <a:ext cx="227264" cy="208197"/>
          </a:xfrm>
          <a:custGeom>
            <a:avLst/>
            <a:gdLst>
              <a:gd name="connsiteX0" fmla="*/ 225851 w 227264"/>
              <a:gd name="connsiteY0" fmla="*/ 405 h 208197"/>
              <a:gd name="connsiteX1" fmla="*/ 6776 w 227264"/>
              <a:gd name="connsiteY1" fmla="*/ 57555 h 208197"/>
              <a:gd name="connsiteX2" fmla="*/ 60751 w 227264"/>
              <a:gd name="connsiteY2" fmla="*/ 44855 h 208197"/>
              <a:gd name="connsiteX3" fmla="*/ 111551 w 227264"/>
              <a:gd name="connsiteY3" fmla="*/ 63905 h 208197"/>
              <a:gd name="connsiteX4" fmla="*/ 89326 w 227264"/>
              <a:gd name="connsiteY4" fmla="*/ 136930 h 208197"/>
              <a:gd name="connsiteX5" fmla="*/ 44876 w 227264"/>
              <a:gd name="connsiteY5" fmla="*/ 206780 h 208197"/>
              <a:gd name="connsiteX6" fmla="*/ 121076 w 227264"/>
              <a:gd name="connsiteY6" fmla="*/ 70255 h 208197"/>
              <a:gd name="connsiteX7" fmla="*/ 140126 w 227264"/>
              <a:gd name="connsiteY7" fmla="*/ 32155 h 208197"/>
              <a:gd name="connsiteX8" fmla="*/ 102026 w 227264"/>
              <a:gd name="connsiteY8" fmla="*/ 32155 h 208197"/>
              <a:gd name="connsiteX9" fmla="*/ 225851 w 227264"/>
              <a:gd name="connsiteY9" fmla="*/ 405 h 2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264" h="208197">
                <a:moveTo>
                  <a:pt x="225851" y="405"/>
                </a:moveTo>
                <a:lnTo>
                  <a:pt x="6776" y="57555"/>
                </a:lnTo>
                <a:cubicBezTo>
                  <a:pt x="-20741" y="64963"/>
                  <a:pt x="43289" y="43797"/>
                  <a:pt x="60751" y="44855"/>
                </a:cubicBezTo>
                <a:cubicBezTo>
                  <a:pt x="78213" y="45913"/>
                  <a:pt x="106788" y="48559"/>
                  <a:pt x="111551" y="63905"/>
                </a:cubicBezTo>
                <a:cubicBezTo>
                  <a:pt x="116314" y="79251"/>
                  <a:pt x="100438" y="113118"/>
                  <a:pt x="89326" y="136930"/>
                </a:cubicBezTo>
                <a:cubicBezTo>
                  <a:pt x="78213" y="160743"/>
                  <a:pt x="39584" y="217893"/>
                  <a:pt x="44876" y="206780"/>
                </a:cubicBezTo>
                <a:cubicBezTo>
                  <a:pt x="50168" y="195668"/>
                  <a:pt x="105201" y="99359"/>
                  <a:pt x="121076" y="70255"/>
                </a:cubicBezTo>
                <a:cubicBezTo>
                  <a:pt x="136951" y="41151"/>
                  <a:pt x="143301" y="38505"/>
                  <a:pt x="140126" y="32155"/>
                </a:cubicBezTo>
                <a:cubicBezTo>
                  <a:pt x="136951" y="25805"/>
                  <a:pt x="85093" y="37976"/>
                  <a:pt x="102026" y="32155"/>
                </a:cubicBezTo>
                <a:cubicBezTo>
                  <a:pt x="118959" y="26334"/>
                  <a:pt x="241726" y="-3828"/>
                  <a:pt x="225851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7A7B2C25-5961-E8BB-B7E3-F6E69A0F31B1}"/>
              </a:ext>
            </a:extLst>
          </p:cNvPr>
          <p:cNvSpPr/>
          <p:nvPr/>
        </p:nvSpPr>
        <p:spPr>
          <a:xfrm>
            <a:off x="3940569" y="6406302"/>
            <a:ext cx="415993" cy="192226"/>
          </a:xfrm>
          <a:custGeom>
            <a:avLst/>
            <a:gdLst>
              <a:gd name="connsiteX0" fmla="*/ 5956 w 415993"/>
              <a:gd name="connsiteY0" fmla="*/ 178648 h 192226"/>
              <a:gd name="connsiteX1" fmla="*/ 298056 w 415993"/>
              <a:gd name="connsiteY1" fmla="*/ 57998 h 192226"/>
              <a:gd name="connsiteX2" fmla="*/ 279006 w 415993"/>
              <a:gd name="connsiteY2" fmla="*/ 96098 h 192226"/>
              <a:gd name="connsiteX3" fmla="*/ 415531 w 415993"/>
              <a:gd name="connsiteY3" fmla="*/ 29423 h 192226"/>
              <a:gd name="connsiteX4" fmla="*/ 326631 w 415993"/>
              <a:gd name="connsiteY4" fmla="*/ 86573 h 192226"/>
              <a:gd name="connsiteX5" fmla="*/ 263131 w 415993"/>
              <a:gd name="connsiteY5" fmla="*/ 127848 h 192226"/>
              <a:gd name="connsiteX6" fmla="*/ 234556 w 415993"/>
              <a:gd name="connsiteY6" fmla="*/ 188173 h 192226"/>
              <a:gd name="connsiteX7" fmla="*/ 355206 w 415993"/>
              <a:gd name="connsiteY7" fmla="*/ 4023 h 192226"/>
              <a:gd name="connsiteX8" fmla="*/ 250431 w 415993"/>
              <a:gd name="connsiteY8" fmla="*/ 61173 h 192226"/>
              <a:gd name="connsiteX9" fmla="*/ 72631 w 415993"/>
              <a:gd name="connsiteY9" fmla="*/ 61173 h 192226"/>
              <a:gd name="connsiteX10" fmla="*/ 218681 w 415993"/>
              <a:gd name="connsiteY10" fmla="*/ 70698 h 192226"/>
              <a:gd name="connsiteX11" fmla="*/ 110731 w 415993"/>
              <a:gd name="connsiteY11" fmla="*/ 118323 h 192226"/>
              <a:gd name="connsiteX12" fmla="*/ 101206 w 415993"/>
              <a:gd name="connsiteY12" fmla="*/ 118323 h 192226"/>
              <a:gd name="connsiteX13" fmla="*/ 5956 w 415993"/>
              <a:gd name="connsiteY13" fmla="*/ 178648 h 19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993" h="192226">
                <a:moveTo>
                  <a:pt x="5956" y="178648"/>
                </a:moveTo>
                <a:cubicBezTo>
                  <a:pt x="38764" y="168594"/>
                  <a:pt x="252548" y="71756"/>
                  <a:pt x="298056" y="57998"/>
                </a:cubicBezTo>
                <a:cubicBezTo>
                  <a:pt x="343564" y="44240"/>
                  <a:pt x="259427" y="100860"/>
                  <a:pt x="279006" y="96098"/>
                </a:cubicBezTo>
                <a:cubicBezTo>
                  <a:pt x="298585" y="91336"/>
                  <a:pt x="407593" y="31011"/>
                  <a:pt x="415531" y="29423"/>
                </a:cubicBezTo>
                <a:cubicBezTo>
                  <a:pt x="423469" y="27835"/>
                  <a:pt x="326631" y="86573"/>
                  <a:pt x="326631" y="86573"/>
                </a:cubicBezTo>
                <a:cubicBezTo>
                  <a:pt x="301231" y="102977"/>
                  <a:pt x="278477" y="110915"/>
                  <a:pt x="263131" y="127848"/>
                </a:cubicBezTo>
                <a:cubicBezTo>
                  <a:pt x="247785" y="144781"/>
                  <a:pt x="219210" y="208810"/>
                  <a:pt x="234556" y="188173"/>
                </a:cubicBezTo>
                <a:cubicBezTo>
                  <a:pt x="249902" y="167536"/>
                  <a:pt x="352560" y="25190"/>
                  <a:pt x="355206" y="4023"/>
                </a:cubicBezTo>
                <a:cubicBezTo>
                  <a:pt x="357852" y="-17144"/>
                  <a:pt x="297527" y="51648"/>
                  <a:pt x="250431" y="61173"/>
                </a:cubicBezTo>
                <a:cubicBezTo>
                  <a:pt x="203335" y="70698"/>
                  <a:pt x="77923" y="59586"/>
                  <a:pt x="72631" y="61173"/>
                </a:cubicBezTo>
                <a:cubicBezTo>
                  <a:pt x="67339" y="62760"/>
                  <a:pt x="212331" y="61173"/>
                  <a:pt x="218681" y="70698"/>
                </a:cubicBezTo>
                <a:cubicBezTo>
                  <a:pt x="225031" y="80223"/>
                  <a:pt x="110731" y="118323"/>
                  <a:pt x="110731" y="118323"/>
                </a:cubicBezTo>
                <a:cubicBezTo>
                  <a:pt x="91152" y="126261"/>
                  <a:pt x="116552" y="102977"/>
                  <a:pt x="101206" y="118323"/>
                </a:cubicBezTo>
                <a:cubicBezTo>
                  <a:pt x="85860" y="133669"/>
                  <a:pt x="-26852" y="188702"/>
                  <a:pt x="5956" y="178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D74EDBB0-A764-3FE3-F298-3F0B43DE7CE5}"/>
              </a:ext>
            </a:extLst>
          </p:cNvPr>
          <p:cNvSpPr/>
          <p:nvPr/>
        </p:nvSpPr>
        <p:spPr>
          <a:xfrm>
            <a:off x="9480213" y="7051209"/>
            <a:ext cx="149650" cy="330763"/>
          </a:xfrm>
          <a:custGeom>
            <a:avLst/>
            <a:gdLst>
              <a:gd name="connsiteX0" fmla="*/ 337 w 149650"/>
              <a:gd name="connsiteY0" fmla="*/ 92541 h 330763"/>
              <a:gd name="connsiteX1" fmla="*/ 98762 w 149650"/>
              <a:gd name="connsiteY1" fmla="*/ 184616 h 330763"/>
              <a:gd name="connsiteX2" fmla="*/ 149562 w 149650"/>
              <a:gd name="connsiteY2" fmla="*/ 330666 h 330763"/>
              <a:gd name="connsiteX3" fmla="*/ 108287 w 149650"/>
              <a:gd name="connsiteY3" fmla="*/ 203666 h 330763"/>
              <a:gd name="connsiteX4" fmla="*/ 13037 w 149650"/>
              <a:gd name="connsiteY4" fmla="*/ 466 h 330763"/>
              <a:gd name="connsiteX5" fmla="*/ 63837 w 149650"/>
              <a:gd name="connsiteY5" fmla="*/ 146516 h 330763"/>
              <a:gd name="connsiteX6" fmla="*/ 337 w 149650"/>
              <a:gd name="connsiteY6" fmla="*/ 92541 h 33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50" h="330763">
                <a:moveTo>
                  <a:pt x="337" y="92541"/>
                </a:moveTo>
                <a:cubicBezTo>
                  <a:pt x="6158" y="98891"/>
                  <a:pt x="73891" y="144929"/>
                  <a:pt x="98762" y="184616"/>
                </a:cubicBezTo>
                <a:cubicBezTo>
                  <a:pt x="123633" y="224303"/>
                  <a:pt x="147975" y="327491"/>
                  <a:pt x="149562" y="330666"/>
                </a:cubicBezTo>
                <a:cubicBezTo>
                  <a:pt x="151149" y="333841"/>
                  <a:pt x="131041" y="258699"/>
                  <a:pt x="108287" y="203666"/>
                </a:cubicBezTo>
                <a:cubicBezTo>
                  <a:pt x="85533" y="148633"/>
                  <a:pt x="20445" y="9991"/>
                  <a:pt x="13037" y="466"/>
                </a:cubicBezTo>
                <a:cubicBezTo>
                  <a:pt x="5629" y="-9059"/>
                  <a:pt x="61720" y="130112"/>
                  <a:pt x="63837" y="146516"/>
                </a:cubicBezTo>
                <a:cubicBezTo>
                  <a:pt x="65954" y="162920"/>
                  <a:pt x="-5484" y="86191"/>
                  <a:pt x="337" y="92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55DB22FE-06FC-A9D6-E829-570227445137}"/>
              </a:ext>
            </a:extLst>
          </p:cNvPr>
          <p:cNvSpPr/>
          <p:nvPr/>
        </p:nvSpPr>
        <p:spPr>
          <a:xfrm>
            <a:off x="9442420" y="7060494"/>
            <a:ext cx="368387" cy="322300"/>
          </a:xfrm>
          <a:custGeom>
            <a:avLst/>
            <a:gdLst>
              <a:gd name="connsiteX0" fmla="*/ 30 w 368387"/>
              <a:gd name="connsiteY0" fmla="*/ 89606 h 322300"/>
              <a:gd name="connsiteX1" fmla="*/ 209580 w 368387"/>
              <a:gd name="connsiteY1" fmla="*/ 45156 h 322300"/>
              <a:gd name="connsiteX2" fmla="*/ 203230 w 368387"/>
              <a:gd name="connsiteY2" fmla="*/ 19756 h 322300"/>
              <a:gd name="connsiteX3" fmla="*/ 273080 w 368387"/>
              <a:gd name="connsiteY3" fmla="*/ 121356 h 322300"/>
              <a:gd name="connsiteX4" fmla="*/ 365155 w 368387"/>
              <a:gd name="connsiteY4" fmla="*/ 318206 h 322300"/>
              <a:gd name="connsiteX5" fmla="*/ 336580 w 368387"/>
              <a:gd name="connsiteY5" fmla="*/ 235656 h 322300"/>
              <a:gd name="connsiteX6" fmla="*/ 231805 w 368387"/>
              <a:gd name="connsiteY6" fmla="*/ 13406 h 322300"/>
              <a:gd name="connsiteX7" fmla="*/ 231805 w 368387"/>
              <a:gd name="connsiteY7" fmla="*/ 26106 h 322300"/>
              <a:gd name="connsiteX8" fmla="*/ 165130 w 368387"/>
              <a:gd name="connsiteY8" fmla="*/ 35631 h 322300"/>
              <a:gd name="connsiteX9" fmla="*/ 193705 w 368387"/>
              <a:gd name="connsiteY9" fmla="*/ 57856 h 322300"/>
              <a:gd name="connsiteX10" fmla="*/ 30 w 368387"/>
              <a:gd name="connsiteY10" fmla="*/ 89606 h 3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387" h="322300">
                <a:moveTo>
                  <a:pt x="30" y="89606"/>
                </a:moveTo>
                <a:cubicBezTo>
                  <a:pt x="2676" y="87489"/>
                  <a:pt x="175713" y="56798"/>
                  <a:pt x="209580" y="45156"/>
                </a:cubicBezTo>
                <a:cubicBezTo>
                  <a:pt x="243447" y="33514"/>
                  <a:pt x="192647" y="7056"/>
                  <a:pt x="203230" y="19756"/>
                </a:cubicBezTo>
                <a:cubicBezTo>
                  <a:pt x="213813" y="32456"/>
                  <a:pt x="246092" y="71614"/>
                  <a:pt x="273080" y="121356"/>
                </a:cubicBezTo>
                <a:cubicBezTo>
                  <a:pt x="300068" y="171098"/>
                  <a:pt x="354572" y="299156"/>
                  <a:pt x="365155" y="318206"/>
                </a:cubicBezTo>
                <a:cubicBezTo>
                  <a:pt x="375738" y="337256"/>
                  <a:pt x="358805" y="286456"/>
                  <a:pt x="336580" y="235656"/>
                </a:cubicBezTo>
                <a:cubicBezTo>
                  <a:pt x="314355" y="184856"/>
                  <a:pt x="231805" y="13406"/>
                  <a:pt x="231805" y="13406"/>
                </a:cubicBezTo>
                <a:cubicBezTo>
                  <a:pt x="214343" y="-21519"/>
                  <a:pt x="242917" y="22402"/>
                  <a:pt x="231805" y="26106"/>
                </a:cubicBezTo>
                <a:cubicBezTo>
                  <a:pt x="220693" y="29810"/>
                  <a:pt x="171480" y="30339"/>
                  <a:pt x="165130" y="35631"/>
                </a:cubicBezTo>
                <a:cubicBezTo>
                  <a:pt x="158780" y="40923"/>
                  <a:pt x="221222" y="47802"/>
                  <a:pt x="193705" y="57856"/>
                </a:cubicBezTo>
                <a:cubicBezTo>
                  <a:pt x="166188" y="67910"/>
                  <a:pt x="-2616" y="91723"/>
                  <a:pt x="30" y="89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116D9CCC-3F20-480E-4734-4FBB5635EED5}"/>
              </a:ext>
            </a:extLst>
          </p:cNvPr>
          <p:cNvSpPr/>
          <p:nvPr/>
        </p:nvSpPr>
        <p:spPr>
          <a:xfrm>
            <a:off x="9547545" y="7109046"/>
            <a:ext cx="91995" cy="325440"/>
          </a:xfrm>
          <a:custGeom>
            <a:avLst/>
            <a:gdLst>
              <a:gd name="connsiteX0" fmla="*/ 2855 w 91995"/>
              <a:gd name="connsiteY0" fmla="*/ 6129 h 325440"/>
              <a:gd name="connsiteX1" fmla="*/ 91755 w 91995"/>
              <a:gd name="connsiteY1" fmla="*/ 323629 h 325440"/>
              <a:gd name="connsiteX2" fmla="*/ 28255 w 91995"/>
              <a:gd name="connsiteY2" fmla="*/ 129954 h 325440"/>
              <a:gd name="connsiteX3" fmla="*/ 2855 w 91995"/>
              <a:gd name="connsiteY3" fmla="*/ 6129 h 3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95" h="325440">
                <a:moveTo>
                  <a:pt x="2855" y="6129"/>
                </a:moveTo>
                <a:cubicBezTo>
                  <a:pt x="13438" y="38408"/>
                  <a:pt x="87522" y="302992"/>
                  <a:pt x="91755" y="323629"/>
                </a:cubicBezTo>
                <a:cubicBezTo>
                  <a:pt x="95988" y="344266"/>
                  <a:pt x="43072" y="182871"/>
                  <a:pt x="28255" y="129954"/>
                </a:cubicBezTo>
                <a:cubicBezTo>
                  <a:pt x="13438" y="77037"/>
                  <a:pt x="-7728" y="-26150"/>
                  <a:pt x="2855" y="6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F2A5ED4A-C6C8-ED04-1525-D9368316E5C4}"/>
              </a:ext>
            </a:extLst>
          </p:cNvPr>
          <p:cNvSpPr/>
          <p:nvPr/>
        </p:nvSpPr>
        <p:spPr>
          <a:xfrm>
            <a:off x="9591449" y="7187725"/>
            <a:ext cx="219612" cy="219552"/>
          </a:xfrm>
          <a:custGeom>
            <a:avLst/>
            <a:gdLst>
              <a:gd name="connsiteX0" fmla="*/ 226 w 219612"/>
              <a:gd name="connsiteY0" fmla="*/ 475 h 219552"/>
              <a:gd name="connsiteX1" fmla="*/ 51026 w 219612"/>
              <a:gd name="connsiteY1" fmla="*/ 197325 h 219552"/>
              <a:gd name="connsiteX2" fmla="*/ 9751 w 219612"/>
              <a:gd name="connsiteY2" fmla="*/ 213200 h 219552"/>
              <a:gd name="connsiteX3" fmla="*/ 219301 w 219612"/>
              <a:gd name="connsiteY3" fmla="*/ 181450 h 219552"/>
              <a:gd name="connsiteX4" fmla="*/ 57376 w 219612"/>
              <a:gd name="connsiteY4" fmla="*/ 187800 h 219552"/>
              <a:gd name="connsiteX5" fmla="*/ 76426 w 219612"/>
              <a:gd name="connsiteY5" fmla="*/ 168750 h 219552"/>
              <a:gd name="connsiteX6" fmla="*/ 219301 w 219612"/>
              <a:gd name="connsiteY6" fmla="*/ 152875 h 219552"/>
              <a:gd name="connsiteX7" fmla="*/ 35151 w 219612"/>
              <a:gd name="connsiteY7" fmla="*/ 149700 h 219552"/>
              <a:gd name="connsiteX8" fmla="*/ 25626 w 219612"/>
              <a:gd name="connsiteY8" fmla="*/ 86200 h 219552"/>
              <a:gd name="connsiteX9" fmla="*/ 31976 w 219612"/>
              <a:gd name="connsiteY9" fmla="*/ 140175 h 219552"/>
              <a:gd name="connsiteX10" fmla="*/ 226 w 219612"/>
              <a:gd name="connsiteY10" fmla="*/ 475 h 21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612" h="219552">
                <a:moveTo>
                  <a:pt x="226" y="475"/>
                </a:moveTo>
                <a:cubicBezTo>
                  <a:pt x="3401" y="10000"/>
                  <a:pt x="49439" y="161871"/>
                  <a:pt x="51026" y="197325"/>
                </a:cubicBezTo>
                <a:cubicBezTo>
                  <a:pt x="52613" y="232779"/>
                  <a:pt x="-18295" y="215846"/>
                  <a:pt x="9751" y="213200"/>
                </a:cubicBezTo>
                <a:cubicBezTo>
                  <a:pt x="37797" y="210554"/>
                  <a:pt x="211364" y="185683"/>
                  <a:pt x="219301" y="181450"/>
                </a:cubicBezTo>
                <a:cubicBezTo>
                  <a:pt x="227238" y="177217"/>
                  <a:pt x="81189" y="189917"/>
                  <a:pt x="57376" y="187800"/>
                </a:cubicBezTo>
                <a:cubicBezTo>
                  <a:pt x="33563" y="185683"/>
                  <a:pt x="49438" y="174571"/>
                  <a:pt x="76426" y="168750"/>
                </a:cubicBezTo>
                <a:cubicBezTo>
                  <a:pt x="103414" y="162929"/>
                  <a:pt x="226180" y="156050"/>
                  <a:pt x="219301" y="152875"/>
                </a:cubicBezTo>
                <a:cubicBezTo>
                  <a:pt x="212422" y="149700"/>
                  <a:pt x="67430" y="160813"/>
                  <a:pt x="35151" y="149700"/>
                </a:cubicBezTo>
                <a:cubicBezTo>
                  <a:pt x="2872" y="138588"/>
                  <a:pt x="26155" y="87787"/>
                  <a:pt x="25626" y="86200"/>
                </a:cubicBezTo>
                <a:cubicBezTo>
                  <a:pt x="25097" y="84613"/>
                  <a:pt x="35680" y="152875"/>
                  <a:pt x="31976" y="140175"/>
                </a:cubicBezTo>
                <a:cubicBezTo>
                  <a:pt x="28272" y="127475"/>
                  <a:pt x="-2949" y="-9050"/>
                  <a:pt x="226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85E136F3-C382-B9AD-0487-98DB277CD272}"/>
              </a:ext>
            </a:extLst>
          </p:cNvPr>
          <p:cNvSpPr/>
          <p:nvPr/>
        </p:nvSpPr>
        <p:spPr>
          <a:xfrm>
            <a:off x="9651887" y="7380064"/>
            <a:ext cx="69252" cy="279272"/>
          </a:xfrm>
          <a:custGeom>
            <a:avLst/>
            <a:gdLst>
              <a:gd name="connsiteX0" fmla="*/ 113 w 69252"/>
              <a:gd name="connsiteY0" fmla="*/ 1811 h 279272"/>
              <a:gd name="connsiteX1" fmla="*/ 66788 w 69252"/>
              <a:gd name="connsiteY1" fmla="*/ 274861 h 279272"/>
              <a:gd name="connsiteX2" fmla="*/ 50913 w 69252"/>
              <a:gd name="connsiteY2" fmla="*/ 160561 h 279272"/>
              <a:gd name="connsiteX3" fmla="*/ 113 w 69252"/>
              <a:gd name="connsiteY3" fmla="*/ 1811 h 27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52" h="279272">
                <a:moveTo>
                  <a:pt x="113" y="1811"/>
                </a:moveTo>
                <a:cubicBezTo>
                  <a:pt x="2759" y="20861"/>
                  <a:pt x="58321" y="248403"/>
                  <a:pt x="66788" y="274861"/>
                </a:cubicBezTo>
                <a:cubicBezTo>
                  <a:pt x="75255" y="301319"/>
                  <a:pt x="59909" y="201836"/>
                  <a:pt x="50913" y="160561"/>
                </a:cubicBezTo>
                <a:cubicBezTo>
                  <a:pt x="41917" y="119286"/>
                  <a:pt x="-2533" y="-17239"/>
                  <a:pt x="113" y="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75E7B3D0-59CB-6269-A954-B58808620139}"/>
              </a:ext>
            </a:extLst>
          </p:cNvPr>
          <p:cNvSpPr/>
          <p:nvPr/>
        </p:nvSpPr>
        <p:spPr>
          <a:xfrm>
            <a:off x="9632801" y="7383390"/>
            <a:ext cx="79198" cy="295809"/>
          </a:xfrm>
          <a:custGeom>
            <a:avLst/>
            <a:gdLst>
              <a:gd name="connsiteX0" fmla="*/ 149 w 79198"/>
              <a:gd name="connsiteY0" fmla="*/ 1660 h 295809"/>
              <a:gd name="connsiteX1" fmla="*/ 76349 w 79198"/>
              <a:gd name="connsiteY1" fmla="*/ 290585 h 295809"/>
              <a:gd name="connsiteX2" fmla="*/ 57299 w 79198"/>
              <a:gd name="connsiteY2" fmla="*/ 176285 h 295809"/>
              <a:gd name="connsiteX3" fmla="*/ 149 w 79198"/>
              <a:gd name="connsiteY3" fmla="*/ 1660 h 29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8" h="295809">
                <a:moveTo>
                  <a:pt x="149" y="1660"/>
                </a:moveTo>
                <a:cubicBezTo>
                  <a:pt x="3324" y="20710"/>
                  <a:pt x="66824" y="261481"/>
                  <a:pt x="76349" y="290585"/>
                </a:cubicBezTo>
                <a:cubicBezTo>
                  <a:pt x="85874" y="319689"/>
                  <a:pt x="69470" y="219677"/>
                  <a:pt x="57299" y="176285"/>
                </a:cubicBezTo>
                <a:cubicBezTo>
                  <a:pt x="45128" y="132893"/>
                  <a:pt x="-3026" y="-17390"/>
                  <a:pt x="149" y="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8BEB699C-8637-9A99-E7F0-8A8CA60802C7}"/>
              </a:ext>
            </a:extLst>
          </p:cNvPr>
          <p:cNvSpPr/>
          <p:nvPr/>
        </p:nvSpPr>
        <p:spPr>
          <a:xfrm>
            <a:off x="9785023" y="7359770"/>
            <a:ext cx="121022" cy="441696"/>
          </a:xfrm>
          <a:custGeom>
            <a:avLst/>
            <a:gdLst>
              <a:gd name="connsiteX0" fmla="*/ 327 w 121022"/>
              <a:gd name="connsiteY0" fmla="*/ 3055 h 441696"/>
              <a:gd name="connsiteX1" fmla="*/ 117802 w 121022"/>
              <a:gd name="connsiteY1" fmla="*/ 434855 h 441696"/>
              <a:gd name="connsiteX2" fmla="*/ 82877 w 121022"/>
              <a:gd name="connsiteY2" fmla="*/ 250705 h 441696"/>
              <a:gd name="connsiteX3" fmla="*/ 327 w 121022"/>
              <a:gd name="connsiteY3" fmla="*/ 3055 h 4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22" h="441696">
                <a:moveTo>
                  <a:pt x="327" y="3055"/>
                </a:moveTo>
                <a:cubicBezTo>
                  <a:pt x="6148" y="33747"/>
                  <a:pt x="104044" y="393580"/>
                  <a:pt x="117802" y="434855"/>
                </a:cubicBezTo>
                <a:cubicBezTo>
                  <a:pt x="131560" y="476130"/>
                  <a:pt x="97694" y="320026"/>
                  <a:pt x="82877" y="250705"/>
                </a:cubicBezTo>
                <a:cubicBezTo>
                  <a:pt x="68060" y="181384"/>
                  <a:pt x="-5494" y="-27637"/>
                  <a:pt x="327" y="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50A86A63-6FAF-DBCC-3917-EC43D7D613E1}"/>
              </a:ext>
            </a:extLst>
          </p:cNvPr>
          <p:cNvSpPr/>
          <p:nvPr/>
        </p:nvSpPr>
        <p:spPr>
          <a:xfrm>
            <a:off x="9709150" y="7626350"/>
            <a:ext cx="69850" cy="536658"/>
          </a:xfrm>
          <a:custGeom>
            <a:avLst/>
            <a:gdLst>
              <a:gd name="connsiteX0" fmla="*/ 0 w 69850"/>
              <a:gd name="connsiteY0" fmla="*/ 0 h 536658"/>
              <a:gd name="connsiteX1" fmla="*/ 47625 w 69850"/>
              <a:gd name="connsiteY1" fmla="*/ 180975 h 536658"/>
              <a:gd name="connsiteX2" fmla="*/ 47625 w 69850"/>
              <a:gd name="connsiteY2" fmla="*/ 149225 h 536658"/>
              <a:gd name="connsiteX3" fmla="*/ 31750 w 69850"/>
              <a:gd name="connsiteY3" fmla="*/ 203200 h 536658"/>
              <a:gd name="connsiteX4" fmla="*/ 69850 w 69850"/>
              <a:gd name="connsiteY4" fmla="*/ 536575 h 536658"/>
              <a:gd name="connsiteX5" fmla="*/ 31750 w 69850"/>
              <a:gd name="connsiteY5" fmla="*/ 234950 h 536658"/>
              <a:gd name="connsiteX6" fmla="*/ 47625 w 69850"/>
              <a:gd name="connsiteY6" fmla="*/ 180975 h 536658"/>
              <a:gd name="connsiteX7" fmla="*/ 0 w 69850"/>
              <a:gd name="connsiteY7" fmla="*/ 0 h 53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50" h="536658">
                <a:moveTo>
                  <a:pt x="0" y="0"/>
                </a:moveTo>
                <a:cubicBezTo>
                  <a:pt x="0" y="0"/>
                  <a:pt x="39688" y="156104"/>
                  <a:pt x="47625" y="180975"/>
                </a:cubicBezTo>
                <a:cubicBezTo>
                  <a:pt x="55562" y="205846"/>
                  <a:pt x="50271" y="145521"/>
                  <a:pt x="47625" y="149225"/>
                </a:cubicBezTo>
                <a:cubicBezTo>
                  <a:pt x="44979" y="152929"/>
                  <a:pt x="28046" y="138642"/>
                  <a:pt x="31750" y="203200"/>
                </a:cubicBezTo>
                <a:cubicBezTo>
                  <a:pt x="35454" y="267758"/>
                  <a:pt x="69850" y="531283"/>
                  <a:pt x="69850" y="536575"/>
                </a:cubicBezTo>
                <a:cubicBezTo>
                  <a:pt x="69850" y="541867"/>
                  <a:pt x="35454" y="294217"/>
                  <a:pt x="31750" y="234950"/>
                </a:cubicBezTo>
                <a:cubicBezTo>
                  <a:pt x="28046" y="175683"/>
                  <a:pt x="49742" y="214842"/>
                  <a:pt x="47625" y="180975"/>
                </a:cubicBezTo>
                <a:cubicBezTo>
                  <a:pt x="45508" y="14710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FE9E73CF-D574-CD6B-D57E-718EB12B9BAB}"/>
              </a:ext>
            </a:extLst>
          </p:cNvPr>
          <p:cNvSpPr/>
          <p:nvPr/>
        </p:nvSpPr>
        <p:spPr>
          <a:xfrm>
            <a:off x="9686852" y="7470770"/>
            <a:ext cx="79487" cy="466732"/>
          </a:xfrm>
          <a:custGeom>
            <a:avLst/>
            <a:gdLst>
              <a:gd name="connsiteX0" fmla="*/ 73 w 79487"/>
              <a:gd name="connsiteY0" fmla="*/ 5 h 466732"/>
              <a:gd name="connsiteX1" fmla="*/ 22298 w 79487"/>
              <a:gd name="connsiteY1" fmla="*/ 215905 h 466732"/>
              <a:gd name="connsiteX2" fmla="*/ 44523 w 79487"/>
              <a:gd name="connsiteY2" fmla="*/ 304805 h 466732"/>
              <a:gd name="connsiteX3" fmla="*/ 19123 w 79487"/>
              <a:gd name="connsiteY3" fmla="*/ 247655 h 466732"/>
              <a:gd name="connsiteX4" fmla="*/ 47698 w 79487"/>
              <a:gd name="connsiteY4" fmla="*/ 323855 h 466732"/>
              <a:gd name="connsiteX5" fmla="*/ 44523 w 79487"/>
              <a:gd name="connsiteY5" fmla="*/ 377830 h 466732"/>
              <a:gd name="connsiteX6" fmla="*/ 54048 w 79487"/>
              <a:gd name="connsiteY6" fmla="*/ 358780 h 466732"/>
              <a:gd name="connsiteX7" fmla="*/ 79448 w 79487"/>
              <a:gd name="connsiteY7" fmla="*/ 466730 h 466732"/>
              <a:gd name="connsiteX8" fmla="*/ 47698 w 79487"/>
              <a:gd name="connsiteY8" fmla="*/ 355605 h 466732"/>
              <a:gd name="connsiteX9" fmla="*/ 15948 w 79487"/>
              <a:gd name="connsiteY9" fmla="*/ 222255 h 466732"/>
              <a:gd name="connsiteX10" fmla="*/ 73 w 79487"/>
              <a:gd name="connsiteY10" fmla="*/ 5 h 46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87" h="466732">
                <a:moveTo>
                  <a:pt x="73" y="5"/>
                </a:moveTo>
                <a:cubicBezTo>
                  <a:pt x="1131" y="-1053"/>
                  <a:pt x="14890" y="165105"/>
                  <a:pt x="22298" y="215905"/>
                </a:cubicBezTo>
                <a:cubicBezTo>
                  <a:pt x="29706" y="266705"/>
                  <a:pt x="45052" y="299513"/>
                  <a:pt x="44523" y="304805"/>
                </a:cubicBezTo>
                <a:cubicBezTo>
                  <a:pt x="43994" y="310097"/>
                  <a:pt x="18594" y="244480"/>
                  <a:pt x="19123" y="247655"/>
                </a:cubicBezTo>
                <a:cubicBezTo>
                  <a:pt x="19652" y="250830"/>
                  <a:pt x="43465" y="302159"/>
                  <a:pt x="47698" y="323855"/>
                </a:cubicBezTo>
                <a:cubicBezTo>
                  <a:pt x="51931" y="345551"/>
                  <a:pt x="43465" y="372009"/>
                  <a:pt x="44523" y="377830"/>
                </a:cubicBezTo>
                <a:cubicBezTo>
                  <a:pt x="45581" y="383651"/>
                  <a:pt x="48227" y="343963"/>
                  <a:pt x="54048" y="358780"/>
                </a:cubicBezTo>
                <a:cubicBezTo>
                  <a:pt x="59869" y="373597"/>
                  <a:pt x="80506" y="467259"/>
                  <a:pt x="79448" y="466730"/>
                </a:cubicBezTo>
                <a:cubicBezTo>
                  <a:pt x="78390" y="466201"/>
                  <a:pt x="58281" y="396351"/>
                  <a:pt x="47698" y="355605"/>
                </a:cubicBezTo>
                <a:cubicBezTo>
                  <a:pt x="37115" y="314859"/>
                  <a:pt x="22298" y="276759"/>
                  <a:pt x="15948" y="222255"/>
                </a:cubicBezTo>
                <a:cubicBezTo>
                  <a:pt x="9598" y="167751"/>
                  <a:pt x="-985" y="1063"/>
                  <a:pt x="7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3B0CF424-9FF6-8523-DD05-D70299DB9A4A}"/>
              </a:ext>
            </a:extLst>
          </p:cNvPr>
          <p:cNvSpPr/>
          <p:nvPr/>
        </p:nvSpPr>
        <p:spPr>
          <a:xfrm>
            <a:off x="9845498" y="7731005"/>
            <a:ext cx="95460" cy="521586"/>
          </a:xfrm>
          <a:custGeom>
            <a:avLst/>
            <a:gdLst>
              <a:gd name="connsiteX0" fmla="*/ 177 w 95460"/>
              <a:gd name="connsiteY0" fmla="*/ 120 h 521586"/>
              <a:gd name="connsiteX1" fmla="*/ 50977 w 95460"/>
              <a:gd name="connsiteY1" fmla="*/ 108070 h 521586"/>
              <a:gd name="connsiteX2" fmla="*/ 82727 w 95460"/>
              <a:gd name="connsiteY2" fmla="*/ 339845 h 521586"/>
              <a:gd name="connsiteX3" fmla="*/ 95427 w 95460"/>
              <a:gd name="connsiteY3" fmla="*/ 520820 h 521586"/>
              <a:gd name="connsiteX4" fmla="*/ 85902 w 95460"/>
              <a:gd name="connsiteY4" fmla="*/ 269995 h 521586"/>
              <a:gd name="connsiteX5" fmla="*/ 70027 w 95460"/>
              <a:gd name="connsiteY5" fmla="*/ 54095 h 521586"/>
              <a:gd name="connsiteX6" fmla="*/ 70027 w 95460"/>
              <a:gd name="connsiteY6" fmla="*/ 85845 h 521586"/>
              <a:gd name="connsiteX7" fmla="*/ 177 w 95460"/>
              <a:gd name="connsiteY7" fmla="*/ 120 h 5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60" h="521586">
                <a:moveTo>
                  <a:pt x="177" y="120"/>
                </a:moveTo>
                <a:cubicBezTo>
                  <a:pt x="-2998" y="3824"/>
                  <a:pt x="37219" y="51449"/>
                  <a:pt x="50977" y="108070"/>
                </a:cubicBezTo>
                <a:cubicBezTo>
                  <a:pt x="64735" y="164691"/>
                  <a:pt x="75319" y="271053"/>
                  <a:pt x="82727" y="339845"/>
                </a:cubicBezTo>
                <a:cubicBezTo>
                  <a:pt x="90135" y="408637"/>
                  <a:pt x="94898" y="532462"/>
                  <a:pt x="95427" y="520820"/>
                </a:cubicBezTo>
                <a:cubicBezTo>
                  <a:pt x="95956" y="509178"/>
                  <a:pt x="90135" y="347782"/>
                  <a:pt x="85902" y="269995"/>
                </a:cubicBezTo>
                <a:cubicBezTo>
                  <a:pt x="81669" y="192208"/>
                  <a:pt x="72673" y="84787"/>
                  <a:pt x="70027" y="54095"/>
                </a:cubicBezTo>
                <a:cubicBezTo>
                  <a:pt x="67381" y="23403"/>
                  <a:pt x="79552" y="92724"/>
                  <a:pt x="70027" y="85845"/>
                </a:cubicBezTo>
                <a:cubicBezTo>
                  <a:pt x="60502" y="78966"/>
                  <a:pt x="3352" y="-3584"/>
                  <a:pt x="177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33089693-011B-D54A-30E7-1FEFD1549588}"/>
              </a:ext>
            </a:extLst>
          </p:cNvPr>
          <p:cNvSpPr/>
          <p:nvPr/>
        </p:nvSpPr>
        <p:spPr>
          <a:xfrm>
            <a:off x="9731375" y="7846472"/>
            <a:ext cx="43896" cy="446750"/>
          </a:xfrm>
          <a:custGeom>
            <a:avLst/>
            <a:gdLst>
              <a:gd name="connsiteX0" fmla="*/ 0 w 43896"/>
              <a:gd name="connsiteY0" fmla="*/ 2128 h 446750"/>
              <a:gd name="connsiteX1" fmla="*/ 38100 w 43896"/>
              <a:gd name="connsiteY1" fmla="*/ 437103 h 446750"/>
              <a:gd name="connsiteX2" fmla="*/ 38100 w 43896"/>
              <a:gd name="connsiteY2" fmla="*/ 278353 h 446750"/>
              <a:gd name="connsiteX3" fmla="*/ 0 w 43896"/>
              <a:gd name="connsiteY3" fmla="*/ 2128 h 44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6" h="446750">
                <a:moveTo>
                  <a:pt x="0" y="2128"/>
                </a:moveTo>
                <a:cubicBezTo>
                  <a:pt x="0" y="28586"/>
                  <a:pt x="31750" y="391065"/>
                  <a:pt x="38100" y="437103"/>
                </a:cubicBezTo>
                <a:cubicBezTo>
                  <a:pt x="44450" y="483141"/>
                  <a:pt x="47096" y="353495"/>
                  <a:pt x="38100" y="278353"/>
                </a:cubicBezTo>
                <a:cubicBezTo>
                  <a:pt x="29104" y="203211"/>
                  <a:pt x="0" y="-24330"/>
                  <a:pt x="0" y="2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51860053-0DD1-6A12-6AC7-E4875F6B6C89}"/>
              </a:ext>
            </a:extLst>
          </p:cNvPr>
          <p:cNvSpPr/>
          <p:nvPr/>
        </p:nvSpPr>
        <p:spPr>
          <a:xfrm>
            <a:off x="9759007" y="7821640"/>
            <a:ext cx="45663" cy="479912"/>
          </a:xfrm>
          <a:custGeom>
            <a:avLst/>
            <a:gdLst>
              <a:gd name="connsiteX0" fmla="*/ 943 w 45663"/>
              <a:gd name="connsiteY0" fmla="*/ 4735 h 479912"/>
              <a:gd name="connsiteX1" fmla="*/ 23168 w 45663"/>
              <a:gd name="connsiteY1" fmla="*/ 331760 h 479912"/>
              <a:gd name="connsiteX2" fmla="*/ 45393 w 45663"/>
              <a:gd name="connsiteY2" fmla="*/ 474635 h 479912"/>
              <a:gd name="connsiteX3" fmla="*/ 7293 w 45663"/>
              <a:gd name="connsiteY3" fmla="*/ 160310 h 479912"/>
              <a:gd name="connsiteX4" fmla="*/ 943 w 45663"/>
              <a:gd name="connsiteY4" fmla="*/ 4735 h 47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63" h="479912">
                <a:moveTo>
                  <a:pt x="943" y="4735"/>
                </a:moveTo>
                <a:cubicBezTo>
                  <a:pt x="3589" y="33310"/>
                  <a:pt x="15760" y="253443"/>
                  <a:pt x="23168" y="331760"/>
                </a:cubicBezTo>
                <a:cubicBezTo>
                  <a:pt x="30576" y="410077"/>
                  <a:pt x="48039" y="503210"/>
                  <a:pt x="45393" y="474635"/>
                </a:cubicBezTo>
                <a:cubicBezTo>
                  <a:pt x="42747" y="446060"/>
                  <a:pt x="13114" y="237568"/>
                  <a:pt x="7293" y="160310"/>
                </a:cubicBezTo>
                <a:cubicBezTo>
                  <a:pt x="1472" y="83052"/>
                  <a:pt x="-1703" y="-23840"/>
                  <a:pt x="943" y="4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BC8A0141-1B0A-E37F-E896-777152A57252}"/>
              </a:ext>
            </a:extLst>
          </p:cNvPr>
          <p:cNvSpPr/>
          <p:nvPr/>
        </p:nvSpPr>
        <p:spPr>
          <a:xfrm>
            <a:off x="9680529" y="8175512"/>
            <a:ext cx="296871" cy="125412"/>
          </a:xfrm>
          <a:custGeom>
            <a:avLst/>
            <a:gdLst>
              <a:gd name="connsiteX0" fmla="*/ 46 w 296871"/>
              <a:gd name="connsiteY0" fmla="*/ 113 h 125412"/>
              <a:gd name="connsiteX1" fmla="*/ 57196 w 296871"/>
              <a:gd name="connsiteY1" fmla="*/ 108063 h 125412"/>
              <a:gd name="connsiteX2" fmla="*/ 114346 w 296871"/>
              <a:gd name="connsiteY2" fmla="*/ 123938 h 125412"/>
              <a:gd name="connsiteX3" fmla="*/ 85771 w 296871"/>
              <a:gd name="connsiteY3" fmla="*/ 120763 h 125412"/>
              <a:gd name="connsiteX4" fmla="*/ 292146 w 296871"/>
              <a:gd name="connsiteY4" fmla="*/ 89013 h 125412"/>
              <a:gd name="connsiteX5" fmla="*/ 231821 w 296871"/>
              <a:gd name="connsiteY5" fmla="*/ 98538 h 125412"/>
              <a:gd name="connsiteX6" fmla="*/ 247696 w 296871"/>
              <a:gd name="connsiteY6" fmla="*/ 76313 h 125412"/>
              <a:gd name="connsiteX7" fmla="*/ 88946 w 296871"/>
              <a:gd name="connsiteY7" fmla="*/ 101713 h 125412"/>
              <a:gd name="connsiteX8" fmla="*/ 85771 w 296871"/>
              <a:gd name="connsiteY8" fmla="*/ 15988 h 125412"/>
              <a:gd name="connsiteX9" fmla="*/ 66721 w 296871"/>
              <a:gd name="connsiteY9" fmla="*/ 85838 h 125412"/>
              <a:gd name="connsiteX10" fmla="*/ 46 w 296871"/>
              <a:gd name="connsiteY10" fmla="*/ 113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871" h="125412">
                <a:moveTo>
                  <a:pt x="46" y="113"/>
                </a:moveTo>
                <a:cubicBezTo>
                  <a:pt x="-1541" y="3817"/>
                  <a:pt x="38146" y="87426"/>
                  <a:pt x="57196" y="108063"/>
                </a:cubicBezTo>
                <a:cubicBezTo>
                  <a:pt x="76246" y="128700"/>
                  <a:pt x="109584" y="121821"/>
                  <a:pt x="114346" y="123938"/>
                </a:cubicBezTo>
                <a:cubicBezTo>
                  <a:pt x="119108" y="126055"/>
                  <a:pt x="56138" y="126584"/>
                  <a:pt x="85771" y="120763"/>
                </a:cubicBezTo>
                <a:cubicBezTo>
                  <a:pt x="115404" y="114942"/>
                  <a:pt x="292146" y="89013"/>
                  <a:pt x="292146" y="89013"/>
                </a:cubicBezTo>
                <a:cubicBezTo>
                  <a:pt x="316488" y="85309"/>
                  <a:pt x="239229" y="100655"/>
                  <a:pt x="231821" y="98538"/>
                </a:cubicBezTo>
                <a:cubicBezTo>
                  <a:pt x="224413" y="96421"/>
                  <a:pt x="271508" y="75784"/>
                  <a:pt x="247696" y="76313"/>
                </a:cubicBezTo>
                <a:cubicBezTo>
                  <a:pt x="223884" y="76842"/>
                  <a:pt x="115934" y="111767"/>
                  <a:pt x="88946" y="101713"/>
                </a:cubicBezTo>
                <a:cubicBezTo>
                  <a:pt x="61959" y="91659"/>
                  <a:pt x="89475" y="18634"/>
                  <a:pt x="85771" y="15988"/>
                </a:cubicBezTo>
                <a:cubicBezTo>
                  <a:pt x="82067" y="13342"/>
                  <a:pt x="78892" y="86896"/>
                  <a:pt x="66721" y="85838"/>
                </a:cubicBezTo>
                <a:cubicBezTo>
                  <a:pt x="54550" y="84780"/>
                  <a:pt x="1633" y="-3591"/>
                  <a:pt x="4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355E2D4F-A3D6-1921-3F47-1989BA689326}"/>
              </a:ext>
            </a:extLst>
          </p:cNvPr>
          <p:cNvSpPr/>
          <p:nvPr/>
        </p:nvSpPr>
        <p:spPr>
          <a:xfrm>
            <a:off x="9650860" y="7127443"/>
            <a:ext cx="110680" cy="214961"/>
          </a:xfrm>
          <a:custGeom>
            <a:avLst/>
            <a:gdLst>
              <a:gd name="connsiteX0" fmla="*/ 1140 w 110680"/>
              <a:gd name="connsiteY0" fmla="*/ 432 h 214961"/>
              <a:gd name="connsiteX1" fmla="*/ 109090 w 110680"/>
              <a:gd name="connsiteY1" fmla="*/ 209982 h 214961"/>
              <a:gd name="connsiteX2" fmla="*/ 61465 w 110680"/>
              <a:gd name="connsiteY2" fmla="*/ 152832 h 214961"/>
              <a:gd name="connsiteX3" fmla="*/ 4315 w 110680"/>
              <a:gd name="connsiteY3" fmla="*/ 194107 h 214961"/>
              <a:gd name="connsiteX4" fmla="*/ 48765 w 110680"/>
              <a:gd name="connsiteY4" fmla="*/ 156007 h 214961"/>
              <a:gd name="connsiteX5" fmla="*/ 1140 w 110680"/>
              <a:gd name="connsiteY5" fmla="*/ 432 h 21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0" h="214961">
                <a:moveTo>
                  <a:pt x="1140" y="432"/>
                </a:moveTo>
                <a:cubicBezTo>
                  <a:pt x="11194" y="9428"/>
                  <a:pt x="99036" y="184582"/>
                  <a:pt x="109090" y="209982"/>
                </a:cubicBezTo>
                <a:cubicBezTo>
                  <a:pt x="119144" y="235382"/>
                  <a:pt x="78928" y="155478"/>
                  <a:pt x="61465" y="152832"/>
                </a:cubicBezTo>
                <a:cubicBezTo>
                  <a:pt x="44002" y="150186"/>
                  <a:pt x="6432" y="193578"/>
                  <a:pt x="4315" y="194107"/>
                </a:cubicBezTo>
                <a:cubicBezTo>
                  <a:pt x="2198" y="194636"/>
                  <a:pt x="46648" y="186699"/>
                  <a:pt x="48765" y="156007"/>
                </a:cubicBezTo>
                <a:cubicBezTo>
                  <a:pt x="50882" y="125315"/>
                  <a:pt x="-8914" y="-8564"/>
                  <a:pt x="1140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C27DCCAC-18CE-3A06-640F-2F0C947CEC9F}"/>
              </a:ext>
            </a:extLst>
          </p:cNvPr>
          <p:cNvSpPr/>
          <p:nvPr/>
        </p:nvSpPr>
        <p:spPr>
          <a:xfrm>
            <a:off x="9718671" y="7489754"/>
            <a:ext cx="128215" cy="172159"/>
          </a:xfrm>
          <a:custGeom>
            <a:avLst/>
            <a:gdLst>
              <a:gd name="connsiteX0" fmla="*/ 44454 w 128215"/>
              <a:gd name="connsiteY0" fmla="*/ 71 h 172159"/>
              <a:gd name="connsiteX1" fmla="*/ 98429 w 128215"/>
              <a:gd name="connsiteY1" fmla="*/ 79446 h 172159"/>
              <a:gd name="connsiteX2" fmla="*/ 107954 w 128215"/>
              <a:gd name="connsiteY2" fmla="*/ 139771 h 172159"/>
              <a:gd name="connsiteX3" fmla="*/ 66679 w 128215"/>
              <a:gd name="connsiteY3" fmla="*/ 168346 h 172159"/>
              <a:gd name="connsiteX4" fmla="*/ 4 w 128215"/>
              <a:gd name="connsiteY4" fmla="*/ 127071 h 172159"/>
              <a:gd name="connsiteX5" fmla="*/ 63504 w 128215"/>
              <a:gd name="connsiteY5" fmla="*/ 168346 h 172159"/>
              <a:gd name="connsiteX6" fmla="*/ 127004 w 128215"/>
              <a:gd name="connsiteY6" fmla="*/ 158821 h 172159"/>
              <a:gd name="connsiteX7" fmla="*/ 101604 w 128215"/>
              <a:gd name="connsiteY7" fmla="*/ 66746 h 172159"/>
              <a:gd name="connsiteX8" fmla="*/ 44454 w 128215"/>
              <a:gd name="connsiteY8" fmla="*/ 71 h 1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15" h="172159">
                <a:moveTo>
                  <a:pt x="44454" y="71"/>
                </a:moveTo>
                <a:cubicBezTo>
                  <a:pt x="43925" y="2188"/>
                  <a:pt x="87846" y="56163"/>
                  <a:pt x="98429" y="79446"/>
                </a:cubicBezTo>
                <a:cubicBezTo>
                  <a:pt x="109012" y="102729"/>
                  <a:pt x="113246" y="124954"/>
                  <a:pt x="107954" y="139771"/>
                </a:cubicBezTo>
                <a:cubicBezTo>
                  <a:pt x="102662" y="154588"/>
                  <a:pt x="84671" y="170463"/>
                  <a:pt x="66679" y="168346"/>
                </a:cubicBezTo>
                <a:cubicBezTo>
                  <a:pt x="48687" y="166229"/>
                  <a:pt x="533" y="127071"/>
                  <a:pt x="4" y="127071"/>
                </a:cubicBezTo>
                <a:cubicBezTo>
                  <a:pt x="-525" y="127071"/>
                  <a:pt x="42338" y="163054"/>
                  <a:pt x="63504" y="168346"/>
                </a:cubicBezTo>
                <a:cubicBezTo>
                  <a:pt x="84670" y="173638"/>
                  <a:pt x="120654" y="175754"/>
                  <a:pt x="127004" y="158821"/>
                </a:cubicBezTo>
                <a:cubicBezTo>
                  <a:pt x="133354" y="141888"/>
                  <a:pt x="113246" y="90029"/>
                  <a:pt x="101604" y="66746"/>
                </a:cubicBezTo>
                <a:cubicBezTo>
                  <a:pt x="89962" y="43463"/>
                  <a:pt x="44983" y="-2046"/>
                  <a:pt x="44454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0C8A9DE3-5B06-F631-C579-966DB2E958B0}"/>
              </a:ext>
            </a:extLst>
          </p:cNvPr>
          <p:cNvSpPr/>
          <p:nvPr/>
        </p:nvSpPr>
        <p:spPr>
          <a:xfrm>
            <a:off x="9712558" y="7467598"/>
            <a:ext cx="82774" cy="168656"/>
          </a:xfrm>
          <a:custGeom>
            <a:avLst/>
            <a:gdLst>
              <a:gd name="connsiteX0" fmla="*/ 72792 w 82774"/>
              <a:gd name="connsiteY0" fmla="*/ 2 h 168656"/>
              <a:gd name="connsiteX1" fmla="*/ 15642 w 82774"/>
              <a:gd name="connsiteY1" fmla="*/ 92077 h 168656"/>
              <a:gd name="connsiteX2" fmla="*/ 18817 w 82774"/>
              <a:gd name="connsiteY2" fmla="*/ 123827 h 168656"/>
              <a:gd name="connsiteX3" fmla="*/ 82317 w 82774"/>
              <a:gd name="connsiteY3" fmla="*/ 168277 h 168656"/>
              <a:gd name="connsiteX4" fmla="*/ 28342 w 82774"/>
              <a:gd name="connsiteY4" fmla="*/ 142877 h 168656"/>
              <a:gd name="connsiteX5" fmla="*/ 25167 w 82774"/>
              <a:gd name="connsiteY5" fmla="*/ 101602 h 168656"/>
              <a:gd name="connsiteX6" fmla="*/ 50567 w 82774"/>
              <a:gd name="connsiteY6" fmla="*/ 120652 h 168656"/>
              <a:gd name="connsiteX7" fmla="*/ 75967 w 82774"/>
              <a:gd name="connsiteY7" fmla="*/ 98427 h 168656"/>
              <a:gd name="connsiteX8" fmla="*/ 82317 w 82774"/>
              <a:gd name="connsiteY8" fmla="*/ 111127 h 168656"/>
              <a:gd name="connsiteX9" fmla="*/ 66442 w 82774"/>
              <a:gd name="connsiteY9" fmla="*/ 76202 h 168656"/>
              <a:gd name="connsiteX10" fmla="*/ 44217 w 82774"/>
              <a:gd name="connsiteY10" fmla="*/ 120652 h 168656"/>
              <a:gd name="connsiteX11" fmla="*/ 2942 w 82774"/>
              <a:gd name="connsiteY11" fmla="*/ 60327 h 168656"/>
              <a:gd name="connsiteX12" fmla="*/ 9292 w 82774"/>
              <a:gd name="connsiteY12" fmla="*/ 88902 h 168656"/>
              <a:gd name="connsiteX13" fmla="*/ 72792 w 82774"/>
              <a:gd name="connsiteY13" fmla="*/ 2 h 16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774" h="168656">
                <a:moveTo>
                  <a:pt x="72792" y="2"/>
                </a:moveTo>
                <a:cubicBezTo>
                  <a:pt x="73850" y="531"/>
                  <a:pt x="24638" y="71440"/>
                  <a:pt x="15642" y="92077"/>
                </a:cubicBezTo>
                <a:cubicBezTo>
                  <a:pt x="6646" y="112715"/>
                  <a:pt x="7705" y="111127"/>
                  <a:pt x="18817" y="123827"/>
                </a:cubicBezTo>
                <a:cubicBezTo>
                  <a:pt x="29929" y="136527"/>
                  <a:pt x="80730" y="165102"/>
                  <a:pt x="82317" y="168277"/>
                </a:cubicBezTo>
                <a:cubicBezTo>
                  <a:pt x="83904" y="171452"/>
                  <a:pt x="37867" y="153990"/>
                  <a:pt x="28342" y="142877"/>
                </a:cubicBezTo>
                <a:cubicBezTo>
                  <a:pt x="18817" y="131765"/>
                  <a:pt x="21463" y="105306"/>
                  <a:pt x="25167" y="101602"/>
                </a:cubicBezTo>
                <a:cubicBezTo>
                  <a:pt x="28871" y="97898"/>
                  <a:pt x="42100" y="121181"/>
                  <a:pt x="50567" y="120652"/>
                </a:cubicBezTo>
                <a:cubicBezTo>
                  <a:pt x="59034" y="120123"/>
                  <a:pt x="75967" y="98427"/>
                  <a:pt x="75967" y="98427"/>
                </a:cubicBezTo>
                <a:cubicBezTo>
                  <a:pt x="81259" y="96840"/>
                  <a:pt x="83904" y="114831"/>
                  <a:pt x="82317" y="111127"/>
                </a:cubicBezTo>
                <a:cubicBezTo>
                  <a:pt x="80730" y="107423"/>
                  <a:pt x="72792" y="74615"/>
                  <a:pt x="66442" y="76202"/>
                </a:cubicBezTo>
                <a:cubicBezTo>
                  <a:pt x="60092" y="77790"/>
                  <a:pt x="54800" y="123298"/>
                  <a:pt x="44217" y="120652"/>
                </a:cubicBezTo>
                <a:cubicBezTo>
                  <a:pt x="33634" y="118006"/>
                  <a:pt x="8763" y="65619"/>
                  <a:pt x="2942" y="60327"/>
                </a:cubicBezTo>
                <a:cubicBezTo>
                  <a:pt x="-2879" y="55035"/>
                  <a:pt x="296" y="94723"/>
                  <a:pt x="9292" y="88902"/>
                </a:cubicBezTo>
                <a:cubicBezTo>
                  <a:pt x="18288" y="83081"/>
                  <a:pt x="71734" y="-527"/>
                  <a:pt x="7279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66CEC4EB-347E-EECA-4A5A-A1622A6D0699}"/>
              </a:ext>
            </a:extLst>
          </p:cNvPr>
          <p:cNvSpPr/>
          <p:nvPr/>
        </p:nvSpPr>
        <p:spPr>
          <a:xfrm>
            <a:off x="9635805" y="7624998"/>
            <a:ext cx="264848" cy="204696"/>
          </a:xfrm>
          <a:custGeom>
            <a:avLst/>
            <a:gdLst>
              <a:gd name="connsiteX0" fmla="*/ 82870 w 264848"/>
              <a:gd name="connsiteY0" fmla="*/ 64852 h 204696"/>
              <a:gd name="connsiteX1" fmla="*/ 219395 w 264848"/>
              <a:gd name="connsiteY1" fmla="*/ 64852 h 204696"/>
              <a:gd name="connsiteX2" fmla="*/ 225745 w 264848"/>
              <a:gd name="connsiteY2" fmla="*/ 102952 h 204696"/>
              <a:gd name="connsiteX3" fmla="*/ 133670 w 264848"/>
              <a:gd name="connsiteY3" fmla="*/ 118827 h 204696"/>
              <a:gd name="connsiteX4" fmla="*/ 222570 w 264848"/>
              <a:gd name="connsiteY4" fmla="*/ 137877 h 204696"/>
              <a:gd name="connsiteX5" fmla="*/ 114620 w 264848"/>
              <a:gd name="connsiteY5" fmla="*/ 204552 h 204696"/>
              <a:gd name="connsiteX6" fmla="*/ 225745 w 264848"/>
              <a:gd name="connsiteY6" fmla="*/ 153752 h 204696"/>
              <a:gd name="connsiteX7" fmla="*/ 213045 w 264848"/>
              <a:gd name="connsiteY7" fmla="*/ 90252 h 204696"/>
              <a:gd name="connsiteX8" fmla="*/ 213045 w 264848"/>
              <a:gd name="connsiteY8" fmla="*/ 1352 h 204696"/>
              <a:gd name="connsiteX9" fmla="*/ 209870 w 264848"/>
              <a:gd name="connsiteY9" fmla="*/ 36277 h 204696"/>
              <a:gd name="connsiteX10" fmla="*/ 320 w 264848"/>
              <a:gd name="connsiteY10" fmla="*/ 33102 h 204696"/>
              <a:gd name="connsiteX11" fmla="*/ 263845 w 264848"/>
              <a:gd name="connsiteY11" fmla="*/ 39452 h 204696"/>
              <a:gd name="connsiteX12" fmla="*/ 82870 w 264848"/>
              <a:gd name="connsiteY12" fmla="*/ 64852 h 20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848" h="204696">
                <a:moveTo>
                  <a:pt x="82870" y="64852"/>
                </a:moveTo>
                <a:cubicBezTo>
                  <a:pt x="75462" y="69085"/>
                  <a:pt x="195583" y="58502"/>
                  <a:pt x="219395" y="64852"/>
                </a:cubicBezTo>
                <a:cubicBezTo>
                  <a:pt x="243207" y="71202"/>
                  <a:pt x="240032" y="93956"/>
                  <a:pt x="225745" y="102952"/>
                </a:cubicBezTo>
                <a:cubicBezTo>
                  <a:pt x="211458" y="111948"/>
                  <a:pt x="134199" y="113006"/>
                  <a:pt x="133670" y="118827"/>
                </a:cubicBezTo>
                <a:cubicBezTo>
                  <a:pt x="133141" y="124648"/>
                  <a:pt x="225745" y="123590"/>
                  <a:pt x="222570" y="137877"/>
                </a:cubicBezTo>
                <a:cubicBezTo>
                  <a:pt x="219395" y="152164"/>
                  <a:pt x="114091" y="201906"/>
                  <a:pt x="114620" y="204552"/>
                </a:cubicBezTo>
                <a:cubicBezTo>
                  <a:pt x="115149" y="207198"/>
                  <a:pt x="209341" y="172802"/>
                  <a:pt x="225745" y="153752"/>
                </a:cubicBezTo>
                <a:cubicBezTo>
                  <a:pt x="242149" y="134702"/>
                  <a:pt x="215162" y="115652"/>
                  <a:pt x="213045" y="90252"/>
                </a:cubicBezTo>
                <a:cubicBezTo>
                  <a:pt x="210928" y="64852"/>
                  <a:pt x="213574" y="10348"/>
                  <a:pt x="213045" y="1352"/>
                </a:cubicBezTo>
                <a:cubicBezTo>
                  <a:pt x="212516" y="-7644"/>
                  <a:pt x="245324" y="30985"/>
                  <a:pt x="209870" y="36277"/>
                </a:cubicBezTo>
                <a:cubicBezTo>
                  <a:pt x="174416" y="41569"/>
                  <a:pt x="-8676" y="32573"/>
                  <a:pt x="320" y="33102"/>
                </a:cubicBezTo>
                <a:cubicBezTo>
                  <a:pt x="9316" y="33631"/>
                  <a:pt x="247441" y="36806"/>
                  <a:pt x="263845" y="39452"/>
                </a:cubicBezTo>
                <a:cubicBezTo>
                  <a:pt x="280249" y="42098"/>
                  <a:pt x="90278" y="60619"/>
                  <a:pt x="82870" y="64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25260105-F59A-7D2B-9BB9-00D3233F3842}"/>
              </a:ext>
            </a:extLst>
          </p:cNvPr>
          <p:cNvSpPr/>
          <p:nvPr/>
        </p:nvSpPr>
        <p:spPr>
          <a:xfrm>
            <a:off x="9724258" y="7774297"/>
            <a:ext cx="172618" cy="106254"/>
          </a:xfrm>
          <a:custGeom>
            <a:avLst/>
            <a:gdLst>
              <a:gd name="connsiteX0" fmla="*/ 767 w 172618"/>
              <a:gd name="connsiteY0" fmla="*/ 106053 h 106254"/>
              <a:gd name="connsiteX1" fmla="*/ 92842 w 172618"/>
              <a:gd name="connsiteY1" fmla="*/ 83828 h 106254"/>
              <a:gd name="connsiteX2" fmla="*/ 172217 w 172618"/>
              <a:gd name="connsiteY2" fmla="*/ 102878 h 106254"/>
              <a:gd name="connsiteX3" fmla="*/ 124592 w 172618"/>
              <a:gd name="connsiteY3" fmla="*/ 1278 h 106254"/>
              <a:gd name="connsiteX4" fmla="*/ 146817 w 172618"/>
              <a:gd name="connsiteY4" fmla="*/ 45728 h 106254"/>
              <a:gd name="connsiteX5" fmla="*/ 45217 w 172618"/>
              <a:gd name="connsiteY5" fmla="*/ 45728 h 106254"/>
              <a:gd name="connsiteX6" fmla="*/ 134117 w 172618"/>
              <a:gd name="connsiteY6" fmla="*/ 42553 h 106254"/>
              <a:gd name="connsiteX7" fmla="*/ 146817 w 172618"/>
              <a:gd name="connsiteY7" fmla="*/ 67953 h 106254"/>
              <a:gd name="connsiteX8" fmla="*/ 767 w 172618"/>
              <a:gd name="connsiteY8" fmla="*/ 106053 h 1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618" h="106254">
                <a:moveTo>
                  <a:pt x="767" y="106053"/>
                </a:moveTo>
                <a:cubicBezTo>
                  <a:pt x="-8229" y="108699"/>
                  <a:pt x="64267" y="84357"/>
                  <a:pt x="92842" y="83828"/>
                </a:cubicBezTo>
                <a:cubicBezTo>
                  <a:pt x="121417" y="83299"/>
                  <a:pt x="166925" y="116636"/>
                  <a:pt x="172217" y="102878"/>
                </a:cubicBezTo>
                <a:cubicBezTo>
                  <a:pt x="177509" y="89120"/>
                  <a:pt x="128825" y="10803"/>
                  <a:pt x="124592" y="1278"/>
                </a:cubicBezTo>
                <a:cubicBezTo>
                  <a:pt x="120359" y="-8247"/>
                  <a:pt x="160046" y="38320"/>
                  <a:pt x="146817" y="45728"/>
                </a:cubicBezTo>
                <a:cubicBezTo>
                  <a:pt x="133588" y="53136"/>
                  <a:pt x="47334" y="46257"/>
                  <a:pt x="45217" y="45728"/>
                </a:cubicBezTo>
                <a:cubicBezTo>
                  <a:pt x="43100" y="45199"/>
                  <a:pt x="117184" y="38849"/>
                  <a:pt x="134117" y="42553"/>
                </a:cubicBezTo>
                <a:cubicBezTo>
                  <a:pt x="151050" y="46257"/>
                  <a:pt x="170630" y="56840"/>
                  <a:pt x="146817" y="67953"/>
                </a:cubicBezTo>
                <a:cubicBezTo>
                  <a:pt x="123005" y="79065"/>
                  <a:pt x="9763" y="103407"/>
                  <a:pt x="767" y="106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4EF614D9-F46D-194C-72BE-13D011B9A7CB}"/>
              </a:ext>
            </a:extLst>
          </p:cNvPr>
          <p:cNvSpPr/>
          <p:nvPr/>
        </p:nvSpPr>
        <p:spPr>
          <a:xfrm>
            <a:off x="9785305" y="7842246"/>
            <a:ext cx="112581" cy="168338"/>
          </a:xfrm>
          <a:custGeom>
            <a:avLst/>
            <a:gdLst>
              <a:gd name="connsiteX0" fmla="*/ 45 w 112581"/>
              <a:gd name="connsiteY0" fmla="*/ 4 h 168338"/>
              <a:gd name="connsiteX1" fmla="*/ 88945 w 112581"/>
              <a:gd name="connsiteY1" fmla="*/ 66679 h 168338"/>
              <a:gd name="connsiteX2" fmla="*/ 107995 w 112581"/>
              <a:gd name="connsiteY2" fmla="*/ 107954 h 168338"/>
              <a:gd name="connsiteX3" fmla="*/ 101645 w 112581"/>
              <a:gd name="connsiteY3" fmla="*/ 146054 h 168338"/>
              <a:gd name="connsiteX4" fmla="*/ 6395 w 112581"/>
              <a:gd name="connsiteY4" fmla="*/ 168279 h 168338"/>
              <a:gd name="connsiteX5" fmla="*/ 101645 w 112581"/>
              <a:gd name="connsiteY5" fmla="*/ 139704 h 168338"/>
              <a:gd name="connsiteX6" fmla="*/ 101645 w 112581"/>
              <a:gd name="connsiteY6" fmla="*/ 63504 h 168338"/>
              <a:gd name="connsiteX7" fmla="*/ 45 w 112581"/>
              <a:gd name="connsiteY7" fmla="*/ 4 h 16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1" h="168338">
                <a:moveTo>
                  <a:pt x="45" y="4"/>
                </a:moveTo>
                <a:cubicBezTo>
                  <a:pt x="-2072" y="533"/>
                  <a:pt x="70953" y="48687"/>
                  <a:pt x="88945" y="66679"/>
                </a:cubicBezTo>
                <a:cubicBezTo>
                  <a:pt x="106937" y="84671"/>
                  <a:pt x="105878" y="94725"/>
                  <a:pt x="107995" y="107954"/>
                </a:cubicBezTo>
                <a:cubicBezTo>
                  <a:pt x="110112" y="121183"/>
                  <a:pt x="118578" y="136000"/>
                  <a:pt x="101645" y="146054"/>
                </a:cubicBezTo>
                <a:cubicBezTo>
                  <a:pt x="84712" y="156108"/>
                  <a:pt x="6395" y="169337"/>
                  <a:pt x="6395" y="168279"/>
                </a:cubicBezTo>
                <a:cubicBezTo>
                  <a:pt x="6395" y="167221"/>
                  <a:pt x="85770" y="157166"/>
                  <a:pt x="101645" y="139704"/>
                </a:cubicBezTo>
                <a:cubicBezTo>
                  <a:pt x="117520" y="122242"/>
                  <a:pt x="114874" y="83612"/>
                  <a:pt x="101645" y="63504"/>
                </a:cubicBezTo>
                <a:cubicBezTo>
                  <a:pt x="88416" y="43396"/>
                  <a:pt x="2162" y="-525"/>
                  <a:pt x="4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4C7B0FD4-008E-EBD3-B2D1-358EC233C375}"/>
              </a:ext>
            </a:extLst>
          </p:cNvPr>
          <p:cNvSpPr/>
          <p:nvPr/>
        </p:nvSpPr>
        <p:spPr>
          <a:xfrm>
            <a:off x="9677341" y="7698660"/>
            <a:ext cx="184621" cy="29297"/>
          </a:xfrm>
          <a:custGeom>
            <a:avLst/>
            <a:gdLst>
              <a:gd name="connsiteX0" fmla="*/ 59 w 184621"/>
              <a:gd name="connsiteY0" fmla="*/ 29290 h 29297"/>
              <a:gd name="connsiteX1" fmla="*/ 171509 w 184621"/>
              <a:gd name="connsiteY1" fmla="*/ 3890 h 29297"/>
              <a:gd name="connsiteX2" fmla="*/ 152459 w 184621"/>
              <a:gd name="connsiteY2" fmla="*/ 715 h 29297"/>
              <a:gd name="connsiteX3" fmla="*/ 59 w 184621"/>
              <a:gd name="connsiteY3" fmla="*/ 29290 h 2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21" h="29297">
                <a:moveTo>
                  <a:pt x="59" y="29290"/>
                </a:moveTo>
                <a:cubicBezTo>
                  <a:pt x="3234" y="29819"/>
                  <a:pt x="171509" y="3890"/>
                  <a:pt x="171509" y="3890"/>
                </a:cubicBezTo>
                <a:cubicBezTo>
                  <a:pt x="196909" y="-872"/>
                  <a:pt x="182621" y="-343"/>
                  <a:pt x="152459" y="715"/>
                </a:cubicBezTo>
                <a:cubicBezTo>
                  <a:pt x="122297" y="1773"/>
                  <a:pt x="-3116" y="28761"/>
                  <a:pt x="59" y="29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718299BB-A3BF-D8B9-8679-BE8725C754A3}"/>
              </a:ext>
            </a:extLst>
          </p:cNvPr>
          <p:cNvSpPr/>
          <p:nvPr/>
        </p:nvSpPr>
        <p:spPr>
          <a:xfrm>
            <a:off x="9741397" y="7828669"/>
            <a:ext cx="174230" cy="187673"/>
          </a:xfrm>
          <a:custGeom>
            <a:avLst/>
            <a:gdLst>
              <a:gd name="connsiteX0" fmla="*/ 56653 w 174230"/>
              <a:gd name="connsiteY0" fmla="*/ 881 h 187673"/>
              <a:gd name="connsiteX1" fmla="*/ 37603 w 174230"/>
              <a:gd name="connsiteY1" fmla="*/ 172331 h 187673"/>
              <a:gd name="connsiteX2" fmla="*/ 5853 w 174230"/>
              <a:gd name="connsiteY2" fmla="*/ 178681 h 187673"/>
              <a:gd name="connsiteX3" fmla="*/ 167778 w 174230"/>
              <a:gd name="connsiteY3" fmla="*/ 165981 h 187673"/>
              <a:gd name="connsiteX4" fmla="*/ 142378 w 174230"/>
              <a:gd name="connsiteY4" fmla="*/ 162806 h 187673"/>
              <a:gd name="connsiteX5" fmla="*/ 145553 w 174230"/>
              <a:gd name="connsiteY5" fmla="*/ 115181 h 187673"/>
              <a:gd name="connsiteX6" fmla="*/ 104278 w 174230"/>
              <a:gd name="connsiteY6" fmla="*/ 99306 h 187673"/>
              <a:gd name="connsiteX7" fmla="*/ 132853 w 174230"/>
              <a:gd name="connsiteY7" fmla="*/ 102481 h 187673"/>
              <a:gd name="connsiteX8" fmla="*/ 110628 w 174230"/>
              <a:gd name="connsiteY8" fmla="*/ 146931 h 187673"/>
              <a:gd name="connsiteX9" fmla="*/ 31253 w 174230"/>
              <a:gd name="connsiteY9" fmla="*/ 156456 h 187673"/>
              <a:gd name="connsiteX10" fmla="*/ 40778 w 174230"/>
              <a:gd name="connsiteY10" fmla="*/ 112006 h 187673"/>
              <a:gd name="connsiteX11" fmla="*/ 28078 w 174230"/>
              <a:gd name="connsiteY11" fmla="*/ 77081 h 187673"/>
              <a:gd name="connsiteX12" fmla="*/ 28078 w 174230"/>
              <a:gd name="connsiteY12" fmla="*/ 102481 h 187673"/>
              <a:gd name="connsiteX13" fmla="*/ 56653 w 174230"/>
              <a:gd name="connsiteY13" fmla="*/ 881 h 1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230" h="187673">
                <a:moveTo>
                  <a:pt x="56653" y="881"/>
                </a:moveTo>
                <a:cubicBezTo>
                  <a:pt x="58240" y="12523"/>
                  <a:pt x="46070" y="142698"/>
                  <a:pt x="37603" y="172331"/>
                </a:cubicBezTo>
                <a:cubicBezTo>
                  <a:pt x="29136" y="201964"/>
                  <a:pt x="-15843" y="179739"/>
                  <a:pt x="5853" y="178681"/>
                </a:cubicBezTo>
                <a:cubicBezTo>
                  <a:pt x="27549" y="177623"/>
                  <a:pt x="145024" y="168627"/>
                  <a:pt x="167778" y="165981"/>
                </a:cubicBezTo>
                <a:cubicBezTo>
                  <a:pt x="190532" y="163335"/>
                  <a:pt x="146082" y="171273"/>
                  <a:pt x="142378" y="162806"/>
                </a:cubicBezTo>
                <a:cubicBezTo>
                  <a:pt x="138674" y="154339"/>
                  <a:pt x="151903" y="125764"/>
                  <a:pt x="145553" y="115181"/>
                </a:cubicBezTo>
                <a:cubicBezTo>
                  <a:pt x="139203" y="104598"/>
                  <a:pt x="106395" y="101423"/>
                  <a:pt x="104278" y="99306"/>
                </a:cubicBezTo>
                <a:cubicBezTo>
                  <a:pt x="102161" y="97189"/>
                  <a:pt x="131795" y="94544"/>
                  <a:pt x="132853" y="102481"/>
                </a:cubicBezTo>
                <a:cubicBezTo>
                  <a:pt x="133911" y="110418"/>
                  <a:pt x="127561" y="137935"/>
                  <a:pt x="110628" y="146931"/>
                </a:cubicBezTo>
                <a:cubicBezTo>
                  <a:pt x="93695" y="155927"/>
                  <a:pt x="42895" y="162277"/>
                  <a:pt x="31253" y="156456"/>
                </a:cubicBezTo>
                <a:cubicBezTo>
                  <a:pt x="19611" y="150635"/>
                  <a:pt x="41307" y="125235"/>
                  <a:pt x="40778" y="112006"/>
                </a:cubicBezTo>
                <a:cubicBezTo>
                  <a:pt x="40249" y="98777"/>
                  <a:pt x="30195" y="78669"/>
                  <a:pt x="28078" y="77081"/>
                </a:cubicBezTo>
                <a:cubicBezTo>
                  <a:pt x="25961" y="75493"/>
                  <a:pt x="23845" y="108302"/>
                  <a:pt x="28078" y="102481"/>
                </a:cubicBezTo>
                <a:cubicBezTo>
                  <a:pt x="32311" y="96660"/>
                  <a:pt x="55066" y="-10761"/>
                  <a:pt x="56653" y="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4E12CDC7-F1D5-9094-6062-8F2A8DD48B86}"/>
              </a:ext>
            </a:extLst>
          </p:cNvPr>
          <p:cNvSpPr/>
          <p:nvPr/>
        </p:nvSpPr>
        <p:spPr>
          <a:xfrm>
            <a:off x="9728162" y="8037709"/>
            <a:ext cx="222267" cy="74452"/>
          </a:xfrm>
          <a:custGeom>
            <a:avLst/>
            <a:gdLst>
              <a:gd name="connsiteX0" fmla="*/ 44488 w 222267"/>
              <a:gd name="connsiteY0" fmla="*/ 23616 h 74452"/>
              <a:gd name="connsiteX1" fmla="*/ 200063 w 222267"/>
              <a:gd name="connsiteY1" fmla="*/ 17266 h 74452"/>
              <a:gd name="connsiteX2" fmla="*/ 38 w 222267"/>
              <a:gd name="connsiteY2" fmla="*/ 74416 h 74452"/>
              <a:gd name="connsiteX3" fmla="*/ 219113 w 222267"/>
              <a:gd name="connsiteY3" fmla="*/ 7741 h 74452"/>
              <a:gd name="connsiteX4" fmla="*/ 123863 w 222267"/>
              <a:gd name="connsiteY4" fmla="*/ 1391 h 74452"/>
              <a:gd name="connsiteX5" fmla="*/ 44488 w 222267"/>
              <a:gd name="connsiteY5" fmla="*/ 23616 h 7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67" h="74452">
                <a:moveTo>
                  <a:pt x="44488" y="23616"/>
                </a:moveTo>
                <a:cubicBezTo>
                  <a:pt x="57188" y="26262"/>
                  <a:pt x="207471" y="8799"/>
                  <a:pt x="200063" y="17266"/>
                </a:cubicBezTo>
                <a:cubicBezTo>
                  <a:pt x="192655" y="25733"/>
                  <a:pt x="-3137" y="76003"/>
                  <a:pt x="38" y="74416"/>
                </a:cubicBezTo>
                <a:cubicBezTo>
                  <a:pt x="3213" y="72829"/>
                  <a:pt x="198476" y="19912"/>
                  <a:pt x="219113" y="7741"/>
                </a:cubicBezTo>
                <a:cubicBezTo>
                  <a:pt x="239750" y="-4430"/>
                  <a:pt x="153496" y="1391"/>
                  <a:pt x="123863" y="1391"/>
                </a:cubicBezTo>
                <a:cubicBezTo>
                  <a:pt x="94230" y="1391"/>
                  <a:pt x="31788" y="20970"/>
                  <a:pt x="44488" y="23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B1327330-AE44-A75C-F2A8-45194C50690F}"/>
              </a:ext>
            </a:extLst>
          </p:cNvPr>
          <p:cNvSpPr/>
          <p:nvPr/>
        </p:nvSpPr>
        <p:spPr>
          <a:xfrm>
            <a:off x="9724676" y="8098192"/>
            <a:ext cx="267982" cy="139826"/>
          </a:xfrm>
          <a:custGeom>
            <a:avLst/>
            <a:gdLst>
              <a:gd name="connsiteX0" fmla="*/ 349 w 267982"/>
              <a:gd name="connsiteY0" fmla="*/ 64733 h 139826"/>
              <a:gd name="connsiteX1" fmla="*/ 257524 w 267982"/>
              <a:gd name="connsiteY1" fmla="*/ 55208 h 139826"/>
              <a:gd name="connsiteX2" fmla="*/ 206724 w 267982"/>
              <a:gd name="connsiteY2" fmla="*/ 71083 h 139826"/>
              <a:gd name="connsiteX3" fmla="*/ 101949 w 267982"/>
              <a:gd name="connsiteY3" fmla="*/ 121883 h 139826"/>
              <a:gd name="connsiteX4" fmla="*/ 219424 w 267982"/>
              <a:gd name="connsiteY4" fmla="*/ 131408 h 139826"/>
              <a:gd name="connsiteX5" fmla="*/ 47974 w 267982"/>
              <a:gd name="connsiteY5" fmla="*/ 137758 h 139826"/>
              <a:gd name="connsiteX6" fmla="*/ 143224 w 267982"/>
              <a:gd name="connsiteY6" fmla="*/ 93308 h 139826"/>
              <a:gd name="connsiteX7" fmla="*/ 86074 w 267982"/>
              <a:gd name="connsiteY7" fmla="*/ 90133 h 139826"/>
              <a:gd name="connsiteX8" fmla="*/ 200374 w 267982"/>
              <a:gd name="connsiteY8" fmla="*/ 42508 h 139826"/>
              <a:gd name="connsiteX9" fmla="*/ 213074 w 267982"/>
              <a:gd name="connsiteY9" fmla="*/ 1233 h 139826"/>
              <a:gd name="connsiteX10" fmla="*/ 140049 w 267982"/>
              <a:gd name="connsiteY10" fmla="*/ 13933 h 139826"/>
              <a:gd name="connsiteX11" fmla="*/ 200374 w 267982"/>
              <a:gd name="connsiteY11" fmla="*/ 45683 h 139826"/>
              <a:gd name="connsiteX12" fmla="*/ 349 w 267982"/>
              <a:gd name="connsiteY12" fmla="*/ 64733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982" h="139826">
                <a:moveTo>
                  <a:pt x="349" y="64733"/>
                </a:moveTo>
                <a:cubicBezTo>
                  <a:pt x="9874" y="66321"/>
                  <a:pt x="223128" y="54150"/>
                  <a:pt x="257524" y="55208"/>
                </a:cubicBezTo>
                <a:cubicBezTo>
                  <a:pt x="291920" y="56266"/>
                  <a:pt x="232653" y="59970"/>
                  <a:pt x="206724" y="71083"/>
                </a:cubicBezTo>
                <a:cubicBezTo>
                  <a:pt x="180795" y="82196"/>
                  <a:pt x="99832" y="111829"/>
                  <a:pt x="101949" y="121883"/>
                </a:cubicBezTo>
                <a:cubicBezTo>
                  <a:pt x="104066" y="131937"/>
                  <a:pt x="228420" y="128762"/>
                  <a:pt x="219424" y="131408"/>
                </a:cubicBezTo>
                <a:cubicBezTo>
                  <a:pt x="210428" y="134054"/>
                  <a:pt x="60674" y="144108"/>
                  <a:pt x="47974" y="137758"/>
                </a:cubicBezTo>
                <a:cubicBezTo>
                  <a:pt x="35274" y="131408"/>
                  <a:pt x="136874" y="101245"/>
                  <a:pt x="143224" y="93308"/>
                </a:cubicBezTo>
                <a:cubicBezTo>
                  <a:pt x="149574" y="85371"/>
                  <a:pt x="76549" y="98600"/>
                  <a:pt x="86074" y="90133"/>
                </a:cubicBezTo>
                <a:cubicBezTo>
                  <a:pt x="95599" y="81666"/>
                  <a:pt x="179207" y="57325"/>
                  <a:pt x="200374" y="42508"/>
                </a:cubicBezTo>
                <a:cubicBezTo>
                  <a:pt x="221541" y="27691"/>
                  <a:pt x="223128" y="5995"/>
                  <a:pt x="213074" y="1233"/>
                </a:cubicBezTo>
                <a:cubicBezTo>
                  <a:pt x="203020" y="-3530"/>
                  <a:pt x="142166" y="6525"/>
                  <a:pt x="140049" y="13933"/>
                </a:cubicBezTo>
                <a:cubicBezTo>
                  <a:pt x="137932" y="21341"/>
                  <a:pt x="221540" y="38804"/>
                  <a:pt x="200374" y="45683"/>
                </a:cubicBezTo>
                <a:cubicBezTo>
                  <a:pt x="179208" y="52562"/>
                  <a:pt x="-9176" y="63145"/>
                  <a:pt x="349" y="64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D48B557F-D480-4C29-F3DE-2DDA97559698}"/>
              </a:ext>
            </a:extLst>
          </p:cNvPr>
          <p:cNvSpPr/>
          <p:nvPr/>
        </p:nvSpPr>
        <p:spPr>
          <a:xfrm>
            <a:off x="9519861" y="7125061"/>
            <a:ext cx="163898" cy="177444"/>
          </a:xfrm>
          <a:custGeom>
            <a:avLst/>
            <a:gdLst>
              <a:gd name="connsiteX0" fmla="*/ 109914 w 163898"/>
              <a:gd name="connsiteY0" fmla="*/ 177439 h 177444"/>
              <a:gd name="connsiteX1" fmla="*/ 87689 w 163898"/>
              <a:gd name="connsiteY1" fmla="*/ 2814 h 177444"/>
              <a:gd name="connsiteX2" fmla="*/ 78164 w 163898"/>
              <a:gd name="connsiteY2" fmla="*/ 66314 h 177444"/>
              <a:gd name="connsiteX3" fmla="*/ 97214 w 163898"/>
              <a:gd name="connsiteY3" fmla="*/ 21864 h 177444"/>
              <a:gd name="connsiteX4" fmla="*/ 132139 w 163898"/>
              <a:gd name="connsiteY4" fmla="*/ 15514 h 177444"/>
              <a:gd name="connsiteX5" fmla="*/ 163889 w 163898"/>
              <a:gd name="connsiteY5" fmla="*/ 50439 h 177444"/>
              <a:gd name="connsiteX6" fmla="*/ 128964 w 163898"/>
              <a:gd name="connsiteY6" fmla="*/ 5989 h 177444"/>
              <a:gd name="connsiteX7" fmla="*/ 1964 w 163898"/>
              <a:gd name="connsiteY7" fmla="*/ 18689 h 177444"/>
              <a:gd name="connsiteX8" fmla="*/ 55939 w 163898"/>
              <a:gd name="connsiteY8" fmla="*/ 9164 h 177444"/>
              <a:gd name="connsiteX9" fmla="*/ 109914 w 163898"/>
              <a:gd name="connsiteY9" fmla="*/ 177439 h 1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898" h="177444">
                <a:moveTo>
                  <a:pt x="109914" y="177439"/>
                </a:moveTo>
                <a:cubicBezTo>
                  <a:pt x="115205" y="176381"/>
                  <a:pt x="92981" y="21335"/>
                  <a:pt x="87689" y="2814"/>
                </a:cubicBezTo>
                <a:cubicBezTo>
                  <a:pt x="82397" y="-15707"/>
                  <a:pt x="76577" y="63139"/>
                  <a:pt x="78164" y="66314"/>
                </a:cubicBezTo>
                <a:cubicBezTo>
                  <a:pt x="79751" y="69489"/>
                  <a:pt x="88218" y="30331"/>
                  <a:pt x="97214" y="21864"/>
                </a:cubicBezTo>
                <a:cubicBezTo>
                  <a:pt x="106210" y="13397"/>
                  <a:pt x="121027" y="10752"/>
                  <a:pt x="132139" y="15514"/>
                </a:cubicBezTo>
                <a:cubicBezTo>
                  <a:pt x="143251" y="20276"/>
                  <a:pt x="164418" y="52026"/>
                  <a:pt x="163889" y="50439"/>
                </a:cubicBezTo>
                <a:cubicBezTo>
                  <a:pt x="163360" y="48852"/>
                  <a:pt x="155952" y="11281"/>
                  <a:pt x="128964" y="5989"/>
                </a:cubicBezTo>
                <a:cubicBezTo>
                  <a:pt x="101976" y="697"/>
                  <a:pt x="14135" y="18160"/>
                  <a:pt x="1964" y="18689"/>
                </a:cubicBezTo>
                <a:cubicBezTo>
                  <a:pt x="-10207" y="19218"/>
                  <a:pt x="37418" y="-14648"/>
                  <a:pt x="55939" y="9164"/>
                </a:cubicBezTo>
                <a:cubicBezTo>
                  <a:pt x="74460" y="32976"/>
                  <a:pt x="104623" y="178497"/>
                  <a:pt x="109914" y="177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036DF54D-8C63-F1F7-73A5-43AF0182098F}"/>
              </a:ext>
            </a:extLst>
          </p:cNvPr>
          <p:cNvSpPr/>
          <p:nvPr/>
        </p:nvSpPr>
        <p:spPr>
          <a:xfrm>
            <a:off x="9781702" y="7396831"/>
            <a:ext cx="45396" cy="205002"/>
          </a:xfrm>
          <a:custGeom>
            <a:avLst/>
            <a:gdLst>
              <a:gd name="connsiteX0" fmla="*/ 473 w 45396"/>
              <a:gd name="connsiteY0" fmla="*/ 919 h 205002"/>
              <a:gd name="connsiteX1" fmla="*/ 44923 w 45396"/>
              <a:gd name="connsiteY1" fmla="*/ 200944 h 205002"/>
              <a:gd name="connsiteX2" fmla="*/ 22698 w 45396"/>
              <a:gd name="connsiteY2" fmla="*/ 127919 h 205002"/>
              <a:gd name="connsiteX3" fmla="*/ 473 w 45396"/>
              <a:gd name="connsiteY3" fmla="*/ 919 h 2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6" h="205002">
                <a:moveTo>
                  <a:pt x="473" y="919"/>
                </a:moveTo>
                <a:cubicBezTo>
                  <a:pt x="4177" y="13090"/>
                  <a:pt x="41219" y="179777"/>
                  <a:pt x="44923" y="200944"/>
                </a:cubicBezTo>
                <a:cubicBezTo>
                  <a:pt x="48627" y="222111"/>
                  <a:pt x="29577" y="154906"/>
                  <a:pt x="22698" y="127919"/>
                </a:cubicBezTo>
                <a:cubicBezTo>
                  <a:pt x="15819" y="100932"/>
                  <a:pt x="-3231" y="-11252"/>
                  <a:pt x="473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F20F079D-78C3-C3F9-F324-5AE1509CD422}"/>
              </a:ext>
            </a:extLst>
          </p:cNvPr>
          <p:cNvSpPr/>
          <p:nvPr/>
        </p:nvSpPr>
        <p:spPr>
          <a:xfrm>
            <a:off x="10395094" y="7202836"/>
            <a:ext cx="442465" cy="206163"/>
          </a:xfrm>
          <a:custGeom>
            <a:avLst/>
            <a:gdLst>
              <a:gd name="connsiteX0" fmla="*/ 3031 w 442465"/>
              <a:gd name="connsiteY0" fmla="*/ 1239 h 206163"/>
              <a:gd name="connsiteX1" fmla="*/ 415781 w 442465"/>
              <a:gd name="connsiteY1" fmla="*/ 194914 h 206163"/>
              <a:gd name="connsiteX2" fmla="*/ 368156 w 442465"/>
              <a:gd name="connsiteY2" fmla="*/ 182214 h 206163"/>
              <a:gd name="connsiteX3" fmla="*/ 95106 w 442465"/>
              <a:gd name="connsiteY3" fmla="*/ 175864 h 206163"/>
              <a:gd name="connsiteX4" fmla="*/ 330056 w 442465"/>
              <a:gd name="connsiteY4" fmla="*/ 166339 h 206163"/>
              <a:gd name="connsiteX5" fmla="*/ 336406 w 442465"/>
              <a:gd name="connsiteY5" fmla="*/ 125064 h 206163"/>
              <a:gd name="connsiteX6" fmla="*/ 161781 w 442465"/>
              <a:gd name="connsiteY6" fmla="*/ 45689 h 206163"/>
              <a:gd name="connsiteX7" fmla="*/ 225281 w 442465"/>
              <a:gd name="connsiteY7" fmla="*/ 109189 h 206163"/>
              <a:gd name="connsiteX8" fmla="*/ 3031 w 442465"/>
              <a:gd name="connsiteY8" fmla="*/ 1239 h 20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465" h="206163">
                <a:moveTo>
                  <a:pt x="3031" y="1239"/>
                </a:moveTo>
                <a:cubicBezTo>
                  <a:pt x="34781" y="15527"/>
                  <a:pt x="354927" y="164751"/>
                  <a:pt x="415781" y="194914"/>
                </a:cubicBezTo>
                <a:cubicBezTo>
                  <a:pt x="476635" y="225077"/>
                  <a:pt x="421602" y="185389"/>
                  <a:pt x="368156" y="182214"/>
                </a:cubicBezTo>
                <a:cubicBezTo>
                  <a:pt x="314710" y="179039"/>
                  <a:pt x="101456" y="178510"/>
                  <a:pt x="95106" y="175864"/>
                </a:cubicBezTo>
                <a:cubicBezTo>
                  <a:pt x="88756" y="173218"/>
                  <a:pt x="289840" y="174806"/>
                  <a:pt x="330056" y="166339"/>
                </a:cubicBezTo>
                <a:cubicBezTo>
                  <a:pt x="370272" y="157872"/>
                  <a:pt x="364452" y="145172"/>
                  <a:pt x="336406" y="125064"/>
                </a:cubicBezTo>
                <a:cubicBezTo>
                  <a:pt x="308360" y="104956"/>
                  <a:pt x="180302" y="48335"/>
                  <a:pt x="161781" y="45689"/>
                </a:cubicBezTo>
                <a:cubicBezTo>
                  <a:pt x="143260" y="43043"/>
                  <a:pt x="251739" y="117656"/>
                  <a:pt x="225281" y="109189"/>
                </a:cubicBezTo>
                <a:cubicBezTo>
                  <a:pt x="198823" y="100722"/>
                  <a:pt x="-28719" y="-13049"/>
                  <a:pt x="3031" y="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BFC4717E-047D-220A-85E6-935CA86F3465}"/>
              </a:ext>
            </a:extLst>
          </p:cNvPr>
          <p:cNvSpPr/>
          <p:nvPr/>
        </p:nvSpPr>
        <p:spPr>
          <a:xfrm>
            <a:off x="10734670" y="7235387"/>
            <a:ext cx="248493" cy="223414"/>
          </a:xfrm>
          <a:custGeom>
            <a:avLst/>
            <a:gdLst>
              <a:gd name="connsiteX0" fmla="*/ 5 w 248493"/>
              <a:gd name="connsiteY0" fmla="*/ 121088 h 223414"/>
              <a:gd name="connsiteX1" fmla="*/ 69855 w 248493"/>
              <a:gd name="connsiteY1" fmla="*/ 22663 h 223414"/>
              <a:gd name="connsiteX2" fmla="*/ 171455 w 248493"/>
              <a:gd name="connsiteY2" fmla="*/ 48063 h 223414"/>
              <a:gd name="connsiteX3" fmla="*/ 238130 w 248493"/>
              <a:gd name="connsiteY3" fmla="*/ 124263 h 223414"/>
              <a:gd name="connsiteX4" fmla="*/ 247655 w 248493"/>
              <a:gd name="connsiteY4" fmla="*/ 222688 h 223414"/>
              <a:gd name="connsiteX5" fmla="*/ 247655 w 248493"/>
              <a:gd name="connsiteY5" fmla="*/ 162363 h 223414"/>
              <a:gd name="connsiteX6" fmla="*/ 244480 w 248493"/>
              <a:gd name="connsiteY6" fmla="*/ 41713 h 223414"/>
              <a:gd name="connsiteX7" fmla="*/ 212730 w 248493"/>
              <a:gd name="connsiteY7" fmla="*/ 76638 h 223414"/>
              <a:gd name="connsiteX8" fmla="*/ 66680 w 248493"/>
              <a:gd name="connsiteY8" fmla="*/ 438 h 223414"/>
              <a:gd name="connsiteX9" fmla="*/ 5 w 248493"/>
              <a:gd name="connsiteY9" fmla="*/ 121088 h 22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493" h="223414">
                <a:moveTo>
                  <a:pt x="5" y="121088"/>
                </a:moveTo>
                <a:cubicBezTo>
                  <a:pt x="534" y="124792"/>
                  <a:pt x="41280" y="34834"/>
                  <a:pt x="69855" y="22663"/>
                </a:cubicBezTo>
                <a:cubicBezTo>
                  <a:pt x="98430" y="10492"/>
                  <a:pt x="143409" y="31130"/>
                  <a:pt x="171455" y="48063"/>
                </a:cubicBezTo>
                <a:cubicBezTo>
                  <a:pt x="199501" y="64996"/>
                  <a:pt x="225430" y="95159"/>
                  <a:pt x="238130" y="124263"/>
                </a:cubicBezTo>
                <a:cubicBezTo>
                  <a:pt x="250830" y="153367"/>
                  <a:pt x="246068" y="216338"/>
                  <a:pt x="247655" y="222688"/>
                </a:cubicBezTo>
                <a:cubicBezTo>
                  <a:pt x="249243" y="229038"/>
                  <a:pt x="248184" y="192526"/>
                  <a:pt x="247655" y="162363"/>
                </a:cubicBezTo>
                <a:cubicBezTo>
                  <a:pt x="247126" y="132201"/>
                  <a:pt x="250301" y="56000"/>
                  <a:pt x="244480" y="41713"/>
                </a:cubicBezTo>
                <a:cubicBezTo>
                  <a:pt x="238659" y="27426"/>
                  <a:pt x="242363" y="83517"/>
                  <a:pt x="212730" y="76638"/>
                </a:cubicBezTo>
                <a:cubicBezTo>
                  <a:pt x="183097" y="69759"/>
                  <a:pt x="96313" y="-6441"/>
                  <a:pt x="66680" y="438"/>
                </a:cubicBezTo>
                <a:cubicBezTo>
                  <a:pt x="37047" y="7317"/>
                  <a:pt x="-524" y="117384"/>
                  <a:pt x="5" y="12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7FE87767-F047-524A-1A97-B9E537141244}"/>
              </a:ext>
            </a:extLst>
          </p:cNvPr>
          <p:cNvSpPr/>
          <p:nvPr/>
        </p:nvSpPr>
        <p:spPr>
          <a:xfrm>
            <a:off x="10775907" y="7235069"/>
            <a:ext cx="494368" cy="257976"/>
          </a:xfrm>
          <a:custGeom>
            <a:avLst/>
            <a:gdLst>
              <a:gd name="connsiteX0" fmla="*/ 43 w 494368"/>
              <a:gd name="connsiteY0" fmla="*/ 13456 h 257976"/>
              <a:gd name="connsiteX1" fmla="*/ 187368 w 494368"/>
              <a:gd name="connsiteY1" fmla="*/ 13456 h 257976"/>
              <a:gd name="connsiteX2" fmla="*/ 177843 w 494368"/>
              <a:gd name="connsiteY2" fmla="*/ 29331 h 257976"/>
              <a:gd name="connsiteX3" fmla="*/ 244518 w 494368"/>
              <a:gd name="connsiteY3" fmla="*/ 130931 h 257976"/>
              <a:gd name="connsiteX4" fmla="*/ 282618 w 494368"/>
              <a:gd name="connsiteY4" fmla="*/ 159506 h 257976"/>
              <a:gd name="connsiteX5" fmla="*/ 241343 w 494368"/>
              <a:gd name="connsiteY5" fmla="*/ 191256 h 257976"/>
              <a:gd name="connsiteX6" fmla="*/ 165143 w 494368"/>
              <a:gd name="connsiteY6" fmla="*/ 257931 h 257976"/>
              <a:gd name="connsiteX7" fmla="*/ 228643 w 494368"/>
              <a:gd name="connsiteY7" fmla="*/ 200781 h 257976"/>
              <a:gd name="connsiteX8" fmla="*/ 181018 w 494368"/>
              <a:gd name="connsiteY8" fmla="*/ 146806 h 257976"/>
              <a:gd name="connsiteX9" fmla="*/ 254043 w 494368"/>
              <a:gd name="connsiteY9" fmla="*/ 184906 h 257976"/>
              <a:gd name="connsiteX10" fmla="*/ 260393 w 494368"/>
              <a:gd name="connsiteY10" fmla="*/ 121406 h 257976"/>
              <a:gd name="connsiteX11" fmla="*/ 181018 w 494368"/>
              <a:gd name="connsiteY11" fmla="*/ 26156 h 257976"/>
              <a:gd name="connsiteX12" fmla="*/ 488993 w 494368"/>
              <a:gd name="connsiteY12" fmla="*/ 73781 h 257976"/>
              <a:gd name="connsiteX13" fmla="*/ 361993 w 494368"/>
              <a:gd name="connsiteY13" fmla="*/ 42031 h 257976"/>
              <a:gd name="connsiteX14" fmla="*/ 171493 w 494368"/>
              <a:gd name="connsiteY14" fmla="*/ 756 h 257976"/>
              <a:gd name="connsiteX15" fmla="*/ 43 w 494368"/>
              <a:gd name="connsiteY15" fmla="*/ 13456 h 25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368" h="257976">
                <a:moveTo>
                  <a:pt x="43" y="13456"/>
                </a:moveTo>
                <a:cubicBezTo>
                  <a:pt x="2689" y="15573"/>
                  <a:pt x="187368" y="13456"/>
                  <a:pt x="187368" y="13456"/>
                </a:cubicBezTo>
                <a:cubicBezTo>
                  <a:pt x="217001" y="16102"/>
                  <a:pt x="168318" y="9752"/>
                  <a:pt x="177843" y="29331"/>
                </a:cubicBezTo>
                <a:cubicBezTo>
                  <a:pt x="187368" y="48910"/>
                  <a:pt x="227056" y="109235"/>
                  <a:pt x="244518" y="130931"/>
                </a:cubicBezTo>
                <a:cubicBezTo>
                  <a:pt x="261980" y="152627"/>
                  <a:pt x="283147" y="149452"/>
                  <a:pt x="282618" y="159506"/>
                </a:cubicBezTo>
                <a:cubicBezTo>
                  <a:pt x="282089" y="169560"/>
                  <a:pt x="260922" y="174852"/>
                  <a:pt x="241343" y="191256"/>
                </a:cubicBezTo>
                <a:cubicBezTo>
                  <a:pt x="221764" y="207660"/>
                  <a:pt x="167260" y="256343"/>
                  <a:pt x="165143" y="257931"/>
                </a:cubicBezTo>
                <a:cubicBezTo>
                  <a:pt x="163026" y="259519"/>
                  <a:pt x="225997" y="219302"/>
                  <a:pt x="228643" y="200781"/>
                </a:cubicBezTo>
                <a:cubicBezTo>
                  <a:pt x="231289" y="182260"/>
                  <a:pt x="176785" y="149452"/>
                  <a:pt x="181018" y="146806"/>
                </a:cubicBezTo>
                <a:cubicBezTo>
                  <a:pt x="185251" y="144160"/>
                  <a:pt x="240814" y="189139"/>
                  <a:pt x="254043" y="184906"/>
                </a:cubicBezTo>
                <a:cubicBezTo>
                  <a:pt x="267272" y="180673"/>
                  <a:pt x="272564" y="147864"/>
                  <a:pt x="260393" y="121406"/>
                </a:cubicBezTo>
                <a:cubicBezTo>
                  <a:pt x="248222" y="94948"/>
                  <a:pt x="142918" y="34093"/>
                  <a:pt x="181018" y="26156"/>
                </a:cubicBezTo>
                <a:cubicBezTo>
                  <a:pt x="219118" y="18219"/>
                  <a:pt x="458831" y="71135"/>
                  <a:pt x="488993" y="73781"/>
                </a:cubicBezTo>
                <a:cubicBezTo>
                  <a:pt x="519155" y="76427"/>
                  <a:pt x="414910" y="54202"/>
                  <a:pt x="361993" y="42031"/>
                </a:cubicBezTo>
                <a:cubicBezTo>
                  <a:pt x="309076" y="29860"/>
                  <a:pt x="225468" y="4989"/>
                  <a:pt x="171493" y="756"/>
                </a:cubicBezTo>
                <a:cubicBezTo>
                  <a:pt x="117518" y="-3477"/>
                  <a:pt x="-2603" y="11339"/>
                  <a:pt x="43" y="13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43C910AC-0E7E-C05C-3B4A-30B65D4B1C84}"/>
              </a:ext>
            </a:extLst>
          </p:cNvPr>
          <p:cNvSpPr/>
          <p:nvPr/>
        </p:nvSpPr>
        <p:spPr>
          <a:xfrm>
            <a:off x="10950571" y="7271045"/>
            <a:ext cx="525023" cy="267508"/>
          </a:xfrm>
          <a:custGeom>
            <a:avLst/>
            <a:gdLst>
              <a:gd name="connsiteX0" fmla="*/ 342904 w 525023"/>
              <a:gd name="connsiteY0" fmla="*/ 2880 h 267508"/>
              <a:gd name="connsiteX1" fmla="*/ 514354 w 525023"/>
              <a:gd name="connsiteY1" fmla="*/ 256880 h 267508"/>
              <a:gd name="connsiteX2" fmla="*/ 492129 w 525023"/>
              <a:gd name="connsiteY2" fmla="*/ 215605 h 267508"/>
              <a:gd name="connsiteX3" fmla="*/ 371479 w 525023"/>
              <a:gd name="connsiteY3" fmla="*/ 177505 h 267508"/>
              <a:gd name="connsiteX4" fmla="*/ 66679 w 525023"/>
              <a:gd name="connsiteY4" fmla="*/ 145755 h 267508"/>
              <a:gd name="connsiteX5" fmla="*/ 431804 w 525023"/>
              <a:gd name="connsiteY5" fmla="*/ 225130 h 267508"/>
              <a:gd name="connsiteX6" fmla="*/ 4 w 525023"/>
              <a:gd name="connsiteY6" fmla="*/ 171155 h 267508"/>
              <a:gd name="connsiteX7" fmla="*/ 422279 w 525023"/>
              <a:gd name="connsiteY7" fmla="*/ 237830 h 267508"/>
              <a:gd name="connsiteX8" fmla="*/ 263529 w 525023"/>
              <a:gd name="connsiteY8" fmla="*/ 183855 h 267508"/>
              <a:gd name="connsiteX9" fmla="*/ 415929 w 525023"/>
              <a:gd name="connsiteY9" fmla="*/ 187030 h 267508"/>
              <a:gd name="connsiteX10" fmla="*/ 387354 w 525023"/>
              <a:gd name="connsiteY10" fmla="*/ 123530 h 267508"/>
              <a:gd name="connsiteX11" fmla="*/ 342904 w 525023"/>
              <a:gd name="connsiteY11" fmla="*/ 2880 h 2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023" h="267508">
                <a:moveTo>
                  <a:pt x="342904" y="2880"/>
                </a:moveTo>
                <a:cubicBezTo>
                  <a:pt x="364071" y="25105"/>
                  <a:pt x="489483" y="221426"/>
                  <a:pt x="514354" y="256880"/>
                </a:cubicBezTo>
                <a:cubicBezTo>
                  <a:pt x="539225" y="292334"/>
                  <a:pt x="515941" y="228834"/>
                  <a:pt x="492129" y="215605"/>
                </a:cubicBezTo>
                <a:cubicBezTo>
                  <a:pt x="468317" y="202376"/>
                  <a:pt x="442387" y="189147"/>
                  <a:pt x="371479" y="177505"/>
                </a:cubicBezTo>
                <a:cubicBezTo>
                  <a:pt x="300571" y="165863"/>
                  <a:pt x="56625" y="137818"/>
                  <a:pt x="66679" y="145755"/>
                </a:cubicBezTo>
                <a:cubicBezTo>
                  <a:pt x="76733" y="153692"/>
                  <a:pt x="442917" y="220897"/>
                  <a:pt x="431804" y="225130"/>
                </a:cubicBezTo>
                <a:cubicBezTo>
                  <a:pt x="420692" y="229363"/>
                  <a:pt x="1592" y="169038"/>
                  <a:pt x="4" y="171155"/>
                </a:cubicBezTo>
                <a:cubicBezTo>
                  <a:pt x="-1584" y="173272"/>
                  <a:pt x="378358" y="235713"/>
                  <a:pt x="422279" y="237830"/>
                </a:cubicBezTo>
                <a:cubicBezTo>
                  <a:pt x="466200" y="239947"/>
                  <a:pt x="264587" y="192322"/>
                  <a:pt x="263529" y="183855"/>
                </a:cubicBezTo>
                <a:cubicBezTo>
                  <a:pt x="262471" y="175388"/>
                  <a:pt x="395291" y="197084"/>
                  <a:pt x="415929" y="187030"/>
                </a:cubicBezTo>
                <a:cubicBezTo>
                  <a:pt x="436567" y="176976"/>
                  <a:pt x="400054" y="153693"/>
                  <a:pt x="387354" y="123530"/>
                </a:cubicBezTo>
                <a:cubicBezTo>
                  <a:pt x="374654" y="93368"/>
                  <a:pt x="321737" y="-19345"/>
                  <a:pt x="342904" y="2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01B554F7-FBD1-FE96-3573-E2029A651BD7}"/>
              </a:ext>
            </a:extLst>
          </p:cNvPr>
          <p:cNvSpPr/>
          <p:nvPr/>
        </p:nvSpPr>
        <p:spPr>
          <a:xfrm>
            <a:off x="10699564" y="7283112"/>
            <a:ext cx="281667" cy="235515"/>
          </a:xfrm>
          <a:custGeom>
            <a:avLst/>
            <a:gdLst>
              <a:gd name="connsiteX0" fmla="*/ 186 w 281667"/>
              <a:gd name="connsiteY0" fmla="*/ 338 h 235515"/>
              <a:gd name="connsiteX1" fmla="*/ 209736 w 281667"/>
              <a:gd name="connsiteY1" fmla="*/ 143213 h 235515"/>
              <a:gd name="connsiteX2" fmla="*/ 279586 w 281667"/>
              <a:gd name="connsiteY2" fmla="*/ 235288 h 235515"/>
              <a:gd name="connsiteX3" fmla="*/ 260536 w 281667"/>
              <a:gd name="connsiteY3" fmla="*/ 165438 h 235515"/>
              <a:gd name="connsiteX4" fmla="*/ 231961 w 281667"/>
              <a:gd name="connsiteY4" fmla="*/ 47963 h 235515"/>
              <a:gd name="connsiteX5" fmla="*/ 193861 w 281667"/>
              <a:gd name="connsiteY5" fmla="*/ 57488 h 235515"/>
              <a:gd name="connsiteX6" fmla="*/ 206561 w 281667"/>
              <a:gd name="connsiteY6" fmla="*/ 120988 h 235515"/>
              <a:gd name="connsiteX7" fmla="*/ 231961 w 281667"/>
              <a:gd name="connsiteY7" fmla="*/ 136863 h 235515"/>
              <a:gd name="connsiteX8" fmla="*/ 177986 w 281667"/>
              <a:gd name="connsiteY8" fmla="*/ 101938 h 235515"/>
              <a:gd name="connsiteX9" fmla="*/ 231961 w 281667"/>
              <a:gd name="connsiteY9" fmla="*/ 41613 h 235515"/>
              <a:gd name="connsiteX10" fmla="*/ 197036 w 281667"/>
              <a:gd name="connsiteY10" fmla="*/ 130513 h 235515"/>
              <a:gd name="connsiteX11" fmla="*/ 177986 w 281667"/>
              <a:gd name="connsiteY11" fmla="*/ 67013 h 235515"/>
              <a:gd name="connsiteX12" fmla="*/ 158936 w 281667"/>
              <a:gd name="connsiteY12" fmla="*/ 41613 h 235515"/>
              <a:gd name="connsiteX13" fmla="*/ 120836 w 281667"/>
              <a:gd name="connsiteY13" fmla="*/ 22563 h 235515"/>
              <a:gd name="connsiteX14" fmla="*/ 120836 w 281667"/>
              <a:gd name="connsiteY14" fmla="*/ 63838 h 235515"/>
              <a:gd name="connsiteX15" fmla="*/ 171636 w 281667"/>
              <a:gd name="connsiteY15" fmla="*/ 101938 h 235515"/>
              <a:gd name="connsiteX16" fmla="*/ 186 w 281667"/>
              <a:gd name="connsiteY16" fmla="*/ 338 h 23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667" h="235515">
                <a:moveTo>
                  <a:pt x="186" y="338"/>
                </a:moveTo>
                <a:cubicBezTo>
                  <a:pt x="6536" y="7217"/>
                  <a:pt x="163169" y="104055"/>
                  <a:pt x="209736" y="143213"/>
                </a:cubicBezTo>
                <a:cubicBezTo>
                  <a:pt x="256303" y="182371"/>
                  <a:pt x="271119" y="231584"/>
                  <a:pt x="279586" y="235288"/>
                </a:cubicBezTo>
                <a:cubicBezTo>
                  <a:pt x="288053" y="238992"/>
                  <a:pt x="268473" y="196659"/>
                  <a:pt x="260536" y="165438"/>
                </a:cubicBezTo>
                <a:cubicBezTo>
                  <a:pt x="252599" y="134217"/>
                  <a:pt x="243073" y="65954"/>
                  <a:pt x="231961" y="47963"/>
                </a:cubicBezTo>
                <a:cubicBezTo>
                  <a:pt x="220849" y="29972"/>
                  <a:pt x="198094" y="45317"/>
                  <a:pt x="193861" y="57488"/>
                </a:cubicBezTo>
                <a:cubicBezTo>
                  <a:pt x="189628" y="69659"/>
                  <a:pt x="200211" y="107759"/>
                  <a:pt x="206561" y="120988"/>
                </a:cubicBezTo>
                <a:cubicBezTo>
                  <a:pt x="212911" y="134217"/>
                  <a:pt x="236723" y="140038"/>
                  <a:pt x="231961" y="136863"/>
                </a:cubicBezTo>
                <a:cubicBezTo>
                  <a:pt x="227199" y="133688"/>
                  <a:pt x="177986" y="117813"/>
                  <a:pt x="177986" y="101938"/>
                </a:cubicBezTo>
                <a:cubicBezTo>
                  <a:pt x="177986" y="86063"/>
                  <a:pt x="228786" y="36851"/>
                  <a:pt x="231961" y="41613"/>
                </a:cubicBezTo>
                <a:cubicBezTo>
                  <a:pt x="235136" y="46375"/>
                  <a:pt x="206032" y="126280"/>
                  <a:pt x="197036" y="130513"/>
                </a:cubicBezTo>
                <a:cubicBezTo>
                  <a:pt x="188040" y="134746"/>
                  <a:pt x="184336" y="81830"/>
                  <a:pt x="177986" y="67013"/>
                </a:cubicBezTo>
                <a:cubicBezTo>
                  <a:pt x="171636" y="52196"/>
                  <a:pt x="168461" y="49021"/>
                  <a:pt x="158936" y="41613"/>
                </a:cubicBezTo>
                <a:cubicBezTo>
                  <a:pt x="149411" y="34205"/>
                  <a:pt x="127186" y="18859"/>
                  <a:pt x="120836" y="22563"/>
                </a:cubicBezTo>
                <a:cubicBezTo>
                  <a:pt x="114486" y="26267"/>
                  <a:pt x="112369" y="50609"/>
                  <a:pt x="120836" y="63838"/>
                </a:cubicBezTo>
                <a:cubicBezTo>
                  <a:pt x="129303" y="77067"/>
                  <a:pt x="191744" y="110405"/>
                  <a:pt x="171636" y="101938"/>
                </a:cubicBezTo>
                <a:cubicBezTo>
                  <a:pt x="151528" y="93471"/>
                  <a:pt x="-6164" y="-6541"/>
                  <a:pt x="186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C684CAF5-76A5-0D9E-4725-E49F109A59E3}"/>
              </a:ext>
            </a:extLst>
          </p:cNvPr>
          <p:cNvSpPr/>
          <p:nvPr/>
        </p:nvSpPr>
        <p:spPr>
          <a:xfrm>
            <a:off x="11086842" y="7483267"/>
            <a:ext cx="316143" cy="45697"/>
          </a:xfrm>
          <a:custGeom>
            <a:avLst/>
            <a:gdLst>
              <a:gd name="connsiteX0" fmla="*/ 258 w 316143"/>
              <a:gd name="connsiteY0" fmla="*/ 208 h 45697"/>
              <a:gd name="connsiteX1" fmla="*/ 298708 w 316143"/>
              <a:gd name="connsiteY1" fmla="*/ 44658 h 45697"/>
              <a:gd name="connsiteX2" fmla="*/ 247908 w 316143"/>
              <a:gd name="connsiteY2" fmla="*/ 28783 h 45697"/>
              <a:gd name="connsiteX3" fmla="*/ 258 w 316143"/>
              <a:gd name="connsiteY3" fmla="*/ 208 h 4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143" h="45697">
                <a:moveTo>
                  <a:pt x="258" y="208"/>
                </a:moveTo>
                <a:cubicBezTo>
                  <a:pt x="8725" y="2854"/>
                  <a:pt x="257433" y="39896"/>
                  <a:pt x="298708" y="44658"/>
                </a:cubicBezTo>
                <a:cubicBezTo>
                  <a:pt x="339983" y="49420"/>
                  <a:pt x="301883" y="36720"/>
                  <a:pt x="247908" y="28783"/>
                </a:cubicBezTo>
                <a:cubicBezTo>
                  <a:pt x="193933" y="20846"/>
                  <a:pt x="-8209" y="-2438"/>
                  <a:pt x="258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54E74403-A24B-5697-0827-60FC329904F5}"/>
              </a:ext>
            </a:extLst>
          </p:cNvPr>
          <p:cNvSpPr/>
          <p:nvPr/>
        </p:nvSpPr>
        <p:spPr>
          <a:xfrm>
            <a:off x="11391900" y="7502124"/>
            <a:ext cx="49066" cy="180451"/>
          </a:xfrm>
          <a:custGeom>
            <a:avLst/>
            <a:gdLst>
              <a:gd name="connsiteX0" fmla="*/ 0 w 49066"/>
              <a:gd name="connsiteY0" fmla="*/ 401 h 180451"/>
              <a:gd name="connsiteX1" fmla="*/ 44450 w 49066"/>
              <a:gd name="connsiteY1" fmla="*/ 175026 h 180451"/>
              <a:gd name="connsiteX2" fmla="*/ 44450 w 49066"/>
              <a:gd name="connsiteY2" fmla="*/ 127401 h 180451"/>
              <a:gd name="connsiteX3" fmla="*/ 0 w 49066"/>
              <a:gd name="connsiteY3" fmla="*/ 401 h 18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66" h="180451">
                <a:moveTo>
                  <a:pt x="0" y="401"/>
                </a:moveTo>
                <a:cubicBezTo>
                  <a:pt x="0" y="8338"/>
                  <a:pt x="37042" y="153859"/>
                  <a:pt x="44450" y="175026"/>
                </a:cubicBezTo>
                <a:cubicBezTo>
                  <a:pt x="51858" y="196193"/>
                  <a:pt x="49213" y="150155"/>
                  <a:pt x="44450" y="127401"/>
                </a:cubicBezTo>
                <a:cubicBezTo>
                  <a:pt x="39687" y="104647"/>
                  <a:pt x="0" y="-7536"/>
                  <a:pt x="0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C89D18E9-D8E4-71B3-CE45-BBF5916E7703}"/>
              </a:ext>
            </a:extLst>
          </p:cNvPr>
          <p:cNvSpPr/>
          <p:nvPr/>
        </p:nvSpPr>
        <p:spPr>
          <a:xfrm>
            <a:off x="11422952" y="7631661"/>
            <a:ext cx="16591" cy="250984"/>
          </a:xfrm>
          <a:custGeom>
            <a:avLst/>
            <a:gdLst>
              <a:gd name="connsiteX0" fmla="*/ 16573 w 16591"/>
              <a:gd name="connsiteY0" fmla="*/ 1039 h 250984"/>
              <a:gd name="connsiteX1" fmla="*/ 698 w 16591"/>
              <a:gd name="connsiteY1" fmla="*/ 245514 h 250984"/>
              <a:gd name="connsiteX2" fmla="*/ 3873 w 16591"/>
              <a:gd name="connsiteY2" fmla="*/ 159789 h 250984"/>
              <a:gd name="connsiteX3" fmla="*/ 16573 w 16591"/>
              <a:gd name="connsiteY3" fmla="*/ 1039 h 25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1" h="250984">
                <a:moveTo>
                  <a:pt x="16573" y="1039"/>
                </a:moveTo>
                <a:cubicBezTo>
                  <a:pt x="16044" y="15327"/>
                  <a:pt x="2815" y="219056"/>
                  <a:pt x="698" y="245514"/>
                </a:cubicBezTo>
                <a:cubicBezTo>
                  <a:pt x="-1419" y="271972"/>
                  <a:pt x="1756" y="195772"/>
                  <a:pt x="3873" y="159789"/>
                </a:cubicBezTo>
                <a:cubicBezTo>
                  <a:pt x="5990" y="123806"/>
                  <a:pt x="17102" y="-13249"/>
                  <a:pt x="16573" y="1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6C701E48-5040-FD6F-147D-16B95462B3F3}"/>
              </a:ext>
            </a:extLst>
          </p:cNvPr>
          <p:cNvSpPr/>
          <p:nvPr/>
        </p:nvSpPr>
        <p:spPr>
          <a:xfrm>
            <a:off x="11096510" y="7637374"/>
            <a:ext cx="364356" cy="847758"/>
          </a:xfrm>
          <a:custGeom>
            <a:avLst/>
            <a:gdLst>
              <a:gd name="connsiteX0" fmla="*/ 320790 w 364356"/>
              <a:gd name="connsiteY0" fmla="*/ 1676 h 847758"/>
              <a:gd name="connsiteX1" fmla="*/ 311265 w 364356"/>
              <a:gd name="connsiteY1" fmla="*/ 204876 h 847758"/>
              <a:gd name="connsiteX2" fmla="*/ 330315 w 364356"/>
              <a:gd name="connsiteY2" fmla="*/ 160426 h 847758"/>
              <a:gd name="connsiteX3" fmla="*/ 304915 w 364356"/>
              <a:gd name="connsiteY3" fmla="*/ 214401 h 847758"/>
              <a:gd name="connsiteX4" fmla="*/ 308090 w 364356"/>
              <a:gd name="connsiteY4" fmla="*/ 281076 h 847758"/>
              <a:gd name="connsiteX5" fmla="*/ 279515 w 364356"/>
              <a:gd name="connsiteY5" fmla="*/ 398551 h 847758"/>
              <a:gd name="connsiteX6" fmla="*/ 282690 w 364356"/>
              <a:gd name="connsiteY6" fmla="*/ 443001 h 847758"/>
              <a:gd name="connsiteX7" fmla="*/ 244590 w 364356"/>
              <a:gd name="connsiteY7" fmla="*/ 566826 h 847758"/>
              <a:gd name="connsiteX8" fmla="*/ 222365 w 364356"/>
              <a:gd name="connsiteY8" fmla="*/ 601751 h 847758"/>
              <a:gd name="connsiteX9" fmla="*/ 219190 w 364356"/>
              <a:gd name="connsiteY9" fmla="*/ 652551 h 847758"/>
              <a:gd name="connsiteX10" fmla="*/ 193790 w 364356"/>
              <a:gd name="connsiteY10" fmla="*/ 738276 h 847758"/>
              <a:gd name="connsiteX11" fmla="*/ 155690 w 364356"/>
              <a:gd name="connsiteY11" fmla="*/ 731926 h 847758"/>
              <a:gd name="connsiteX12" fmla="*/ 155690 w 364356"/>
              <a:gd name="connsiteY12" fmla="*/ 770026 h 847758"/>
              <a:gd name="connsiteX13" fmla="*/ 108065 w 364356"/>
              <a:gd name="connsiteY13" fmla="*/ 846226 h 847758"/>
              <a:gd name="connsiteX14" fmla="*/ 193790 w 364356"/>
              <a:gd name="connsiteY14" fmla="*/ 693826 h 847758"/>
              <a:gd name="connsiteX15" fmla="*/ 298565 w 364356"/>
              <a:gd name="connsiteY15" fmla="*/ 427126 h 847758"/>
              <a:gd name="connsiteX16" fmla="*/ 260465 w 364356"/>
              <a:gd name="connsiteY16" fmla="*/ 341401 h 847758"/>
              <a:gd name="connsiteX17" fmla="*/ 282690 w 364356"/>
              <a:gd name="connsiteY17" fmla="*/ 328701 h 847758"/>
              <a:gd name="connsiteX18" fmla="*/ 298565 w 364356"/>
              <a:gd name="connsiteY18" fmla="*/ 236626 h 847758"/>
              <a:gd name="connsiteX19" fmla="*/ 115 w 364356"/>
              <a:gd name="connsiteY19" fmla="*/ 138201 h 847758"/>
              <a:gd name="connsiteX20" fmla="*/ 336665 w 364356"/>
              <a:gd name="connsiteY20" fmla="*/ 208051 h 847758"/>
              <a:gd name="connsiteX21" fmla="*/ 343015 w 364356"/>
              <a:gd name="connsiteY21" fmla="*/ 112801 h 847758"/>
              <a:gd name="connsiteX22" fmla="*/ 320790 w 364356"/>
              <a:gd name="connsiteY22" fmla="*/ 1676 h 8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356" h="847758">
                <a:moveTo>
                  <a:pt x="320790" y="1676"/>
                </a:moveTo>
                <a:cubicBezTo>
                  <a:pt x="315498" y="17022"/>
                  <a:pt x="309677" y="178418"/>
                  <a:pt x="311265" y="204876"/>
                </a:cubicBezTo>
                <a:cubicBezTo>
                  <a:pt x="312852" y="231334"/>
                  <a:pt x="331373" y="158838"/>
                  <a:pt x="330315" y="160426"/>
                </a:cubicBezTo>
                <a:cubicBezTo>
                  <a:pt x="329257" y="162014"/>
                  <a:pt x="308619" y="194293"/>
                  <a:pt x="304915" y="214401"/>
                </a:cubicBezTo>
                <a:cubicBezTo>
                  <a:pt x="301211" y="234509"/>
                  <a:pt x="312323" y="250384"/>
                  <a:pt x="308090" y="281076"/>
                </a:cubicBezTo>
                <a:cubicBezTo>
                  <a:pt x="303857" y="311768"/>
                  <a:pt x="283748" y="371564"/>
                  <a:pt x="279515" y="398551"/>
                </a:cubicBezTo>
                <a:cubicBezTo>
                  <a:pt x="275282" y="425539"/>
                  <a:pt x="288511" y="414955"/>
                  <a:pt x="282690" y="443001"/>
                </a:cubicBezTo>
                <a:cubicBezTo>
                  <a:pt x="276869" y="471047"/>
                  <a:pt x="254644" y="540368"/>
                  <a:pt x="244590" y="566826"/>
                </a:cubicBezTo>
                <a:cubicBezTo>
                  <a:pt x="234536" y="593284"/>
                  <a:pt x="226598" y="587464"/>
                  <a:pt x="222365" y="601751"/>
                </a:cubicBezTo>
                <a:cubicBezTo>
                  <a:pt x="218132" y="616038"/>
                  <a:pt x="223953" y="629797"/>
                  <a:pt x="219190" y="652551"/>
                </a:cubicBezTo>
                <a:cubicBezTo>
                  <a:pt x="214427" y="675305"/>
                  <a:pt x="204373" y="725047"/>
                  <a:pt x="193790" y="738276"/>
                </a:cubicBezTo>
                <a:cubicBezTo>
                  <a:pt x="183207" y="751505"/>
                  <a:pt x="162040" y="726634"/>
                  <a:pt x="155690" y="731926"/>
                </a:cubicBezTo>
                <a:cubicBezTo>
                  <a:pt x="149340" y="737218"/>
                  <a:pt x="163627" y="750976"/>
                  <a:pt x="155690" y="770026"/>
                </a:cubicBezTo>
                <a:cubicBezTo>
                  <a:pt x="147753" y="789076"/>
                  <a:pt x="101715" y="858926"/>
                  <a:pt x="108065" y="846226"/>
                </a:cubicBezTo>
                <a:cubicBezTo>
                  <a:pt x="114415" y="833526"/>
                  <a:pt x="162040" y="763676"/>
                  <a:pt x="193790" y="693826"/>
                </a:cubicBezTo>
                <a:cubicBezTo>
                  <a:pt x="225540" y="623976"/>
                  <a:pt x="287453" y="485863"/>
                  <a:pt x="298565" y="427126"/>
                </a:cubicBezTo>
                <a:cubicBezTo>
                  <a:pt x="309677" y="368389"/>
                  <a:pt x="263111" y="357805"/>
                  <a:pt x="260465" y="341401"/>
                </a:cubicBezTo>
                <a:cubicBezTo>
                  <a:pt x="257819" y="324997"/>
                  <a:pt x="276340" y="346163"/>
                  <a:pt x="282690" y="328701"/>
                </a:cubicBezTo>
                <a:cubicBezTo>
                  <a:pt x="289040" y="311239"/>
                  <a:pt x="345661" y="268376"/>
                  <a:pt x="298565" y="236626"/>
                </a:cubicBezTo>
                <a:cubicBezTo>
                  <a:pt x="251469" y="204876"/>
                  <a:pt x="-6235" y="142963"/>
                  <a:pt x="115" y="138201"/>
                </a:cubicBezTo>
                <a:cubicBezTo>
                  <a:pt x="6465" y="133439"/>
                  <a:pt x="279515" y="212284"/>
                  <a:pt x="336665" y="208051"/>
                </a:cubicBezTo>
                <a:cubicBezTo>
                  <a:pt x="393815" y="203818"/>
                  <a:pt x="345132" y="145080"/>
                  <a:pt x="343015" y="112801"/>
                </a:cubicBezTo>
                <a:cubicBezTo>
                  <a:pt x="340898" y="80522"/>
                  <a:pt x="326082" y="-13670"/>
                  <a:pt x="320790" y="1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96F39EF9-69D9-5439-305B-ED567A8C0854}"/>
              </a:ext>
            </a:extLst>
          </p:cNvPr>
          <p:cNvSpPr/>
          <p:nvPr/>
        </p:nvSpPr>
        <p:spPr>
          <a:xfrm>
            <a:off x="11086962" y="7459251"/>
            <a:ext cx="12878" cy="387951"/>
          </a:xfrm>
          <a:custGeom>
            <a:avLst/>
            <a:gdLst>
              <a:gd name="connsiteX0" fmla="*/ 138 w 12878"/>
              <a:gd name="connsiteY0" fmla="*/ 8349 h 387951"/>
              <a:gd name="connsiteX1" fmla="*/ 6488 w 12878"/>
              <a:gd name="connsiteY1" fmla="*/ 386174 h 387951"/>
              <a:gd name="connsiteX2" fmla="*/ 12838 w 12878"/>
              <a:gd name="connsiteY2" fmla="*/ 144874 h 387951"/>
              <a:gd name="connsiteX3" fmla="*/ 138 w 12878"/>
              <a:gd name="connsiteY3" fmla="*/ 8349 h 3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387951">
                <a:moveTo>
                  <a:pt x="138" y="8349"/>
                </a:moveTo>
                <a:cubicBezTo>
                  <a:pt x="-920" y="48566"/>
                  <a:pt x="4371" y="363420"/>
                  <a:pt x="6488" y="386174"/>
                </a:cubicBezTo>
                <a:cubicBezTo>
                  <a:pt x="8605" y="408928"/>
                  <a:pt x="13367" y="206786"/>
                  <a:pt x="12838" y="144874"/>
                </a:cubicBezTo>
                <a:cubicBezTo>
                  <a:pt x="12309" y="82962"/>
                  <a:pt x="1196" y="-31868"/>
                  <a:pt x="138" y="8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39EC3897-350A-118C-FB30-1642A9B84D25}"/>
              </a:ext>
            </a:extLst>
          </p:cNvPr>
          <p:cNvSpPr/>
          <p:nvPr/>
        </p:nvSpPr>
        <p:spPr>
          <a:xfrm>
            <a:off x="11023600" y="7463724"/>
            <a:ext cx="85725" cy="518228"/>
          </a:xfrm>
          <a:custGeom>
            <a:avLst/>
            <a:gdLst>
              <a:gd name="connsiteX0" fmla="*/ 0 w 85725"/>
              <a:gd name="connsiteY0" fmla="*/ 3876 h 518228"/>
              <a:gd name="connsiteX1" fmla="*/ 44450 w 85725"/>
              <a:gd name="connsiteY1" fmla="*/ 191201 h 518228"/>
              <a:gd name="connsiteX2" fmla="*/ 15875 w 85725"/>
              <a:gd name="connsiteY2" fmla="*/ 442026 h 518228"/>
              <a:gd name="connsiteX3" fmla="*/ 15875 w 85725"/>
              <a:gd name="connsiteY3" fmla="*/ 492826 h 518228"/>
              <a:gd name="connsiteX4" fmla="*/ 79375 w 85725"/>
              <a:gd name="connsiteY4" fmla="*/ 372176 h 518228"/>
              <a:gd name="connsiteX5" fmla="*/ 25400 w 85725"/>
              <a:gd name="connsiteY5" fmla="*/ 518226 h 518228"/>
              <a:gd name="connsiteX6" fmla="*/ 34925 w 85725"/>
              <a:gd name="connsiteY6" fmla="*/ 375351 h 518228"/>
              <a:gd name="connsiteX7" fmla="*/ 66675 w 85725"/>
              <a:gd name="connsiteY7" fmla="*/ 172151 h 518228"/>
              <a:gd name="connsiteX8" fmla="*/ 50800 w 85725"/>
              <a:gd name="connsiteY8" fmla="*/ 248351 h 518228"/>
              <a:gd name="connsiteX9" fmla="*/ 44450 w 85725"/>
              <a:gd name="connsiteY9" fmla="*/ 83251 h 518228"/>
              <a:gd name="connsiteX10" fmla="*/ 85725 w 85725"/>
              <a:gd name="connsiteY10" fmla="*/ 86426 h 518228"/>
              <a:gd name="connsiteX11" fmla="*/ 44450 w 85725"/>
              <a:gd name="connsiteY11" fmla="*/ 64201 h 518228"/>
              <a:gd name="connsiteX12" fmla="*/ 0 w 85725"/>
              <a:gd name="connsiteY12" fmla="*/ 3876 h 51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" h="518228">
                <a:moveTo>
                  <a:pt x="0" y="3876"/>
                </a:moveTo>
                <a:cubicBezTo>
                  <a:pt x="0" y="25043"/>
                  <a:pt x="41804" y="118176"/>
                  <a:pt x="44450" y="191201"/>
                </a:cubicBezTo>
                <a:cubicBezTo>
                  <a:pt x="47096" y="264226"/>
                  <a:pt x="20637" y="391755"/>
                  <a:pt x="15875" y="442026"/>
                </a:cubicBezTo>
                <a:cubicBezTo>
                  <a:pt x="11113" y="492297"/>
                  <a:pt x="5292" y="504468"/>
                  <a:pt x="15875" y="492826"/>
                </a:cubicBezTo>
                <a:cubicBezTo>
                  <a:pt x="26458" y="481184"/>
                  <a:pt x="77788" y="367943"/>
                  <a:pt x="79375" y="372176"/>
                </a:cubicBezTo>
                <a:cubicBezTo>
                  <a:pt x="80962" y="376409"/>
                  <a:pt x="32808" y="517697"/>
                  <a:pt x="25400" y="518226"/>
                </a:cubicBezTo>
                <a:cubicBezTo>
                  <a:pt x="17992" y="518755"/>
                  <a:pt x="28046" y="433030"/>
                  <a:pt x="34925" y="375351"/>
                </a:cubicBezTo>
                <a:cubicBezTo>
                  <a:pt x="41804" y="317672"/>
                  <a:pt x="64029" y="193318"/>
                  <a:pt x="66675" y="172151"/>
                </a:cubicBezTo>
                <a:cubicBezTo>
                  <a:pt x="69321" y="150984"/>
                  <a:pt x="54504" y="263168"/>
                  <a:pt x="50800" y="248351"/>
                </a:cubicBezTo>
                <a:cubicBezTo>
                  <a:pt x="47096" y="233534"/>
                  <a:pt x="38629" y="110239"/>
                  <a:pt x="44450" y="83251"/>
                </a:cubicBezTo>
                <a:cubicBezTo>
                  <a:pt x="50271" y="56263"/>
                  <a:pt x="85725" y="89601"/>
                  <a:pt x="85725" y="86426"/>
                </a:cubicBezTo>
                <a:cubicBezTo>
                  <a:pt x="85725" y="83251"/>
                  <a:pt x="56092" y="73726"/>
                  <a:pt x="44450" y="64201"/>
                </a:cubicBezTo>
                <a:cubicBezTo>
                  <a:pt x="32808" y="54676"/>
                  <a:pt x="0" y="-17291"/>
                  <a:pt x="0" y="3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EE957F9A-37B9-5771-C9F7-EE4D91E3D9B2}"/>
              </a:ext>
            </a:extLst>
          </p:cNvPr>
          <p:cNvSpPr/>
          <p:nvPr/>
        </p:nvSpPr>
        <p:spPr>
          <a:xfrm>
            <a:off x="11102902" y="7486925"/>
            <a:ext cx="337092" cy="174582"/>
          </a:xfrm>
          <a:custGeom>
            <a:avLst/>
            <a:gdLst>
              <a:gd name="connsiteX0" fmla="*/ 73 w 337092"/>
              <a:gd name="connsiteY0" fmla="*/ 21950 h 174582"/>
              <a:gd name="connsiteX1" fmla="*/ 285823 w 337092"/>
              <a:gd name="connsiteY1" fmla="*/ 56875 h 174582"/>
              <a:gd name="connsiteX2" fmla="*/ 244548 w 337092"/>
              <a:gd name="connsiteY2" fmla="*/ 66400 h 174582"/>
              <a:gd name="connsiteX3" fmla="*/ 279473 w 337092"/>
              <a:gd name="connsiteY3" fmla="*/ 129900 h 174582"/>
              <a:gd name="connsiteX4" fmla="*/ 108023 w 337092"/>
              <a:gd name="connsiteY4" fmla="*/ 117200 h 174582"/>
              <a:gd name="connsiteX5" fmla="*/ 317573 w 337092"/>
              <a:gd name="connsiteY5" fmla="*/ 139425 h 174582"/>
              <a:gd name="connsiteX6" fmla="*/ 317573 w 337092"/>
              <a:gd name="connsiteY6" fmla="*/ 168000 h 174582"/>
              <a:gd name="connsiteX7" fmla="*/ 225498 w 337092"/>
              <a:gd name="connsiteY7" fmla="*/ 2900 h 174582"/>
              <a:gd name="connsiteX8" fmla="*/ 257248 w 337092"/>
              <a:gd name="connsiteY8" fmla="*/ 60050 h 174582"/>
              <a:gd name="connsiteX9" fmla="*/ 73 w 337092"/>
              <a:gd name="connsiteY9" fmla="*/ 21950 h 17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092" h="174582">
                <a:moveTo>
                  <a:pt x="73" y="21950"/>
                </a:moveTo>
                <a:cubicBezTo>
                  <a:pt x="4836" y="21421"/>
                  <a:pt x="245077" y="49467"/>
                  <a:pt x="285823" y="56875"/>
                </a:cubicBezTo>
                <a:cubicBezTo>
                  <a:pt x="326569" y="64283"/>
                  <a:pt x="245606" y="54229"/>
                  <a:pt x="244548" y="66400"/>
                </a:cubicBezTo>
                <a:cubicBezTo>
                  <a:pt x="243490" y="78571"/>
                  <a:pt x="302227" y="121433"/>
                  <a:pt x="279473" y="129900"/>
                </a:cubicBezTo>
                <a:cubicBezTo>
                  <a:pt x="256719" y="138367"/>
                  <a:pt x="101673" y="115613"/>
                  <a:pt x="108023" y="117200"/>
                </a:cubicBezTo>
                <a:cubicBezTo>
                  <a:pt x="114373" y="118788"/>
                  <a:pt x="282648" y="130958"/>
                  <a:pt x="317573" y="139425"/>
                </a:cubicBezTo>
                <a:cubicBezTo>
                  <a:pt x="352498" y="147892"/>
                  <a:pt x="332919" y="190754"/>
                  <a:pt x="317573" y="168000"/>
                </a:cubicBezTo>
                <a:cubicBezTo>
                  <a:pt x="302227" y="145246"/>
                  <a:pt x="235552" y="20892"/>
                  <a:pt x="225498" y="2900"/>
                </a:cubicBezTo>
                <a:cubicBezTo>
                  <a:pt x="215444" y="-15092"/>
                  <a:pt x="289527" y="56346"/>
                  <a:pt x="257248" y="60050"/>
                </a:cubicBezTo>
                <a:cubicBezTo>
                  <a:pt x="224969" y="63754"/>
                  <a:pt x="-4690" y="22479"/>
                  <a:pt x="73" y="21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648D95DA-72E9-8FC9-B5D9-4F17040CFBB1}"/>
              </a:ext>
            </a:extLst>
          </p:cNvPr>
          <p:cNvSpPr/>
          <p:nvPr/>
        </p:nvSpPr>
        <p:spPr>
          <a:xfrm>
            <a:off x="11001135" y="7554493"/>
            <a:ext cx="409830" cy="764403"/>
          </a:xfrm>
          <a:custGeom>
            <a:avLst/>
            <a:gdLst>
              <a:gd name="connsiteX0" fmla="*/ 139940 w 409830"/>
              <a:gd name="connsiteY0" fmla="*/ 11532 h 764403"/>
              <a:gd name="connsiteX1" fmla="*/ 105015 w 409830"/>
              <a:gd name="connsiteY1" fmla="*/ 389357 h 764403"/>
              <a:gd name="connsiteX2" fmla="*/ 3415 w 409830"/>
              <a:gd name="connsiteY2" fmla="*/ 751307 h 764403"/>
              <a:gd name="connsiteX3" fmla="*/ 28815 w 409830"/>
              <a:gd name="connsiteY3" fmla="*/ 652882 h 764403"/>
              <a:gd name="connsiteX4" fmla="*/ 76440 w 409830"/>
              <a:gd name="connsiteY4" fmla="*/ 348082 h 764403"/>
              <a:gd name="connsiteX5" fmla="*/ 82790 w 409830"/>
              <a:gd name="connsiteY5" fmla="*/ 398882 h 764403"/>
              <a:gd name="connsiteX6" fmla="*/ 136765 w 409830"/>
              <a:gd name="connsiteY6" fmla="*/ 129007 h 764403"/>
              <a:gd name="connsiteX7" fmla="*/ 409815 w 409830"/>
              <a:gd name="connsiteY7" fmla="*/ 160757 h 764403"/>
              <a:gd name="connsiteX8" fmla="*/ 149465 w 409830"/>
              <a:gd name="connsiteY8" fmla="*/ 100432 h 764403"/>
              <a:gd name="connsiteX9" fmla="*/ 139940 w 409830"/>
              <a:gd name="connsiteY9" fmla="*/ 11532 h 76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830" h="764403">
                <a:moveTo>
                  <a:pt x="139940" y="11532"/>
                </a:moveTo>
                <a:cubicBezTo>
                  <a:pt x="132532" y="59686"/>
                  <a:pt x="127769" y="266061"/>
                  <a:pt x="105015" y="389357"/>
                </a:cubicBezTo>
                <a:cubicBezTo>
                  <a:pt x="82261" y="512653"/>
                  <a:pt x="16115" y="707386"/>
                  <a:pt x="3415" y="751307"/>
                </a:cubicBezTo>
                <a:cubicBezTo>
                  <a:pt x="-9285" y="795228"/>
                  <a:pt x="16644" y="720086"/>
                  <a:pt x="28815" y="652882"/>
                </a:cubicBezTo>
                <a:cubicBezTo>
                  <a:pt x="40986" y="585678"/>
                  <a:pt x="67444" y="390415"/>
                  <a:pt x="76440" y="348082"/>
                </a:cubicBezTo>
                <a:cubicBezTo>
                  <a:pt x="85436" y="305749"/>
                  <a:pt x="72736" y="435394"/>
                  <a:pt x="82790" y="398882"/>
                </a:cubicBezTo>
                <a:cubicBezTo>
                  <a:pt x="92844" y="362370"/>
                  <a:pt x="82261" y="168695"/>
                  <a:pt x="136765" y="129007"/>
                </a:cubicBezTo>
                <a:cubicBezTo>
                  <a:pt x="191269" y="89320"/>
                  <a:pt x="407698" y="165519"/>
                  <a:pt x="409815" y="160757"/>
                </a:cubicBezTo>
                <a:cubicBezTo>
                  <a:pt x="411932" y="155995"/>
                  <a:pt x="191269" y="120540"/>
                  <a:pt x="149465" y="100432"/>
                </a:cubicBezTo>
                <a:cubicBezTo>
                  <a:pt x="107661" y="80324"/>
                  <a:pt x="147348" y="-36622"/>
                  <a:pt x="139940" y="1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4E86899E-8187-8FEF-BF67-AF7C641E6C86}"/>
              </a:ext>
            </a:extLst>
          </p:cNvPr>
          <p:cNvSpPr/>
          <p:nvPr/>
        </p:nvSpPr>
        <p:spPr>
          <a:xfrm>
            <a:off x="11134166" y="7866948"/>
            <a:ext cx="289454" cy="62296"/>
          </a:xfrm>
          <a:custGeom>
            <a:avLst/>
            <a:gdLst>
              <a:gd name="connsiteX0" fmla="*/ 559 w 289454"/>
              <a:gd name="connsiteY0" fmla="*/ 702 h 62296"/>
              <a:gd name="connsiteX1" fmla="*/ 276784 w 289454"/>
              <a:gd name="connsiteY1" fmla="*/ 61027 h 62296"/>
              <a:gd name="connsiteX2" fmla="*/ 245034 w 289454"/>
              <a:gd name="connsiteY2" fmla="*/ 38802 h 62296"/>
              <a:gd name="connsiteX3" fmla="*/ 264084 w 289454"/>
              <a:gd name="connsiteY3" fmla="*/ 3877 h 62296"/>
              <a:gd name="connsiteX4" fmla="*/ 206934 w 289454"/>
              <a:gd name="connsiteY4" fmla="*/ 26102 h 62296"/>
              <a:gd name="connsiteX5" fmla="*/ 559 w 289454"/>
              <a:gd name="connsiteY5" fmla="*/ 702 h 6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454" h="62296">
                <a:moveTo>
                  <a:pt x="559" y="702"/>
                </a:moveTo>
                <a:cubicBezTo>
                  <a:pt x="12201" y="6523"/>
                  <a:pt x="236038" y="54677"/>
                  <a:pt x="276784" y="61027"/>
                </a:cubicBezTo>
                <a:cubicBezTo>
                  <a:pt x="317530" y="67377"/>
                  <a:pt x="247151" y="48327"/>
                  <a:pt x="245034" y="38802"/>
                </a:cubicBezTo>
                <a:cubicBezTo>
                  <a:pt x="242917" y="29277"/>
                  <a:pt x="270434" y="5994"/>
                  <a:pt x="264084" y="3877"/>
                </a:cubicBezTo>
                <a:cubicBezTo>
                  <a:pt x="257734" y="1760"/>
                  <a:pt x="251384" y="25044"/>
                  <a:pt x="206934" y="26102"/>
                </a:cubicBezTo>
                <a:cubicBezTo>
                  <a:pt x="162484" y="27160"/>
                  <a:pt x="-11083" y="-5119"/>
                  <a:pt x="559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1CA9193B-D6A2-A1F0-9839-FFBF4EFDF80E}"/>
              </a:ext>
            </a:extLst>
          </p:cNvPr>
          <p:cNvSpPr/>
          <p:nvPr/>
        </p:nvSpPr>
        <p:spPr>
          <a:xfrm>
            <a:off x="11102975" y="7924654"/>
            <a:ext cx="311814" cy="155420"/>
          </a:xfrm>
          <a:custGeom>
            <a:avLst/>
            <a:gdLst>
              <a:gd name="connsiteX0" fmla="*/ 0 w 311814"/>
              <a:gd name="connsiteY0" fmla="*/ 146 h 155420"/>
              <a:gd name="connsiteX1" fmla="*/ 174625 w 311814"/>
              <a:gd name="connsiteY1" fmla="*/ 44596 h 155420"/>
              <a:gd name="connsiteX2" fmla="*/ 311150 w 311814"/>
              <a:gd name="connsiteY2" fmla="*/ 152546 h 155420"/>
              <a:gd name="connsiteX3" fmla="*/ 219075 w 311814"/>
              <a:gd name="connsiteY3" fmla="*/ 120796 h 155420"/>
              <a:gd name="connsiteX4" fmla="*/ 50800 w 311814"/>
              <a:gd name="connsiteY4" fmla="*/ 82696 h 155420"/>
              <a:gd name="connsiteX5" fmla="*/ 219075 w 311814"/>
              <a:gd name="connsiteY5" fmla="*/ 101746 h 155420"/>
              <a:gd name="connsiteX6" fmla="*/ 174625 w 311814"/>
              <a:gd name="connsiteY6" fmla="*/ 57296 h 155420"/>
              <a:gd name="connsiteX7" fmla="*/ 0 w 311814"/>
              <a:gd name="connsiteY7" fmla="*/ 146 h 15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814" h="155420">
                <a:moveTo>
                  <a:pt x="0" y="146"/>
                </a:moveTo>
                <a:cubicBezTo>
                  <a:pt x="0" y="-1971"/>
                  <a:pt x="122767" y="19196"/>
                  <a:pt x="174625" y="44596"/>
                </a:cubicBezTo>
                <a:cubicBezTo>
                  <a:pt x="226483" y="69996"/>
                  <a:pt x="303742" y="139846"/>
                  <a:pt x="311150" y="152546"/>
                </a:cubicBezTo>
                <a:cubicBezTo>
                  <a:pt x="318558" y="165246"/>
                  <a:pt x="262467" y="132438"/>
                  <a:pt x="219075" y="120796"/>
                </a:cubicBezTo>
                <a:cubicBezTo>
                  <a:pt x="175683" y="109154"/>
                  <a:pt x="50800" y="85871"/>
                  <a:pt x="50800" y="82696"/>
                </a:cubicBezTo>
                <a:cubicBezTo>
                  <a:pt x="50800" y="79521"/>
                  <a:pt x="198438" y="105979"/>
                  <a:pt x="219075" y="101746"/>
                </a:cubicBezTo>
                <a:cubicBezTo>
                  <a:pt x="239712" y="97513"/>
                  <a:pt x="205846" y="71054"/>
                  <a:pt x="174625" y="57296"/>
                </a:cubicBezTo>
                <a:cubicBezTo>
                  <a:pt x="143404" y="43538"/>
                  <a:pt x="0" y="2263"/>
                  <a:pt x="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EC5B7546-250A-EED2-3B0F-6C73E61536A4}"/>
              </a:ext>
            </a:extLst>
          </p:cNvPr>
          <p:cNvSpPr/>
          <p:nvPr/>
        </p:nvSpPr>
        <p:spPr>
          <a:xfrm>
            <a:off x="11055173" y="8070724"/>
            <a:ext cx="330329" cy="85623"/>
          </a:xfrm>
          <a:custGeom>
            <a:avLst/>
            <a:gdLst>
              <a:gd name="connsiteX0" fmla="*/ 177 w 330329"/>
              <a:gd name="connsiteY0" fmla="*/ 126 h 85623"/>
              <a:gd name="connsiteX1" fmla="*/ 311327 w 330329"/>
              <a:gd name="connsiteY1" fmla="*/ 82676 h 85623"/>
              <a:gd name="connsiteX2" fmla="*/ 266877 w 330329"/>
              <a:gd name="connsiteY2" fmla="*/ 63626 h 85623"/>
              <a:gd name="connsiteX3" fmla="*/ 177 w 330329"/>
              <a:gd name="connsiteY3" fmla="*/ 126 h 8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329" h="85623">
                <a:moveTo>
                  <a:pt x="177" y="126"/>
                </a:moveTo>
                <a:cubicBezTo>
                  <a:pt x="7585" y="3301"/>
                  <a:pt x="266877" y="72093"/>
                  <a:pt x="311327" y="82676"/>
                </a:cubicBezTo>
                <a:cubicBezTo>
                  <a:pt x="355777" y="93259"/>
                  <a:pt x="314502" y="72622"/>
                  <a:pt x="266877" y="63626"/>
                </a:cubicBezTo>
                <a:cubicBezTo>
                  <a:pt x="219252" y="54630"/>
                  <a:pt x="-7231" y="-3049"/>
                  <a:pt x="177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31763740-E1C3-91F6-361D-024D307E7FFC}"/>
              </a:ext>
            </a:extLst>
          </p:cNvPr>
          <p:cNvSpPr/>
          <p:nvPr/>
        </p:nvSpPr>
        <p:spPr>
          <a:xfrm>
            <a:off x="11026014" y="8121632"/>
            <a:ext cx="330849" cy="75046"/>
          </a:xfrm>
          <a:custGeom>
            <a:avLst/>
            <a:gdLst>
              <a:gd name="connsiteX0" fmla="*/ 761 w 330849"/>
              <a:gd name="connsiteY0" fmla="*/ 18 h 75046"/>
              <a:gd name="connsiteX1" fmla="*/ 321436 w 330849"/>
              <a:gd name="connsiteY1" fmla="*/ 60343 h 75046"/>
              <a:gd name="connsiteX2" fmla="*/ 248411 w 330849"/>
              <a:gd name="connsiteY2" fmla="*/ 73043 h 75046"/>
              <a:gd name="connsiteX3" fmla="*/ 280161 w 330849"/>
              <a:gd name="connsiteY3" fmla="*/ 73043 h 75046"/>
              <a:gd name="connsiteX4" fmla="*/ 232536 w 330849"/>
              <a:gd name="connsiteY4" fmla="*/ 53993 h 75046"/>
              <a:gd name="connsiteX5" fmla="*/ 761 w 330849"/>
              <a:gd name="connsiteY5" fmla="*/ 18 h 7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849" h="75046">
                <a:moveTo>
                  <a:pt x="761" y="18"/>
                </a:moveTo>
                <a:cubicBezTo>
                  <a:pt x="15578" y="1076"/>
                  <a:pt x="280161" y="48172"/>
                  <a:pt x="321436" y="60343"/>
                </a:cubicBezTo>
                <a:cubicBezTo>
                  <a:pt x="362711" y="72514"/>
                  <a:pt x="255290" y="70926"/>
                  <a:pt x="248411" y="73043"/>
                </a:cubicBezTo>
                <a:cubicBezTo>
                  <a:pt x="241532" y="75160"/>
                  <a:pt x="282807" y="76218"/>
                  <a:pt x="280161" y="73043"/>
                </a:cubicBezTo>
                <a:cubicBezTo>
                  <a:pt x="277515" y="69868"/>
                  <a:pt x="273282" y="65106"/>
                  <a:pt x="232536" y="53993"/>
                </a:cubicBezTo>
                <a:cubicBezTo>
                  <a:pt x="191790" y="42881"/>
                  <a:pt x="-14056" y="-1040"/>
                  <a:pt x="76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69A8D724-85A6-DFC5-665C-B641A725D728}"/>
              </a:ext>
            </a:extLst>
          </p:cNvPr>
          <p:cNvSpPr/>
          <p:nvPr/>
        </p:nvSpPr>
        <p:spPr>
          <a:xfrm>
            <a:off x="10941047" y="8240750"/>
            <a:ext cx="343505" cy="128581"/>
          </a:xfrm>
          <a:custGeom>
            <a:avLst/>
            <a:gdLst>
              <a:gd name="connsiteX0" fmla="*/ 41278 w 343505"/>
              <a:gd name="connsiteY0" fmla="*/ 1550 h 128581"/>
              <a:gd name="connsiteX1" fmla="*/ 333378 w 343505"/>
              <a:gd name="connsiteY1" fmla="*/ 42825 h 128581"/>
              <a:gd name="connsiteX2" fmla="*/ 269878 w 343505"/>
              <a:gd name="connsiteY2" fmla="*/ 58700 h 128581"/>
              <a:gd name="connsiteX3" fmla="*/ 311153 w 343505"/>
              <a:gd name="connsiteY3" fmla="*/ 106325 h 128581"/>
              <a:gd name="connsiteX4" fmla="*/ 298453 w 343505"/>
              <a:gd name="connsiteY4" fmla="*/ 115850 h 128581"/>
              <a:gd name="connsiteX5" fmla="*/ 3 w 343505"/>
              <a:gd name="connsiteY5" fmla="*/ 84100 h 128581"/>
              <a:gd name="connsiteX6" fmla="*/ 304803 w 343505"/>
              <a:gd name="connsiteY6" fmla="*/ 128550 h 128581"/>
              <a:gd name="connsiteX7" fmla="*/ 288928 w 343505"/>
              <a:gd name="connsiteY7" fmla="*/ 90450 h 128581"/>
              <a:gd name="connsiteX8" fmla="*/ 85728 w 343505"/>
              <a:gd name="connsiteY8" fmla="*/ 49175 h 128581"/>
              <a:gd name="connsiteX9" fmla="*/ 333378 w 343505"/>
              <a:gd name="connsiteY9" fmla="*/ 80925 h 128581"/>
              <a:gd name="connsiteX10" fmla="*/ 285753 w 343505"/>
              <a:gd name="connsiteY10" fmla="*/ 46000 h 128581"/>
              <a:gd name="connsiteX11" fmla="*/ 193678 w 343505"/>
              <a:gd name="connsiteY11" fmla="*/ 11075 h 128581"/>
              <a:gd name="connsiteX12" fmla="*/ 41278 w 343505"/>
              <a:gd name="connsiteY12" fmla="*/ 1550 h 12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505" h="128581">
                <a:moveTo>
                  <a:pt x="41278" y="1550"/>
                </a:moveTo>
                <a:cubicBezTo>
                  <a:pt x="64561" y="6842"/>
                  <a:pt x="295278" y="33300"/>
                  <a:pt x="333378" y="42825"/>
                </a:cubicBezTo>
                <a:cubicBezTo>
                  <a:pt x="371478" y="52350"/>
                  <a:pt x="273582" y="48117"/>
                  <a:pt x="269878" y="58700"/>
                </a:cubicBezTo>
                <a:cubicBezTo>
                  <a:pt x="266174" y="69283"/>
                  <a:pt x="311153" y="106325"/>
                  <a:pt x="311153" y="106325"/>
                </a:cubicBezTo>
                <a:cubicBezTo>
                  <a:pt x="315916" y="115850"/>
                  <a:pt x="350311" y="119554"/>
                  <a:pt x="298453" y="115850"/>
                </a:cubicBezTo>
                <a:cubicBezTo>
                  <a:pt x="246595" y="112146"/>
                  <a:pt x="-1055" y="81983"/>
                  <a:pt x="3" y="84100"/>
                </a:cubicBezTo>
                <a:cubicBezTo>
                  <a:pt x="1061" y="86217"/>
                  <a:pt x="256649" y="127492"/>
                  <a:pt x="304803" y="128550"/>
                </a:cubicBezTo>
                <a:cubicBezTo>
                  <a:pt x="352957" y="129608"/>
                  <a:pt x="325441" y="103679"/>
                  <a:pt x="288928" y="90450"/>
                </a:cubicBezTo>
                <a:cubicBezTo>
                  <a:pt x="252416" y="77221"/>
                  <a:pt x="78320" y="50762"/>
                  <a:pt x="85728" y="49175"/>
                </a:cubicBezTo>
                <a:cubicBezTo>
                  <a:pt x="93136" y="47588"/>
                  <a:pt x="300041" y="81454"/>
                  <a:pt x="333378" y="80925"/>
                </a:cubicBezTo>
                <a:cubicBezTo>
                  <a:pt x="366715" y="80396"/>
                  <a:pt x="309036" y="57642"/>
                  <a:pt x="285753" y="46000"/>
                </a:cubicBezTo>
                <a:cubicBezTo>
                  <a:pt x="262470" y="34358"/>
                  <a:pt x="232836" y="16367"/>
                  <a:pt x="193678" y="11075"/>
                </a:cubicBezTo>
                <a:cubicBezTo>
                  <a:pt x="154520" y="5783"/>
                  <a:pt x="17995" y="-3742"/>
                  <a:pt x="41278" y="1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570B5C2B-C2CF-7ED1-42D8-F6007F36AAB1}"/>
              </a:ext>
            </a:extLst>
          </p:cNvPr>
          <p:cNvSpPr/>
          <p:nvPr/>
        </p:nvSpPr>
        <p:spPr>
          <a:xfrm>
            <a:off x="10632797" y="7896223"/>
            <a:ext cx="445130" cy="559994"/>
          </a:xfrm>
          <a:custGeom>
            <a:avLst/>
            <a:gdLst>
              <a:gd name="connsiteX0" fmla="*/ 278 w 445130"/>
              <a:gd name="connsiteY0" fmla="*/ 349252 h 559994"/>
              <a:gd name="connsiteX1" fmla="*/ 181253 w 445130"/>
              <a:gd name="connsiteY1" fmla="*/ 508002 h 559994"/>
              <a:gd name="connsiteX2" fmla="*/ 314603 w 445130"/>
              <a:gd name="connsiteY2" fmla="*/ 457202 h 559994"/>
              <a:gd name="connsiteX3" fmla="*/ 298728 w 445130"/>
              <a:gd name="connsiteY3" fmla="*/ 473077 h 559994"/>
              <a:gd name="connsiteX4" fmla="*/ 352703 w 445130"/>
              <a:gd name="connsiteY4" fmla="*/ 269877 h 559994"/>
              <a:gd name="connsiteX5" fmla="*/ 349528 w 445130"/>
              <a:gd name="connsiteY5" fmla="*/ 330202 h 559994"/>
              <a:gd name="connsiteX6" fmla="*/ 368578 w 445130"/>
              <a:gd name="connsiteY6" fmla="*/ 139702 h 559994"/>
              <a:gd name="connsiteX7" fmla="*/ 444778 w 445130"/>
              <a:gd name="connsiteY7" fmla="*/ 2 h 559994"/>
              <a:gd name="connsiteX8" fmla="*/ 397153 w 445130"/>
              <a:gd name="connsiteY8" fmla="*/ 142877 h 559994"/>
              <a:gd name="connsiteX9" fmla="*/ 400328 w 445130"/>
              <a:gd name="connsiteY9" fmla="*/ 279402 h 559994"/>
              <a:gd name="connsiteX10" fmla="*/ 359053 w 445130"/>
              <a:gd name="connsiteY10" fmla="*/ 222252 h 559994"/>
              <a:gd name="connsiteX11" fmla="*/ 327303 w 445130"/>
              <a:gd name="connsiteY11" fmla="*/ 390527 h 559994"/>
              <a:gd name="connsiteX12" fmla="*/ 359053 w 445130"/>
              <a:gd name="connsiteY12" fmla="*/ 447677 h 559994"/>
              <a:gd name="connsiteX13" fmla="*/ 263803 w 445130"/>
              <a:gd name="connsiteY13" fmla="*/ 549277 h 559994"/>
              <a:gd name="connsiteX14" fmla="*/ 286028 w 445130"/>
              <a:gd name="connsiteY14" fmla="*/ 495302 h 559994"/>
              <a:gd name="connsiteX15" fmla="*/ 174903 w 445130"/>
              <a:gd name="connsiteY15" fmla="*/ 555627 h 559994"/>
              <a:gd name="connsiteX16" fmla="*/ 165378 w 445130"/>
              <a:gd name="connsiteY16" fmla="*/ 542927 h 559994"/>
              <a:gd name="connsiteX17" fmla="*/ 32028 w 445130"/>
              <a:gd name="connsiteY17" fmla="*/ 444502 h 559994"/>
              <a:gd name="connsiteX18" fmla="*/ 136803 w 445130"/>
              <a:gd name="connsiteY18" fmla="*/ 492127 h 559994"/>
              <a:gd name="connsiteX19" fmla="*/ 278 w 445130"/>
              <a:gd name="connsiteY19" fmla="*/ 349252 h 55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5130" h="559994">
                <a:moveTo>
                  <a:pt x="278" y="349252"/>
                </a:moveTo>
                <a:cubicBezTo>
                  <a:pt x="7686" y="351898"/>
                  <a:pt x="128866" y="490010"/>
                  <a:pt x="181253" y="508002"/>
                </a:cubicBezTo>
                <a:cubicBezTo>
                  <a:pt x="233640" y="525994"/>
                  <a:pt x="314603" y="457202"/>
                  <a:pt x="314603" y="457202"/>
                </a:cubicBezTo>
                <a:cubicBezTo>
                  <a:pt x="334182" y="451381"/>
                  <a:pt x="292378" y="504298"/>
                  <a:pt x="298728" y="473077"/>
                </a:cubicBezTo>
                <a:cubicBezTo>
                  <a:pt x="305078" y="441856"/>
                  <a:pt x="344236" y="293689"/>
                  <a:pt x="352703" y="269877"/>
                </a:cubicBezTo>
                <a:cubicBezTo>
                  <a:pt x="361170" y="246065"/>
                  <a:pt x="346882" y="351898"/>
                  <a:pt x="349528" y="330202"/>
                </a:cubicBezTo>
                <a:cubicBezTo>
                  <a:pt x="352174" y="308506"/>
                  <a:pt x="352703" y="194735"/>
                  <a:pt x="368578" y="139702"/>
                </a:cubicBezTo>
                <a:cubicBezTo>
                  <a:pt x="384453" y="84669"/>
                  <a:pt x="440016" y="-527"/>
                  <a:pt x="444778" y="2"/>
                </a:cubicBezTo>
                <a:cubicBezTo>
                  <a:pt x="449541" y="531"/>
                  <a:pt x="404561" y="96310"/>
                  <a:pt x="397153" y="142877"/>
                </a:cubicBezTo>
                <a:cubicBezTo>
                  <a:pt x="389745" y="189444"/>
                  <a:pt x="406678" y="266173"/>
                  <a:pt x="400328" y="279402"/>
                </a:cubicBezTo>
                <a:cubicBezTo>
                  <a:pt x="393978" y="292631"/>
                  <a:pt x="371224" y="203731"/>
                  <a:pt x="359053" y="222252"/>
                </a:cubicBezTo>
                <a:cubicBezTo>
                  <a:pt x="346882" y="240773"/>
                  <a:pt x="327303" y="352956"/>
                  <a:pt x="327303" y="390527"/>
                </a:cubicBezTo>
                <a:cubicBezTo>
                  <a:pt x="327303" y="428098"/>
                  <a:pt x="369636" y="421219"/>
                  <a:pt x="359053" y="447677"/>
                </a:cubicBezTo>
                <a:cubicBezTo>
                  <a:pt x="348470" y="474135"/>
                  <a:pt x="275974" y="541340"/>
                  <a:pt x="263803" y="549277"/>
                </a:cubicBezTo>
                <a:cubicBezTo>
                  <a:pt x="251632" y="557214"/>
                  <a:pt x="300845" y="494244"/>
                  <a:pt x="286028" y="495302"/>
                </a:cubicBezTo>
                <a:cubicBezTo>
                  <a:pt x="271211" y="496360"/>
                  <a:pt x="174903" y="555627"/>
                  <a:pt x="174903" y="555627"/>
                </a:cubicBezTo>
                <a:cubicBezTo>
                  <a:pt x="154795" y="563564"/>
                  <a:pt x="189190" y="561448"/>
                  <a:pt x="165378" y="542927"/>
                </a:cubicBezTo>
                <a:cubicBezTo>
                  <a:pt x="141566" y="524406"/>
                  <a:pt x="36791" y="452969"/>
                  <a:pt x="32028" y="444502"/>
                </a:cubicBezTo>
                <a:cubicBezTo>
                  <a:pt x="27265" y="436035"/>
                  <a:pt x="137861" y="502181"/>
                  <a:pt x="136803" y="492127"/>
                </a:cubicBezTo>
                <a:cubicBezTo>
                  <a:pt x="135745" y="482073"/>
                  <a:pt x="-7130" y="346606"/>
                  <a:pt x="278" y="349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3647D8B9-110B-AFAC-B14F-1E33424256A2}"/>
              </a:ext>
            </a:extLst>
          </p:cNvPr>
          <p:cNvSpPr/>
          <p:nvPr/>
        </p:nvSpPr>
        <p:spPr>
          <a:xfrm>
            <a:off x="10712573" y="8346789"/>
            <a:ext cx="590684" cy="155978"/>
          </a:xfrm>
          <a:custGeom>
            <a:avLst/>
            <a:gdLst>
              <a:gd name="connsiteX0" fmla="*/ 9402 w 590684"/>
              <a:gd name="connsiteY0" fmla="*/ 51086 h 155978"/>
              <a:gd name="connsiteX1" fmla="*/ 574552 w 590684"/>
              <a:gd name="connsiteY1" fmla="*/ 146336 h 155978"/>
              <a:gd name="connsiteX2" fmla="*/ 415802 w 590684"/>
              <a:gd name="connsiteY2" fmla="*/ 149511 h 155978"/>
              <a:gd name="connsiteX3" fmla="*/ 196727 w 590684"/>
              <a:gd name="connsiteY3" fmla="*/ 117761 h 155978"/>
              <a:gd name="connsiteX4" fmla="*/ 485652 w 590684"/>
              <a:gd name="connsiteY4" fmla="*/ 139986 h 155978"/>
              <a:gd name="connsiteX5" fmla="*/ 238002 w 590684"/>
              <a:gd name="connsiteY5" fmla="*/ 89186 h 155978"/>
              <a:gd name="connsiteX6" fmla="*/ 374527 w 590684"/>
              <a:gd name="connsiteY6" fmla="*/ 286 h 155978"/>
              <a:gd name="connsiteX7" fmla="*/ 231652 w 590684"/>
              <a:gd name="connsiteY7" fmla="*/ 60611 h 155978"/>
              <a:gd name="connsiteX8" fmla="*/ 9402 w 590684"/>
              <a:gd name="connsiteY8" fmla="*/ 51086 h 15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684" h="155978">
                <a:moveTo>
                  <a:pt x="9402" y="51086"/>
                </a:moveTo>
                <a:cubicBezTo>
                  <a:pt x="66552" y="65374"/>
                  <a:pt x="506819" y="129932"/>
                  <a:pt x="574552" y="146336"/>
                </a:cubicBezTo>
                <a:cubicBezTo>
                  <a:pt x="642285" y="162740"/>
                  <a:pt x="478773" y="154273"/>
                  <a:pt x="415802" y="149511"/>
                </a:cubicBezTo>
                <a:cubicBezTo>
                  <a:pt x="352831" y="144749"/>
                  <a:pt x="185085" y="119348"/>
                  <a:pt x="196727" y="117761"/>
                </a:cubicBezTo>
                <a:cubicBezTo>
                  <a:pt x="208369" y="116174"/>
                  <a:pt x="478773" y="144748"/>
                  <a:pt x="485652" y="139986"/>
                </a:cubicBezTo>
                <a:cubicBezTo>
                  <a:pt x="492531" y="135224"/>
                  <a:pt x="256523" y="112469"/>
                  <a:pt x="238002" y="89186"/>
                </a:cubicBezTo>
                <a:cubicBezTo>
                  <a:pt x="219481" y="65903"/>
                  <a:pt x="375585" y="5048"/>
                  <a:pt x="374527" y="286"/>
                </a:cubicBezTo>
                <a:cubicBezTo>
                  <a:pt x="373469" y="-4476"/>
                  <a:pt x="291448" y="51615"/>
                  <a:pt x="231652" y="60611"/>
                </a:cubicBezTo>
                <a:cubicBezTo>
                  <a:pt x="171856" y="69607"/>
                  <a:pt x="-47748" y="36798"/>
                  <a:pt x="9402" y="5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1C9D68FE-D156-524F-ECDD-E9C995D8B67E}"/>
              </a:ext>
            </a:extLst>
          </p:cNvPr>
          <p:cNvSpPr/>
          <p:nvPr/>
        </p:nvSpPr>
        <p:spPr>
          <a:xfrm>
            <a:off x="11384518" y="7532586"/>
            <a:ext cx="1306967" cy="220044"/>
          </a:xfrm>
          <a:custGeom>
            <a:avLst/>
            <a:gdLst>
              <a:gd name="connsiteX0" fmla="*/ 2350 w 1306967"/>
              <a:gd name="connsiteY0" fmla="*/ 1150 h 220044"/>
              <a:gd name="connsiteX1" fmla="*/ 778727 w 1306967"/>
              <a:gd name="connsiteY1" fmla="*/ 41406 h 220044"/>
              <a:gd name="connsiteX2" fmla="*/ 479678 w 1306967"/>
              <a:gd name="connsiteY2" fmla="*/ 47157 h 220044"/>
              <a:gd name="connsiteX3" fmla="*/ 358908 w 1306967"/>
              <a:gd name="connsiteY3" fmla="*/ 110418 h 220044"/>
              <a:gd name="connsiteX4" fmla="*/ 784478 w 1306967"/>
              <a:gd name="connsiteY4" fmla="*/ 127671 h 220044"/>
              <a:gd name="connsiteX5" fmla="*/ 583195 w 1306967"/>
              <a:gd name="connsiteY5" fmla="*/ 156425 h 220044"/>
              <a:gd name="connsiteX6" fmla="*/ 1290561 w 1306967"/>
              <a:gd name="connsiteY6" fmla="*/ 219686 h 220044"/>
              <a:gd name="connsiteX7" fmla="*/ 1089278 w 1306967"/>
              <a:gd name="connsiteY7" fmla="*/ 179429 h 220044"/>
              <a:gd name="connsiteX8" fmla="*/ 1181293 w 1306967"/>
              <a:gd name="connsiteY8" fmla="*/ 121920 h 220044"/>
              <a:gd name="connsiteX9" fmla="*/ 657957 w 1306967"/>
              <a:gd name="connsiteY9" fmla="*/ 185180 h 220044"/>
              <a:gd name="connsiteX10" fmla="*/ 301399 w 1306967"/>
              <a:gd name="connsiteY10" fmla="*/ 167927 h 220044"/>
              <a:gd name="connsiteX11" fmla="*/ 255391 w 1306967"/>
              <a:gd name="connsiteY11" fmla="*/ 127671 h 220044"/>
              <a:gd name="connsiteX12" fmla="*/ 261142 w 1306967"/>
              <a:gd name="connsiteY12" fmla="*/ 202433 h 220044"/>
              <a:gd name="connsiteX13" fmla="*/ 347407 w 1306967"/>
              <a:gd name="connsiteY13" fmla="*/ 58659 h 220044"/>
              <a:gd name="connsiteX14" fmla="*/ 531437 w 1306967"/>
              <a:gd name="connsiteY14" fmla="*/ 18403 h 220044"/>
              <a:gd name="connsiteX15" fmla="*/ 2350 w 1306967"/>
              <a:gd name="connsiteY15" fmla="*/ 1150 h 2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967" h="220044">
                <a:moveTo>
                  <a:pt x="2350" y="1150"/>
                </a:moveTo>
                <a:cubicBezTo>
                  <a:pt x="43565" y="4984"/>
                  <a:pt x="699172" y="33738"/>
                  <a:pt x="778727" y="41406"/>
                </a:cubicBezTo>
                <a:cubicBezTo>
                  <a:pt x="858282" y="49074"/>
                  <a:pt x="549648" y="35655"/>
                  <a:pt x="479678" y="47157"/>
                </a:cubicBezTo>
                <a:cubicBezTo>
                  <a:pt x="409708" y="58659"/>
                  <a:pt x="308108" y="96999"/>
                  <a:pt x="358908" y="110418"/>
                </a:cubicBezTo>
                <a:cubicBezTo>
                  <a:pt x="409708" y="123837"/>
                  <a:pt x="747097" y="120003"/>
                  <a:pt x="784478" y="127671"/>
                </a:cubicBezTo>
                <a:cubicBezTo>
                  <a:pt x="821859" y="135339"/>
                  <a:pt x="498848" y="141089"/>
                  <a:pt x="583195" y="156425"/>
                </a:cubicBezTo>
                <a:cubicBezTo>
                  <a:pt x="667542" y="171761"/>
                  <a:pt x="1206214" y="215852"/>
                  <a:pt x="1290561" y="219686"/>
                </a:cubicBezTo>
                <a:cubicBezTo>
                  <a:pt x="1374908" y="223520"/>
                  <a:pt x="1107489" y="195723"/>
                  <a:pt x="1089278" y="179429"/>
                </a:cubicBezTo>
                <a:cubicBezTo>
                  <a:pt x="1071067" y="163135"/>
                  <a:pt x="1253180" y="120962"/>
                  <a:pt x="1181293" y="121920"/>
                </a:cubicBezTo>
                <a:cubicBezTo>
                  <a:pt x="1109406" y="122878"/>
                  <a:pt x="804606" y="177512"/>
                  <a:pt x="657957" y="185180"/>
                </a:cubicBezTo>
                <a:cubicBezTo>
                  <a:pt x="511308" y="192848"/>
                  <a:pt x="368493" y="177512"/>
                  <a:pt x="301399" y="167927"/>
                </a:cubicBezTo>
                <a:cubicBezTo>
                  <a:pt x="234305" y="158342"/>
                  <a:pt x="262100" y="121920"/>
                  <a:pt x="255391" y="127671"/>
                </a:cubicBezTo>
                <a:cubicBezTo>
                  <a:pt x="248682" y="133422"/>
                  <a:pt x="245806" y="213935"/>
                  <a:pt x="261142" y="202433"/>
                </a:cubicBezTo>
                <a:cubicBezTo>
                  <a:pt x="276478" y="190931"/>
                  <a:pt x="302358" y="89331"/>
                  <a:pt x="347407" y="58659"/>
                </a:cubicBezTo>
                <a:cubicBezTo>
                  <a:pt x="392456" y="27987"/>
                  <a:pt x="587988" y="33739"/>
                  <a:pt x="531437" y="18403"/>
                </a:cubicBezTo>
                <a:cubicBezTo>
                  <a:pt x="474886" y="3067"/>
                  <a:pt x="-38865" y="-2684"/>
                  <a:pt x="2350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A75E598F-383D-C9B5-A95C-546C54A2E13D}"/>
              </a:ext>
            </a:extLst>
          </p:cNvPr>
          <p:cNvSpPr/>
          <p:nvPr/>
        </p:nvSpPr>
        <p:spPr>
          <a:xfrm>
            <a:off x="11559396" y="7775237"/>
            <a:ext cx="372742" cy="419972"/>
          </a:xfrm>
          <a:custGeom>
            <a:avLst/>
            <a:gdLst>
              <a:gd name="connsiteX0" fmla="*/ 0 w 372742"/>
              <a:gd name="connsiteY0" fmla="*/ 92054 h 419972"/>
              <a:gd name="connsiteX1" fmla="*/ 230038 w 372742"/>
              <a:gd name="connsiteY1" fmla="*/ 264582 h 419972"/>
              <a:gd name="connsiteX2" fmla="*/ 235789 w 372742"/>
              <a:gd name="connsiteY2" fmla="*/ 419857 h 419972"/>
              <a:gd name="connsiteX3" fmla="*/ 264544 w 372742"/>
              <a:gd name="connsiteY3" fmla="*/ 287586 h 419972"/>
              <a:gd name="connsiteX4" fmla="*/ 368061 w 372742"/>
              <a:gd name="connsiteY4" fmla="*/ 161065 h 419972"/>
              <a:gd name="connsiteX5" fmla="*/ 327804 w 372742"/>
              <a:gd name="connsiteY5" fmla="*/ 184069 h 419972"/>
              <a:gd name="connsiteX6" fmla="*/ 92015 w 372742"/>
              <a:gd name="connsiteY6" fmla="*/ 38 h 419972"/>
              <a:gd name="connsiteX7" fmla="*/ 304800 w 372742"/>
              <a:gd name="connsiteY7" fmla="*/ 201321 h 419972"/>
              <a:gd name="connsiteX8" fmla="*/ 230038 w 372742"/>
              <a:gd name="connsiteY8" fmla="*/ 207072 h 419972"/>
              <a:gd name="connsiteX9" fmla="*/ 0 w 372742"/>
              <a:gd name="connsiteY9" fmla="*/ 92054 h 41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742" h="419972">
                <a:moveTo>
                  <a:pt x="0" y="92054"/>
                </a:moveTo>
                <a:cubicBezTo>
                  <a:pt x="0" y="101639"/>
                  <a:pt x="190740" y="209948"/>
                  <a:pt x="230038" y="264582"/>
                </a:cubicBezTo>
                <a:cubicBezTo>
                  <a:pt x="269336" y="319216"/>
                  <a:pt x="230038" y="416023"/>
                  <a:pt x="235789" y="419857"/>
                </a:cubicBezTo>
                <a:cubicBezTo>
                  <a:pt x="241540" y="423691"/>
                  <a:pt x="242499" y="330718"/>
                  <a:pt x="264544" y="287586"/>
                </a:cubicBezTo>
                <a:cubicBezTo>
                  <a:pt x="286589" y="244454"/>
                  <a:pt x="357518" y="178318"/>
                  <a:pt x="368061" y="161065"/>
                </a:cubicBezTo>
                <a:cubicBezTo>
                  <a:pt x="378604" y="143812"/>
                  <a:pt x="373812" y="210907"/>
                  <a:pt x="327804" y="184069"/>
                </a:cubicBezTo>
                <a:cubicBezTo>
                  <a:pt x="281796" y="157231"/>
                  <a:pt x="95849" y="-2837"/>
                  <a:pt x="92015" y="38"/>
                </a:cubicBezTo>
                <a:cubicBezTo>
                  <a:pt x="88181" y="2913"/>
                  <a:pt x="281796" y="166815"/>
                  <a:pt x="304800" y="201321"/>
                </a:cubicBezTo>
                <a:cubicBezTo>
                  <a:pt x="327804" y="235827"/>
                  <a:pt x="277963" y="223366"/>
                  <a:pt x="230038" y="207072"/>
                </a:cubicBezTo>
                <a:cubicBezTo>
                  <a:pt x="182114" y="190778"/>
                  <a:pt x="0" y="82469"/>
                  <a:pt x="0" y="92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4CEF9C73-841E-EC54-0221-2A9637D1E039}"/>
              </a:ext>
            </a:extLst>
          </p:cNvPr>
          <p:cNvSpPr/>
          <p:nvPr/>
        </p:nvSpPr>
        <p:spPr>
          <a:xfrm>
            <a:off x="12025223" y="7855293"/>
            <a:ext cx="569500" cy="127123"/>
          </a:xfrm>
          <a:custGeom>
            <a:avLst/>
            <a:gdLst>
              <a:gd name="connsiteX0" fmla="*/ 0 w 569500"/>
              <a:gd name="connsiteY0" fmla="*/ 127016 h 127123"/>
              <a:gd name="connsiteX1" fmla="*/ 350807 w 569500"/>
              <a:gd name="connsiteY1" fmla="*/ 29250 h 127123"/>
              <a:gd name="connsiteX2" fmla="*/ 569343 w 569500"/>
              <a:gd name="connsiteY2" fmla="*/ 115515 h 127123"/>
              <a:gd name="connsiteX3" fmla="*/ 385313 w 569500"/>
              <a:gd name="connsiteY3" fmla="*/ 29250 h 127123"/>
              <a:gd name="connsiteX4" fmla="*/ 350807 w 569500"/>
              <a:gd name="connsiteY4" fmla="*/ 6247 h 127123"/>
              <a:gd name="connsiteX5" fmla="*/ 0 w 569500"/>
              <a:gd name="connsiteY5" fmla="*/ 127016 h 12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500" h="127123">
                <a:moveTo>
                  <a:pt x="0" y="127016"/>
                </a:moveTo>
                <a:cubicBezTo>
                  <a:pt x="0" y="130850"/>
                  <a:pt x="255917" y="31167"/>
                  <a:pt x="350807" y="29250"/>
                </a:cubicBezTo>
                <a:cubicBezTo>
                  <a:pt x="445697" y="27333"/>
                  <a:pt x="563592" y="115515"/>
                  <a:pt x="569343" y="115515"/>
                </a:cubicBezTo>
                <a:cubicBezTo>
                  <a:pt x="575094" y="115515"/>
                  <a:pt x="421736" y="47461"/>
                  <a:pt x="385313" y="29250"/>
                </a:cubicBezTo>
                <a:cubicBezTo>
                  <a:pt x="348890" y="11039"/>
                  <a:pt x="407358" y="-11006"/>
                  <a:pt x="350807" y="6247"/>
                </a:cubicBezTo>
                <a:cubicBezTo>
                  <a:pt x="294256" y="23500"/>
                  <a:pt x="0" y="123182"/>
                  <a:pt x="0" y="127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E19E9B09-63E6-0526-35B6-4B0BB4EB33DB}"/>
              </a:ext>
            </a:extLst>
          </p:cNvPr>
          <p:cNvSpPr/>
          <p:nvPr/>
        </p:nvSpPr>
        <p:spPr>
          <a:xfrm>
            <a:off x="11311201" y="8212307"/>
            <a:ext cx="1289214" cy="259487"/>
          </a:xfrm>
          <a:custGeom>
            <a:avLst/>
            <a:gdLst>
              <a:gd name="connsiteX0" fmla="*/ 127425 w 1289214"/>
              <a:gd name="connsiteY0" fmla="*/ 40 h 259487"/>
              <a:gd name="connsiteX1" fmla="*/ 967063 w 1289214"/>
              <a:gd name="connsiteY1" fmla="*/ 23044 h 259487"/>
              <a:gd name="connsiteX2" fmla="*/ 898052 w 1289214"/>
              <a:gd name="connsiteY2" fmla="*/ 40297 h 259487"/>
              <a:gd name="connsiteX3" fmla="*/ 1116588 w 1289214"/>
              <a:gd name="connsiteY3" fmla="*/ 207074 h 259487"/>
              <a:gd name="connsiteX4" fmla="*/ 1018822 w 1289214"/>
              <a:gd name="connsiteY4" fmla="*/ 161067 h 259487"/>
              <a:gd name="connsiteX5" fmla="*/ 1289116 w 1289214"/>
              <a:gd name="connsiteY5" fmla="*/ 258833 h 259487"/>
              <a:gd name="connsiteX6" fmla="*/ 984316 w 1289214"/>
              <a:gd name="connsiteY6" fmla="*/ 103557 h 259487"/>
              <a:gd name="connsiteX7" fmla="*/ 783033 w 1289214"/>
              <a:gd name="connsiteY7" fmla="*/ 109308 h 259487"/>
              <a:gd name="connsiteX8" fmla="*/ 719773 w 1289214"/>
              <a:gd name="connsiteY8" fmla="*/ 115059 h 259487"/>
              <a:gd name="connsiteX9" fmla="*/ 794535 w 1289214"/>
              <a:gd name="connsiteY9" fmla="*/ 23044 h 259487"/>
              <a:gd name="connsiteX10" fmla="*/ 69916 w 1289214"/>
              <a:gd name="connsiteY10" fmla="*/ 17293 h 259487"/>
              <a:gd name="connsiteX11" fmla="*/ 127425 w 1289214"/>
              <a:gd name="connsiteY11" fmla="*/ 40 h 2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9214" h="259487">
                <a:moveTo>
                  <a:pt x="127425" y="40"/>
                </a:moveTo>
                <a:cubicBezTo>
                  <a:pt x="276949" y="998"/>
                  <a:pt x="838625" y="16335"/>
                  <a:pt x="967063" y="23044"/>
                </a:cubicBezTo>
                <a:cubicBezTo>
                  <a:pt x="1095501" y="29753"/>
                  <a:pt x="873131" y="9625"/>
                  <a:pt x="898052" y="40297"/>
                </a:cubicBezTo>
                <a:cubicBezTo>
                  <a:pt x="922973" y="70969"/>
                  <a:pt x="1096460" y="186946"/>
                  <a:pt x="1116588" y="207074"/>
                </a:cubicBezTo>
                <a:cubicBezTo>
                  <a:pt x="1136716" y="227202"/>
                  <a:pt x="990067" y="152441"/>
                  <a:pt x="1018822" y="161067"/>
                </a:cubicBezTo>
                <a:cubicBezTo>
                  <a:pt x="1047577" y="169693"/>
                  <a:pt x="1294867" y="268418"/>
                  <a:pt x="1289116" y="258833"/>
                </a:cubicBezTo>
                <a:cubicBezTo>
                  <a:pt x="1283365" y="249248"/>
                  <a:pt x="1068663" y="128478"/>
                  <a:pt x="984316" y="103557"/>
                </a:cubicBezTo>
                <a:cubicBezTo>
                  <a:pt x="899969" y="78636"/>
                  <a:pt x="827123" y="107391"/>
                  <a:pt x="783033" y="109308"/>
                </a:cubicBezTo>
                <a:cubicBezTo>
                  <a:pt x="738943" y="111225"/>
                  <a:pt x="717856" y="129436"/>
                  <a:pt x="719773" y="115059"/>
                </a:cubicBezTo>
                <a:cubicBezTo>
                  <a:pt x="721690" y="100682"/>
                  <a:pt x="902845" y="39338"/>
                  <a:pt x="794535" y="23044"/>
                </a:cubicBezTo>
                <a:cubicBezTo>
                  <a:pt x="686225" y="6750"/>
                  <a:pt x="178226" y="19210"/>
                  <a:pt x="69916" y="17293"/>
                </a:cubicBezTo>
                <a:cubicBezTo>
                  <a:pt x="-38394" y="15376"/>
                  <a:pt x="-22099" y="-918"/>
                  <a:pt x="12742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F4866064-71B8-9525-239F-4F3E096BC666}"/>
              </a:ext>
            </a:extLst>
          </p:cNvPr>
          <p:cNvSpPr/>
          <p:nvPr/>
        </p:nvSpPr>
        <p:spPr>
          <a:xfrm>
            <a:off x="11381117" y="8189116"/>
            <a:ext cx="1294843" cy="443212"/>
          </a:xfrm>
          <a:custGeom>
            <a:avLst/>
            <a:gdLst>
              <a:gd name="connsiteX0" fmla="*/ 0 w 1294843"/>
              <a:gd name="connsiteY0" fmla="*/ 120997 h 443212"/>
              <a:gd name="connsiteX1" fmla="*/ 109268 w 1294843"/>
              <a:gd name="connsiteY1" fmla="*/ 138250 h 443212"/>
              <a:gd name="connsiteX2" fmla="*/ 1046672 w 1294843"/>
              <a:gd name="connsiteY2" fmla="*/ 316529 h 443212"/>
              <a:gd name="connsiteX3" fmla="*/ 1293962 w 1294843"/>
              <a:gd name="connsiteY3" fmla="*/ 339533 h 443212"/>
              <a:gd name="connsiteX4" fmla="*/ 1121434 w 1294843"/>
              <a:gd name="connsiteY4" fmla="*/ 328031 h 443212"/>
              <a:gd name="connsiteX5" fmla="*/ 920151 w 1294843"/>
              <a:gd name="connsiteY5" fmla="*/ 443050 h 443212"/>
              <a:gd name="connsiteX6" fmla="*/ 1075426 w 1294843"/>
              <a:gd name="connsiteY6" fmla="*/ 299276 h 443212"/>
              <a:gd name="connsiteX7" fmla="*/ 839638 w 1294843"/>
              <a:gd name="connsiteY7" fmla="*/ 120997 h 443212"/>
              <a:gd name="connsiteX8" fmla="*/ 1023668 w 1294843"/>
              <a:gd name="connsiteY8" fmla="*/ 287775 h 443212"/>
              <a:gd name="connsiteX9" fmla="*/ 373811 w 1294843"/>
              <a:gd name="connsiteY9" fmla="*/ 115246 h 443212"/>
              <a:gd name="connsiteX10" fmla="*/ 747623 w 1294843"/>
              <a:gd name="connsiteY10" fmla="*/ 227 h 443212"/>
              <a:gd name="connsiteX11" fmla="*/ 322053 w 1294843"/>
              <a:gd name="connsiteY11" fmla="*/ 144001 h 443212"/>
              <a:gd name="connsiteX12" fmla="*/ 557841 w 1294843"/>
              <a:gd name="connsiteY12" fmla="*/ 201510 h 443212"/>
              <a:gd name="connsiteX13" fmla="*/ 0 w 1294843"/>
              <a:gd name="connsiteY13" fmla="*/ 120997 h 4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843" h="443212">
                <a:moveTo>
                  <a:pt x="0" y="120997"/>
                </a:moveTo>
                <a:lnTo>
                  <a:pt x="109268" y="138250"/>
                </a:lnTo>
                <a:lnTo>
                  <a:pt x="1046672" y="316529"/>
                </a:lnTo>
                <a:cubicBezTo>
                  <a:pt x="1244121" y="350076"/>
                  <a:pt x="1281502" y="337616"/>
                  <a:pt x="1293962" y="339533"/>
                </a:cubicBezTo>
                <a:cubicBezTo>
                  <a:pt x="1306422" y="341450"/>
                  <a:pt x="1183736" y="310778"/>
                  <a:pt x="1121434" y="328031"/>
                </a:cubicBezTo>
                <a:cubicBezTo>
                  <a:pt x="1059132" y="345284"/>
                  <a:pt x="927819" y="447842"/>
                  <a:pt x="920151" y="443050"/>
                </a:cubicBezTo>
                <a:cubicBezTo>
                  <a:pt x="912483" y="438258"/>
                  <a:pt x="1088845" y="352951"/>
                  <a:pt x="1075426" y="299276"/>
                </a:cubicBezTo>
                <a:cubicBezTo>
                  <a:pt x="1062007" y="245601"/>
                  <a:pt x="848264" y="122914"/>
                  <a:pt x="839638" y="120997"/>
                </a:cubicBezTo>
                <a:cubicBezTo>
                  <a:pt x="831012" y="119080"/>
                  <a:pt x="1101306" y="288733"/>
                  <a:pt x="1023668" y="287775"/>
                </a:cubicBezTo>
                <a:cubicBezTo>
                  <a:pt x="946030" y="286817"/>
                  <a:pt x="419818" y="163170"/>
                  <a:pt x="373811" y="115246"/>
                </a:cubicBezTo>
                <a:cubicBezTo>
                  <a:pt x="327804" y="67322"/>
                  <a:pt x="756249" y="-4566"/>
                  <a:pt x="747623" y="227"/>
                </a:cubicBezTo>
                <a:cubicBezTo>
                  <a:pt x="738997" y="5019"/>
                  <a:pt x="353683" y="110454"/>
                  <a:pt x="322053" y="144001"/>
                </a:cubicBezTo>
                <a:cubicBezTo>
                  <a:pt x="290423" y="177548"/>
                  <a:pt x="612475" y="206302"/>
                  <a:pt x="557841" y="201510"/>
                </a:cubicBezTo>
                <a:cubicBezTo>
                  <a:pt x="503207" y="196718"/>
                  <a:pt x="248728" y="155982"/>
                  <a:pt x="0" y="120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28B64457-EB91-4574-AB56-0C0165D95480}"/>
              </a:ext>
            </a:extLst>
          </p:cNvPr>
          <p:cNvSpPr/>
          <p:nvPr/>
        </p:nvSpPr>
        <p:spPr>
          <a:xfrm>
            <a:off x="10184919" y="7670124"/>
            <a:ext cx="745714" cy="398450"/>
          </a:xfrm>
          <a:custGeom>
            <a:avLst/>
            <a:gdLst>
              <a:gd name="connsiteX0" fmla="*/ 2 w 745714"/>
              <a:gd name="connsiteY0" fmla="*/ 208668 h 398450"/>
              <a:gd name="connsiteX1" fmla="*/ 310553 w 745714"/>
              <a:gd name="connsiteY1" fmla="*/ 76397 h 398450"/>
              <a:gd name="connsiteX2" fmla="*/ 293300 w 745714"/>
              <a:gd name="connsiteY2" fmla="*/ 1634 h 398450"/>
              <a:gd name="connsiteX3" fmla="*/ 408319 w 745714"/>
              <a:gd name="connsiteY3" fmla="*/ 145408 h 398450"/>
              <a:gd name="connsiteX4" fmla="*/ 569345 w 745714"/>
              <a:gd name="connsiteY4" fmla="*/ 191416 h 398450"/>
              <a:gd name="connsiteX5" fmla="*/ 218538 w 745714"/>
              <a:gd name="connsiteY5" fmla="*/ 220170 h 398450"/>
              <a:gd name="connsiteX6" fmla="*/ 724621 w 745714"/>
              <a:gd name="connsiteY6" fmla="*/ 151159 h 398450"/>
              <a:gd name="connsiteX7" fmla="*/ 655609 w 745714"/>
              <a:gd name="connsiteY7" fmla="*/ 179914 h 398450"/>
              <a:gd name="connsiteX8" fmla="*/ 707368 w 745714"/>
              <a:gd name="connsiteY8" fmla="*/ 202918 h 398450"/>
              <a:gd name="connsiteX9" fmla="*/ 724621 w 745714"/>
              <a:gd name="connsiteY9" fmla="*/ 398450 h 398450"/>
              <a:gd name="connsiteX10" fmla="*/ 684364 w 745714"/>
              <a:gd name="connsiteY10" fmla="*/ 202918 h 398450"/>
              <a:gd name="connsiteX11" fmla="*/ 316304 w 745714"/>
              <a:gd name="connsiteY11" fmla="*/ 105151 h 398450"/>
              <a:gd name="connsiteX12" fmla="*/ 2 w 745714"/>
              <a:gd name="connsiteY12" fmla="*/ 208668 h 3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714" h="398450">
                <a:moveTo>
                  <a:pt x="2" y="208668"/>
                </a:moveTo>
                <a:cubicBezTo>
                  <a:pt x="-957" y="203876"/>
                  <a:pt x="261670" y="110903"/>
                  <a:pt x="310553" y="76397"/>
                </a:cubicBezTo>
                <a:cubicBezTo>
                  <a:pt x="359436" y="41891"/>
                  <a:pt x="277006" y="-9868"/>
                  <a:pt x="293300" y="1634"/>
                </a:cubicBezTo>
                <a:cubicBezTo>
                  <a:pt x="309594" y="13136"/>
                  <a:pt x="362312" y="113778"/>
                  <a:pt x="408319" y="145408"/>
                </a:cubicBezTo>
                <a:cubicBezTo>
                  <a:pt x="454327" y="177038"/>
                  <a:pt x="600975" y="178956"/>
                  <a:pt x="569345" y="191416"/>
                </a:cubicBezTo>
                <a:cubicBezTo>
                  <a:pt x="537715" y="203876"/>
                  <a:pt x="192659" y="226880"/>
                  <a:pt x="218538" y="220170"/>
                </a:cubicBezTo>
                <a:cubicBezTo>
                  <a:pt x="244417" y="213460"/>
                  <a:pt x="651776" y="157868"/>
                  <a:pt x="724621" y="151159"/>
                </a:cubicBezTo>
                <a:cubicBezTo>
                  <a:pt x="797466" y="144450"/>
                  <a:pt x="658484" y="171288"/>
                  <a:pt x="655609" y="179914"/>
                </a:cubicBezTo>
                <a:cubicBezTo>
                  <a:pt x="652734" y="188540"/>
                  <a:pt x="695866" y="166495"/>
                  <a:pt x="707368" y="202918"/>
                </a:cubicBezTo>
                <a:cubicBezTo>
                  <a:pt x="718870" y="239341"/>
                  <a:pt x="728455" y="398450"/>
                  <a:pt x="724621" y="398450"/>
                </a:cubicBezTo>
                <a:cubicBezTo>
                  <a:pt x="720787" y="398450"/>
                  <a:pt x="752417" y="251801"/>
                  <a:pt x="684364" y="202918"/>
                </a:cubicBezTo>
                <a:cubicBezTo>
                  <a:pt x="616311" y="154035"/>
                  <a:pt x="436115" y="98442"/>
                  <a:pt x="316304" y="105151"/>
                </a:cubicBezTo>
                <a:cubicBezTo>
                  <a:pt x="196493" y="111860"/>
                  <a:pt x="961" y="213460"/>
                  <a:pt x="2" y="208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D568B34-8AD2-EDC7-810F-0B7E6DE027DE}"/>
              </a:ext>
            </a:extLst>
          </p:cNvPr>
          <p:cNvSpPr/>
          <p:nvPr/>
        </p:nvSpPr>
        <p:spPr>
          <a:xfrm>
            <a:off x="8678174" y="7575031"/>
            <a:ext cx="903777" cy="223248"/>
          </a:xfrm>
          <a:custGeom>
            <a:avLst/>
            <a:gdLst>
              <a:gd name="connsiteX0" fmla="*/ 0 w 903777"/>
              <a:gd name="connsiteY0" fmla="*/ 223248 h 223248"/>
              <a:gd name="connsiteX1" fmla="*/ 879894 w 903777"/>
              <a:gd name="connsiteY1" fmla="*/ 4712 h 223248"/>
              <a:gd name="connsiteX2" fmla="*/ 672860 w 903777"/>
              <a:gd name="connsiteY2" fmla="*/ 67973 h 223248"/>
              <a:gd name="connsiteX3" fmla="*/ 0 w 903777"/>
              <a:gd name="connsiteY3" fmla="*/ 223248 h 22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777" h="223248">
                <a:moveTo>
                  <a:pt x="0" y="223248"/>
                </a:moveTo>
                <a:lnTo>
                  <a:pt x="879894" y="4712"/>
                </a:lnTo>
                <a:cubicBezTo>
                  <a:pt x="992037" y="-21167"/>
                  <a:pt x="672860" y="67973"/>
                  <a:pt x="672860" y="67973"/>
                </a:cubicBezTo>
                <a:lnTo>
                  <a:pt x="0" y="2232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9FC20AAB-10E6-90AF-C5E3-D3EE9793675E}"/>
              </a:ext>
            </a:extLst>
          </p:cNvPr>
          <p:cNvSpPr/>
          <p:nvPr/>
        </p:nvSpPr>
        <p:spPr>
          <a:xfrm>
            <a:off x="8779653" y="7775974"/>
            <a:ext cx="402060" cy="263309"/>
          </a:xfrm>
          <a:custGeom>
            <a:avLst/>
            <a:gdLst>
              <a:gd name="connsiteX0" fmla="*/ 13539 w 402060"/>
              <a:gd name="connsiteY0" fmla="*/ 10803 h 263309"/>
              <a:gd name="connsiteX1" fmla="*/ 94053 w 402060"/>
              <a:gd name="connsiteY1" fmla="*/ 51060 h 263309"/>
              <a:gd name="connsiteX2" fmla="*/ 381600 w 402060"/>
              <a:gd name="connsiteY2" fmla="*/ 252343 h 263309"/>
              <a:gd name="connsiteX3" fmla="*/ 341343 w 402060"/>
              <a:gd name="connsiteY3" fmla="*/ 212086 h 263309"/>
              <a:gd name="connsiteX4" fmla="*/ 13539 w 402060"/>
              <a:gd name="connsiteY4" fmla="*/ 10803 h 26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60" h="263309">
                <a:moveTo>
                  <a:pt x="13539" y="10803"/>
                </a:moveTo>
                <a:cubicBezTo>
                  <a:pt x="-27676" y="-16035"/>
                  <a:pt x="32710" y="10803"/>
                  <a:pt x="94053" y="51060"/>
                </a:cubicBezTo>
                <a:cubicBezTo>
                  <a:pt x="155396" y="91317"/>
                  <a:pt x="340385" y="225505"/>
                  <a:pt x="381600" y="252343"/>
                </a:cubicBezTo>
                <a:cubicBezTo>
                  <a:pt x="422815" y="279181"/>
                  <a:pt x="397894" y="253301"/>
                  <a:pt x="341343" y="212086"/>
                </a:cubicBezTo>
                <a:cubicBezTo>
                  <a:pt x="284792" y="170871"/>
                  <a:pt x="54754" y="37641"/>
                  <a:pt x="13539" y="10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015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1278</TotalTime>
  <Words>0</Words>
  <Application>Microsoft Macintosh PowerPoint</Application>
  <PresentationFormat>A3 297x420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32</cp:revision>
  <dcterms:created xsi:type="dcterms:W3CDTF">2025-05-14T05:09:05Z</dcterms:created>
  <dcterms:modified xsi:type="dcterms:W3CDTF">2025-05-17T02:18:18Z</dcterms:modified>
</cp:coreProperties>
</file>